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28" name="Rectangle 827">
            <a:extLst>
              <a:ext uri="{FF2B5EF4-FFF2-40B4-BE49-F238E27FC236}">
                <a16:creationId xmlns:a16="http://schemas.microsoft.com/office/drawing/2014/main" id="{9CC2DF86-320C-43C6-8FF2-D561F008EAAA}"/>
              </a:ext>
            </a:extLst>
          </p:cNvPr>
          <p:cNvSpPr/>
          <p:nvPr/>
        </p:nvSpPr>
        <p:spPr>
          <a:xfrm flipV="1">
            <a:off x="0" y="5598176"/>
            <a:ext cx="8524958" cy="2660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29" name="Oval 828">
            <a:extLst>
              <a:ext uri="{FF2B5EF4-FFF2-40B4-BE49-F238E27FC236}">
                <a16:creationId xmlns:a16="http://schemas.microsoft.com/office/drawing/2014/main" id="{7CA95834-17FD-49C4-87D6-63E6C5CEBDF1}"/>
              </a:ext>
            </a:extLst>
          </p:cNvPr>
          <p:cNvSpPr>
            <a:spLocks noChangeAspect="1"/>
          </p:cNvSpPr>
          <p:nvPr/>
        </p:nvSpPr>
        <p:spPr>
          <a:xfrm>
            <a:off x="2013536" y="1740730"/>
            <a:ext cx="941220" cy="941218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30" name="Rectangle 829">
            <a:extLst>
              <a:ext uri="{FF2B5EF4-FFF2-40B4-BE49-F238E27FC236}">
                <a16:creationId xmlns:a16="http://schemas.microsoft.com/office/drawing/2014/main" id="{5FD917D0-D740-4DC0-9832-236E52B31154}"/>
              </a:ext>
            </a:extLst>
          </p:cNvPr>
          <p:cNvSpPr/>
          <p:nvPr/>
        </p:nvSpPr>
        <p:spPr>
          <a:xfrm flipV="1">
            <a:off x="4875292" y="3265760"/>
            <a:ext cx="3649666" cy="263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1" name="Rectangle 830">
            <a:extLst>
              <a:ext uri="{FF2B5EF4-FFF2-40B4-BE49-F238E27FC236}">
                <a16:creationId xmlns:a16="http://schemas.microsoft.com/office/drawing/2014/main" id="{28FB2960-3B2F-47CD-9AA4-7DEA7871A95A}"/>
              </a:ext>
            </a:extLst>
          </p:cNvPr>
          <p:cNvSpPr/>
          <p:nvPr/>
        </p:nvSpPr>
        <p:spPr>
          <a:xfrm flipV="1">
            <a:off x="4414966" y="4425651"/>
            <a:ext cx="3251769" cy="2638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2" name="Rectangle 831">
            <a:extLst>
              <a:ext uri="{FF2B5EF4-FFF2-40B4-BE49-F238E27FC236}">
                <a16:creationId xmlns:a16="http://schemas.microsoft.com/office/drawing/2014/main" id="{4B511D14-71AA-4AE1-A50F-41D5679E4E21}"/>
              </a:ext>
            </a:extLst>
          </p:cNvPr>
          <p:cNvSpPr/>
          <p:nvPr/>
        </p:nvSpPr>
        <p:spPr>
          <a:xfrm flipV="1">
            <a:off x="3667684" y="2098868"/>
            <a:ext cx="3732677" cy="263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3" name="Isosceles Triangle 832">
            <a:extLst>
              <a:ext uri="{FF2B5EF4-FFF2-40B4-BE49-F238E27FC236}">
                <a16:creationId xmlns:a16="http://schemas.microsoft.com/office/drawing/2014/main" id="{4A6D4F5E-0F28-48ED-966C-CF3E3CF4245D}"/>
              </a:ext>
            </a:extLst>
          </p:cNvPr>
          <p:cNvSpPr/>
          <p:nvPr/>
        </p:nvSpPr>
        <p:spPr>
          <a:xfrm rot="5400000" flipV="1">
            <a:off x="3200007" y="1979416"/>
            <a:ext cx="577894" cy="498184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4" name="Block Arc 833">
            <a:extLst>
              <a:ext uri="{FF2B5EF4-FFF2-40B4-BE49-F238E27FC236}">
                <a16:creationId xmlns:a16="http://schemas.microsoft.com/office/drawing/2014/main" id="{9EF22CF2-5EAC-46C2-AFDC-40717002875D}"/>
              </a:ext>
            </a:extLst>
          </p:cNvPr>
          <p:cNvSpPr/>
          <p:nvPr/>
        </p:nvSpPr>
        <p:spPr>
          <a:xfrm rot="5400000" flipV="1">
            <a:off x="2957557" y="3268287"/>
            <a:ext cx="1430769" cy="1430769"/>
          </a:xfrm>
          <a:prstGeom prst="blockArc">
            <a:avLst>
              <a:gd name="adj1" fmla="val 10800000"/>
              <a:gd name="adj2" fmla="val 295268"/>
              <a:gd name="adj3" fmla="val 1895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35" name="Rectangle 834">
            <a:extLst>
              <a:ext uri="{FF2B5EF4-FFF2-40B4-BE49-F238E27FC236}">
                <a16:creationId xmlns:a16="http://schemas.microsoft.com/office/drawing/2014/main" id="{F5BD8F9A-7082-4C2E-BFAE-3952800AA233}"/>
              </a:ext>
            </a:extLst>
          </p:cNvPr>
          <p:cNvSpPr/>
          <p:nvPr/>
        </p:nvSpPr>
        <p:spPr>
          <a:xfrm rot="10800000" flipV="1">
            <a:off x="3667685" y="3267850"/>
            <a:ext cx="1207606" cy="263876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6" name="Rectangle 835">
            <a:extLst>
              <a:ext uri="{FF2B5EF4-FFF2-40B4-BE49-F238E27FC236}">
                <a16:creationId xmlns:a16="http://schemas.microsoft.com/office/drawing/2014/main" id="{3B2758DB-51A7-41B9-BDB0-AA197A42E732}"/>
              </a:ext>
            </a:extLst>
          </p:cNvPr>
          <p:cNvSpPr/>
          <p:nvPr/>
        </p:nvSpPr>
        <p:spPr>
          <a:xfrm rot="10800000" flipV="1">
            <a:off x="3667685" y="4433038"/>
            <a:ext cx="1023927" cy="2660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7" name="Block Arc 836">
            <a:extLst>
              <a:ext uri="{FF2B5EF4-FFF2-40B4-BE49-F238E27FC236}">
                <a16:creationId xmlns:a16="http://schemas.microsoft.com/office/drawing/2014/main" id="{26CD24F6-A7BE-4255-876B-F6364DD8B2E3}"/>
              </a:ext>
            </a:extLst>
          </p:cNvPr>
          <p:cNvSpPr/>
          <p:nvPr/>
        </p:nvSpPr>
        <p:spPr>
          <a:xfrm rot="16200000" flipV="1">
            <a:off x="7803676" y="4433430"/>
            <a:ext cx="1430767" cy="1430767"/>
          </a:xfrm>
          <a:prstGeom prst="blockArc">
            <a:avLst>
              <a:gd name="adj1" fmla="val 10800000"/>
              <a:gd name="adj2" fmla="val 144797"/>
              <a:gd name="adj3" fmla="val 1837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838" name="Rectangle 837">
            <a:extLst>
              <a:ext uri="{FF2B5EF4-FFF2-40B4-BE49-F238E27FC236}">
                <a16:creationId xmlns:a16="http://schemas.microsoft.com/office/drawing/2014/main" id="{C989B75C-4E01-45F0-9AC8-B54B5C709742}"/>
              </a:ext>
            </a:extLst>
          </p:cNvPr>
          <p:cNvSpPr/>
          <p:nvPr/>
        </p:nvSpPr>
        <p:spPr>
          <a:xfrm flipV="1">
            <a:off x="7358996" y="4425652"/>
            <a:ext cx="1165962" cy="263879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39" name="Rectangle 14">
            <a:extLst>
              <a:ext uri="{FF2B5EF4-FFF2-40B4-BE49-F238E27FC236}">
                <a16:creationId xmlns:a16="http://schemas.microsoft.com/office/drawing/2014/main" id="{1B028D4B-94E5-456A-AC38-9ACF977C6DE4}"/>
              </a:ext>
            </a:extLst>
          </p:cNvPr>
          <p:cNvSpPr/>
          <p:nvPr/>
        </p:nvSpPr>
        <p:spPr>
          <a:xfrm flipV="1">
            <a:off x="7358996" y="2099180"/>
            <a:ext cx="1166676" cy="263876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40" name="Block Arc 839">
            <a:extLst>
              <a:ext uri="{FF2B5EF4-FFF2-40B4-BE49-F238E27FC236}">
                <a16:creationId xmlns:a16="http://schemas.microsoft.com/office/drawing/2014/main" id="{CA6DA32B-C09C-4DBA-BB2F-FFD925A80B9C}"/>
              </a:ext>
            </a:extLst>
          </p:cNvPr>
          <p:cNvSpPr/>
          <p:nvPr/>
        </p:nvSpPr>
        <p:spPr>
          <a:xfrm rot="16200000" flipV="1">
            <a:off x="7803677" y="2098868"/>
            <a:ext cx="1430767" cy="1430767"/>
          </a:xfrm>
          <a:prstGeom prst="blockArc">
            <a:avLst>
              <a:gd name="adj1" fmla="val 10800000"/>
              <a:gd name="adj2" fmla="val 315559"/>
              <a:gd name="adj3" fmla="val 1866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41" name="Oval 840">
            <a:extLst>
              <a:ext uri="{FF2B5EF4-FFF2-40B4-BE49-F238E27FC236}">
                <a16:creationId xmlns:a16="http://schemas.microsoft.com/office/drawing/2014/main" id="{0775848D-167D-4F34-91AF-D69436B8D896}"/>
              </a:ext>
            </a:extLst>
          </p:cNvPr>
          <p:cNvSpPr>
            <a:spLocks noChangeAspect="1"/>
          </p:cNvSpPr>
          <p:nvPr/>
        </p:nvSpPr>
        <p:spPr>
          <a:xfrm>
            <a:off x="8129068" y="4778096"/>
            <a:ext cx="731520" cy="731518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2" name="Oval 841">
            <a:extLst>
              <a:ext uri="{FF2B5EF4-FFF2-40B4-BE49-F238E27FC236}">
                <a16:creationId xmlns:a16="http://schemas.microsoft.com/office/drawing/2014/main" id="{F8E2168A-A1FF-4854-81DA-7A9593A160C6}"/>
              </a:ext>
            </a:extLst>
          </p:cNvPr>
          <p:cNvSpPr>
            <a:spLocks noChangeAspect="1"/>
          </p:cNvSpPr>
          <p:nvPr/>
        </p:nvSpPr>
        <p:spPr>
          <a:xfrm>
            <a:off x="3327807" y="3612930"/>
            <a:ext cx="731520" cy="731518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3" name="Oval 842">
            <a:extLst>
              <a:ext uri="{FF2B5EF4-FFF2-40B4-BE49-F238E27FC236}">
                <a16:creationId xmlns:a16="http://schemas.microsoft.com/office/drawing/2014/main" id="{263233FA-6489-413F-B1DB-075AE5362A8E}"/>
              </a:ext>
            </a:extLst>
          </p:cNvPr>
          <p:cNvSpPr>
            <a:spLocks noChangeAspect="1"/>
          </p:cNvSpPr>
          <p:nvPr/>
        </p:nvSpPr>
        <p:spPr>
          <a:xfrm>
            <a:off x="8129068" y="2445305"/>
            <a:ext cx="731520" cy="731518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4" name="Rounded Rectangle 10">
            <a:extLst>
              <a:ext uri="{FF2B5EF4-FFF2-40B4-BE49-F238E27FC236}">
                <a16:creationId xmlns:a16="http://schemas.microsoft.com/office/drawing/2014/main" id="{4E81F31E-7A71-46C8-9CCF-765179508819}"/>
              </a:ext>
            </a:extLst>
          </p:cNvPr>
          <p:cNvSpPr/>
          <p:nvPr/>
        </p:nvSpPr>
        <p:spPr>
          <a:xfrm>
            <a:off x="3566487" y="3810513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5" name="Frame 17">
            <a:extLst>
              <a:ext uri="{FF2B5EF4-FFF2-40B4-BE49-F238E27FC236}">
                <a16:creationId xmlns:a16="http://schemas.microsoft.com/office/drawing/2014/main" id="{668255D1-2C64-4A4B-B232-8CBC8C82AB72}"/>
              </a:ext>
            </a:extLst>
          </p:cNvPr>
          <p:cNvSpPr/>
          <p:nvPr/>
        </p:nvSpPr>
        <p:spPr>
          <a:xfrm>
            <a:off x="8359842" y="4984638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46" name="Rounded Rectangle 5">
            <a:extLst>
              <a:ext uri="{FF2B5EF4-FFF2-40B4-BE49-F238E27FC236}">
                <a16:creationId xmlns:a16="http://schemas.microsoft.com/office/drawing/2014/main" id="{ACDE0D1E-0921-4288-87BB-96AC855D6C74}"/>
              </a:ext>
            </a:extLst>
          </p:cNvPr>
          <p:cNvSpPr/>
          <p:nvPr/>
        </p:nvSpPr>
        <p:spPr>
          <a:xfrm flipH="1">
            <a:off x="8298987" y="267079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7" name="Oval 7">
            <a:extLst>
              <a:ext uri="{FF2B5EF4-FFF2-40B4-BE49-F238E27FC236}">
                <a16:creationId xmlns:a16="http://schemas.microsoft.com/office/drawing/2014/main" id="{949A13DE-1B1E-49CD-B049-838BE2BB8AC2}"/>
              </a:ext>
            </a:extLst>
          </p:cNvPr>
          <p:cNvSpPr/>
          <p:nvPr/>
        </p:nvSpPr>
        <p:spPr>
          <a:xfrm>
            <a:off x="2238102" y="1965296"/>
            <a:ext cx="492088" cy="49208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8" name="TextBox 847">
            <a:extLst>
              <a:ext uri="{FF2B5EF4-FFF2-40B4-BE49-F238E27FC236}">
                <a16:creationId xmlns:a16="http://schemas.microsoft.com/office/drawing/2014/main" id="{533A0A9D-B35C-4746-861C-FE4A7FF7B871}"/>
              </a:ext>
            </a:extLst>
          </p:cNvPr>
          <p:cNvSpPr txBox="1"/>
          <p:nvPr/>
        </p:nvSpPr>
        <p:spPr>
          <a:xfrm>
            <a:off x="1127899" y="5509474"/>
            <a:ext cx="1952180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altLang="ko-KR" sz="1600" dirty="0">
                <a:solidFill>
                  <a:schemeClr val="accent1"/>
                </a:solidFill>
              </a:rPr>
              <a:t>01 CONTENTS</a:t>
            </a:r>
          </a:p>
        </p:txBody>
      </p:sp>
      <p:sp>
        <p:nvSpPr>
          <p:cNvPr id="849" name="TextBox 848">
            <a:extLst>
              <a:ext uri="{FF2B5EF4-FFF2-40B4-BE49-F238E27FC236}">
                <a16:creationId xmlns:a16="http://schemas.microsoft.com/office/drawing/2014/main" id="{7FD84CBE-B46C-4C08-A94C-C5F783D8D596}"/>
              </a:ext>
            </a:extLst>
          </p:cNvPr>
          <p:cNvSpPr txBox="1"/>
          <p:nvPr/>
        </p:nvSpPr>
        <p:spPr>
          <a:xfrm>
            <a:off x="4586416" y="3790773"/>
            <a:ext cx="302483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accent2"/>
                </a:solidFill>
              </a:rPr>
              <a:t>02 CONTENTS HERE</a:t>
            </a:r>
          </a:p>
        </p:txBody>
      </p:sp>
      <p:sp>
        <p:nvSpPr>
          <p:cNvPr id="850" name="TextBox 849">
            <a:extLst>
              <a:ext uri="{FF2B5EF4-FFF2-40B4-BE49-F238E27FC236}">
                <a16:creationId xmlns:a16="http://schemas.microsoft.com/office/drawing/2014/main" id="{EF7E1C98-7902-4DE6-8275-C297D89D6FC1}"/>
              </a:ext>
            </a:extLst>
          </p:cNvPr>
          <p:cNvSpPr txBox="1"/>
          <p:nvPr/>
        </p:nvSpPr>
        <p:spPr>
          <a:xfrm>
            <a:off x="4586416" y="2637745"/>
            <a:ext cx="302483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accent3"/>
                </a:solidFill>
              </a:rPr>
              <a:t>03 CONTENTS HERE</a:t>
            </a:r>
          </a:p>
        </p:txBody>
      </p:sp>
      <p:sp>
        <p:nvSpPr>
          <p:cNvPr id="851" name="TextBox 850">
            <a:extLst>
              <a:ext uri="{FF2B5EF4-FFF2-40B4-BE49-F238E27FC236}">
                <a16:creationId xmlns:a16="http://schemas.microsoft.com/office/drawing/2014/main" id="{9E0641EF-BD26-48B8-860D-C7921A4A5D73}"/>
              </a:ext>
            </a:extLst>
          </p:cNvPr>
          <p:cNvSpPr txBox="1"/>
          <p:nvPr/>
        </p:nvSpPr>
        <p:spPr>
          <a:xfrm>
            <a:off x="4586416" y="4943800"/>
            <a:ext cx="302483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accent1"/>
                </a:solidFill>
              </a:rPr>
              <a:t>01 CONTENTS HERE</a:t>
            </a:r>
          </a:p>
        </p:txBody>
      </p:sp>
      <p:sp>
        <p:nvSpPr>
          <p:cNvPr id="852" name="TextBox 851">
            <a:extLst>
              <a:ext uri="{FF2B5EF4-FFF2-40B4-BE49-F238E27FC236}">
                <a16:creationId xmlns:a16="http://schemas.microsoft.com/office/drawing/2014/main" id="{91B29285-0860-4D2E-8161-CD6028A731A6}"/>
              </a:ext>
            </a:extLst>
          </p:cNvPr>
          <p:cNvSpPr txBox="1"/>
          <p:nvPr/>
        </p:nvSpPr>
        <p:spPr>
          <a:xfrm>
            <a:off x="725458" y="3563190"/>
            <a:ext cx="2046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  </a:t>
            </a:r>
          </a:p>
        </p:txBody>
      </p:sp>
      <p:sp>
        <p:nvSpPr>
          <p:cNvPr id="853" name="TextBox 852">
            <a:extLst>
              <a:ext uri="{FF2B5EF4-FFF2-40B4-BE49-F238E27FC236}">
                <a16:creationId xmlns:a16="http://schemas.microsoft.com/office/drawing/2014/main" id="{38DF583C-0F77-40DA-AA63-A9159761328A}"/>
              </a:ext>
            </a:extLst>
          </p:cNvPr>
          <p:cNvSpPr txBox="1"/>
          <p:nvPr/>
        </p:nvSpPr>
        <p:spPr>
          <a:xfrm>
            <a:off x="9516144" y="2395565"/>
            <a:ext cx="2046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  </a:t>
            </a:r>
          </a:p>
        </p:txBody>
      </p:sp>
      <p:sp>
        <p:nvSpPr>
          <p:cNvPr id="854" name="TextBox 853">
            <a:extLst>
              <a:ext uri="{FF2B5EF4-FFF2-40B4-BE49-F238E27FC236}">
                <a16:creationId xmlns:a16="http://schemas.microsoft.com/office/drawing/2014/main" id="{E852E625-191A-4175-82DD-28CDB536B932}"/>
              </a:ext>
            </a:extLst>
          </p:cNvPr>
          <p:cNvSpPr txBox="1"/>
          <p:nvPr/>
        </p:nvSpPr>
        <p:spPr>
          <a:xfrm>
            <a:off x="9516144" y="4728356"/>
            <a:ext cx="2046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82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36</cp:revision>
  <dcterms:created xsi:type="dcterms:W3CDTF">2018-02-18T19:39:47Z</dcterms:created>
  <dcterms:modified xsi:type="dcterms:W3CDTF">2021-04-13T08:56:53Z</dcterms:modified>
</cp:coreProperties>
</file>