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964B-459B-891B-26106F7AEC06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64B-459B-891B-26106F7AEC0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4-964B-459B-891B-26106F7AEC0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6-964B-459B-891B-26106F7AEC0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8-964B-459B-891B-26106F7AEC06}"/>
              </c:ext>
            </c:extLst>
          </c:dPt>
          <c:cat>
            <c:strRef>
              <c:f>Sheet1!$A$2:$A$6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55</c:v>
                </c:pt>
                <c:pt idx="1">
                  <c:v>75</c:v>
                </c:pt>
                <c:pt idx="2">
                  <c:v>95</c:v>
                </c:pt>
                <c:pt idx="3">
                  <c:v>75</c:v>
                </c:pt>
                <c:pt idx="4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64B-459B-891B-26106F7AEC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85940224"/>
        <c:axId val="187105664"/>
      </c:barChart>
      <c:catAx>
        <c:axId val="18594022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7105664"/>
        <c:crosses val="autoZero"/>
        <c:auto val="1"/>
        <c:lblAlgn val="ctr"/>
        <c:lblOffset val="100"/>
        <c:noMultiLvlLbl val="0"/>
      </c:catAx>
      <c:valAx>
        <c:axId val="187105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594022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85" name="Group 384">
            <a:extLst>
              <a:ext uri="{FF2B5EF4-FFF2-40B4-BE49-F238E27FC236}">
                <a16:creationId xmlns:a16="http://schemas.microsoft.com/office/drawing/2014/main" id="{1367F31E-D840-4199-9EEF-46970143D313}"/>
              </a:ext>
            </a:extLst>
          </p:cNvPr>
          <p:cNvGrpSpPr/>
          <p:nvPr/>
        </p:nvGrpSpPr>
        <p:grpSpPr>
          <a:xfrm flipH="1">
            <a:off x="0" y="1602913"/>
            <a:ext cx="1398547" cy="4604676"/>
            <a:chOff x="9905850" y="1653249"/>
            <a:chExt cx="1398547" cy="4503549"/>
          </a:xfrm>
          <a:solidFill>
            <a:schemeClr val="accent4"/>
          </a:solidFill>
        </p:grpSpPr>
        <p:sp>
          <p:nvSpPr>
            <p:cNvPr id="386" name="Trapezoid 385">
              <a:extLst>
                <a:ext uri="{FF2B5EF4-FFF2-40B4-BE49-F238E27FC236}">
                  <a16:creationId xmlns:a16="http://schemas.microsoft.com/office/drawing/2014/main" id="{B225D246-F54D-429D-B99F-26DC2C9CB223}"/>
                </a:ext>
              </a:extLst>
            </p:cNvPr>
            <p:cNvSpPr/>
            <p:nvPr/>
          </p:nvSpPr>
          <p:spPr>
            <a:xfrm rot="16200000">
              <a:off x="10245084" y="3206999"/>
              <a:ext cx="720080" cy="1398543"/>
            </a:xfrm>
            <a:prstGeom prst="trapezoid">
              <a:avLst>
                <a:gd name="adj" fmla="val 25000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387" name="Trapezoid 53">
              <a:extLst>
                <a:ext uri="{FF2B5EF4-FFF2-40B4-BE49-F238E27FC236}">
                  <a16:creationId xmlns:a16="http://schemas.microsoft.com/office/drawing/2014/main" id="{A1C5FD33-21B1-4040-8BC6-EAAD85DF9C80}"/>
                </a:ext>
              </a:extLst>
            </p:cNvPr>
            <p:cNvSpPr/>
            <p:nvPr/>
          </p:nvSpPr>
          <p:spPr>
            <a:xfrm rot="16200000">
              <a:off x="10244606" y="2372138"/>
              <a:ext cx="721035" cy="1398547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914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91454 w 721035"/>
                <a:gd name="connsiteY4" fmla="*/ 971603 h 971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1035" h="971603">
                  <a:moveTo>
                    <a:pt x="191454" y="971603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721035" y="971600"/>
                  </a:lnTo>
                  <a:lnTo>
                    <a:pt x="191454" y="97160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388" name="Trapezoid 53">
              <a:extLst>
                <a:ext uri="{FF2B5EF4-FFF2-40B4-BE49-F238E27FC236}">
                  <a16:creationId xmlns:a16="http://schemas.microsoft.com/office/drawing/2014/main" id="{9D8BB354-7CB6-487F-B997-AF059D3B0946}"/>
                </a:ext>
              </a:extLst>
            </p:cNvPr>
            <p:cNvSpPr/>
            <p:nvPr/>
          </p:nvSpPr>
          <p:spPr>
            <a:xfrm rot="16200000">
              <a:off x="10039819" y="1519282"/>
              <a:ext cx="1130610" cy="1398543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24779 w 1130610"/>
                <a:gd name="connsiteY0" fmla="*/ 971603 h 971603"/>
                <a:gd name="connsiteX1" fmla="*/ 0 w 1130610"/>
                <a:gd name="connsiteY1" fmla="*/ 0 h 971603"/>
                <a:gd name="connsiteX2" fmla="*/ 360040 w 1130610"/>
                <a:gd name="connsiteY2" fmla="*/ 0 h 971603"/>
                <a:gd name="connsiteX3" fmla="*/ 1130610 w 1130610"/>
                <a:gd name="connsiteY3" fmla="*/ 971600 h 971603"/>
                <a:gd name="connsiteX4" fmla="*/ 124779 w 1130610"/>
                <a:gd name="connsiteY4" fmla="*/ 971603 h 971603"/>
                <a:gd name="connsiteX0" fmla="*/ 372431 w 1130610"/>
                <a:gd name="connsiteY0" fmla="*/ 962081 h 971600"/>
                <a:gd name="connsiteX1" fmla="*/ 0 w 1130610"/>
                <a:gd name="connsiteY1" fmla="*/ 0 h 971600"/>
                <a:gd name="connsiteX2" fmla="*/ 360040 w 1130610"/>
                <a:gd name="connsiteY2" fmla="*/ 0 h 971600"/>
                <a:gd name="connsiteX3" fmla="*/ 1130610 w 1130610"/>
                <a:gd name="connsiteY3" fmla="*/ 971600 h 971600"/>
                <a:gd name="connsiteX4" fmla="*/ 372431 w 1130610"/>
                <a:gd name="connsiteY4" fmla="*/ 962081 h 9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610" h="971600">
                  <a:moveTo>
                    <a:pt x="372431" y="962081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1130610" y="971600"/>
                  </a:lnTo>
                  <a:lnTo>
                    <a:pt x="372431" y="96208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389" name="Trapezoid 53">
              <a:extLst>
                <a:ext uri="{FF2B5EF4-FFF2-40B4-BE49-F238E27FC236}">
                  <a16:creationId xmlns:a16="http://schemas.microsoft.com/office/drawing/2014/main" id="{67FA50E1-E0CD-4F29-95E0-2A980A08298D}"/>
                </a:ext>
              </a:extLst>
            </p:cNvPr>
            <p:cNvSpPr/>
            <p:nvPr/>
          </p:nvSpPr>
          <p:spPr>
            <a:xfrm rot="16200000" flipH="1">
              <a:off x="10247990" y="4033150"/>
              <a:ext cx="714268" cy="1398547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914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91454 w 721035"/>
                <a:gd name="connsiteY4" fmla="*/ 971603 h 971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1035" h="971603">
                  <a:moveTo>
                    <a:pt x="191454" y="971603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721035" y="971600"/>
                  </a:lnTo>
                  <a:lnTo>
                    <a:pt x="191454" y="971603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390" name="Trapezoid 53">
              <a:extLst>
                <a:ext uri="{FF2B5EF4-FFF2-40B4-BE49-F238E27FC236}">
                  <a16:creationId xmlns:a16="http://schemas.microsoft.com/office/drawing/2014/main" id="{DEE8F07E-7A53-4723-A054-4211F3CDF6AF}"/>
                </a:ext>
              </a:extLst>
            </p:cNvPr>
            <p:cNvSpPr/>
            <p:nvPr/>
          </p:nvSpPr>
          <p:spPr>
            <a:xfrm rot="16200000" flipH="1">
              <a:off x="10036183" y="4888586"/>
              <a:ext cx="1137881" cy="1398543"/>
            </a:xfrm>
            <a:custGeom>
              <a:avLst/>
              <a:gdLst>
                <a:gd name="connsiteX0" fmla="*/ 0 w 720080"/>
                <a:gd name="connsiteY0" fmla="*/ 971600 h 971600"/>
                <a:gd name="connsiteX1" fmla="*/ 180020 w 720080"/>
                <a:gd name="connsiteY1" fmla="*/ 0 h 971600"/>
                <a:gd name="connsiteX2" fmla="*/ 540060 w 720080"/>
                <a:gd name="connsiteY2" fmla="*/ 0 h 971600"/>
                <a:gd name="connsiteX3" fmla="*/ 720080 w 720080"/>
                <a:gd name="connsiteY3" fmla="*/ 971600 h 971600"/>
                <a:gd name="connsiteX4" fmla="*/ 0 w 720080"/>
                <a:gd name="connsiteY4" fmla="*/ 971600 h 971600"/>
                <a:gd name="connsiteX0" fmla="*/ 10480 w 540060"/>
                <a:gd name="connsiteY0" fmla="*/ 971600 h 971600"/>
                <a:gd name="connsiteX1" fmla="*/ 0 w 540060"/>
                <a:gd name="connsiteY1" fmla="*/ 0 h 971600"/>
                <a:gd name="connsiteX2" fmla="*/ 360040 w 540060"/>
                <a:gd name="connsiteY2" fmla="*/ 0 h 971600"/>
                <a:gd name="connsiteX3" fmla="*/ 540060 w 540060"/>
                <a:gd name="connsiteY3" fmla="*/ 971600 h 971600"/>
                <a:gd name="connsiteX4" fmla="*/ 10480 w 540060"/>
                <a:gd name="connsiteY4" fmla="*/ 971600 h 971600"/>
                <a:gd name="connsiteX0" fmla="*/ 10480 w 606735"/>
                <a:gd name="connsiteY0" fmla="*/ 971600 h 971600"/>
                <a:gd name="connsiteX1" fmla="*/ 0 w 606735"/>
                <a:gd name="connsiteY1" fmla="*/ 0 h 971600"/>
                <a:gd name="connsiteX2" fmla="*/ 360040 w 606735"/>
                <a:gd name="connsiteY2" fmla="*/ 0 h 971600"/>
                <a:gd name="connsiteX3" fmla="*/ 606735 w 606735"/>
                <a:gd name="connsiteY3" fmla="*/ 971600 h 971600"/>
                <a:gd name="connsiteX4" fmla="*/ 10480 w 606735"/>
                <a:gd name="connsiteY4" fmla="*/ 971600 h 971600"/>
                <a:gd name="connsiteX0" fmla="*/ 77154 w 606735"/>
                <a:gd name="connsiteY0" fmla="*/ 971603 h 971603"/>
                <a:gd name="connsiteX1" fmla="*/ 0 w 606735"/>
                <a:gd name="connsiteY1" fmla="*/ 0 h 971603"/>
                <a:gd name="connsiteX2" fmla="*/ 360040 w 606735"/>
                <a:gd name="connsiteY2" fmla="*/ 0 h 971603"/>
                <a:gd name="connsiteX3" fmla="*/ 606735 w 606735"/>
                <a:gd name="connsiteY3" fmla="*/ 971600 h 971603"/>
                <a:gd name="connsiteX4" fmla="*/ 77154 w 606735"/>
                <a:gd name="connsiteY4" fmla="*/ 971603 h 971603"/>
                <a:gd name="connsiteX0" fmla="*/ 77154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77154 w 721035"/>
                <a:gd name="connsiteY4" fmla="*/ 971603 h 971603"/>
                <a:gd name="connsiteX0" fmla="*/ 124779 w 721035"/>
                <a:gd name="connsiteY0" fmla="*/ 971603 h 971603"/>
                <a:gd name="connsiteX1" fmla="*/ 0 w 721035"/>
                <a:gd name="connsiteY1" fmla="*/ 0 h 971603"/>
                <a:gd name="connsiteX2" fmla="*/ 360040 w 721035"/>
                <a:gd name="connsiteY2" fmla="*/ 0 h 971603"/>
                <a:gd name="connsiteX3" fmla="*/ 721035 w 721035"/>
                <a:gd name="connsiteY3" fmla="*/ 971600 h 971603"/>
                <a:gd name="connsiteX4" fmla="*/ 124779 w 721035"/>
                <a:gd name="connsiteY4" fmla="*/ 971603 h 971603"/>
                <a:gd name="connsiteX0" fmla="*/ 124779 w 1130610"/>
                <a:gd name="connsiteY0" fmla="*/ 971603 h 971603"/>
                <a:gd name="connsiteX1" fmla="*/ 0 w 1130610"/>
                <a:gd name="connsiteY1" fmla="*/ 0 h 971603"/>
                <a:gd name="connsiteX2" fmla="*/ 360040 w 1130610"/>
                <a:gd name="connsiteY2" fmla="*/ 0 h 971603"/>
                <a:gd name="connsiteX3" fmla="*/ 1130610 w 1130610"/>
                <a:gd name="connsiteY3" fmla="*/ 971600 h 971603"/>
                <a:gd name="connsiteX4" fmla="*/ 124779 w 1130610"/>
                <a:gd name="connsiteY4" fmla="*/ 971603 h 971603"/>
                <a:gd name="connsiteX0" fmla="*/ 372431 w 1130610"/>
                <a:gd name="connsiteY0" fmla="*/ 962081 h 971600"/>
                <a:gd name="connsiteX1" fmla="*/ 0 w 1130610"/>
                <a:gd name="connsiteY1" fmla="*/ 0 h 971600"/>
                <a:gd name="connsiteX2" fmla="*/ 360040 w 1130610"/>
                <a:gd name="connsiteY2" fmla="*/ 0 h 971600"/>
                <a:gd name="connsiteX3" fmla="*/ 1130610 w 1130610"/>
                <a:gd name="connsiteY3" fmla="*/ 971600 h 971600"/>
                <a:gd name="connsiteX4" fmla="*/ 372431 w 1130610"/>
                <a:gd name="connsiteY4" fmla="*/ 962081 h 9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610" h="971600">
                  <a:moveTo>
                    <a:pt x="372431" y="962081"/>
                  </a:moveTo>
                  <a:lnTo>
                    <a:pt x="0" y="0"/>
                  </a:lnTo>
                  <a:lnTo>
                    <a:pt x="360040" y="0"/>
                  </a:lnTo>
                  <a:lnTo>
                    <a:pt x="1130610" y="971600"/>
                  </a:lnTo>
                  <a:lnTo>
                    <a:pt x="372431" y="962081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graphicFrame>
        <p:nvGraphicFramePr>
          <p:cNvPr id="391" name="Chart 7">
            <a:extLst>
              <a:ext uri="{FF2B5EF4-FFF2-40B4-BE49-F238E27FC236}">
                <a16:creationId xmlns:a16="http://schemas.microsoft.com/office/drawing/2014/main" id="{820EF8E7-1BBB-4CC6-B23E-6A807512D1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8062818"/>
              </p:ext>
            </p:extLst>
          </p:nvPr>
        </p:nvGraphicFramePr>
        <p:xfrm>
          <a:off x="1258406" y="2114550"/>
          <a:ext cx="6513994" cy="359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92" name="Group 391">
            <a:extLst>
              <a:ext uri="{FF2B5EF4-FFF2-40B4-BE49-F238E27FC236}">
                <a16:creationId xmlns:a16="http://schemas.microsoft.com/office/drawing/2014/main" id="{B9E195B1-5548-4697-99B9-7E8DD6113050}"/>
              </a:ext>
            </a:extLst>
          </p:cNvPr>
          <p:cNvGrpSpPr/>
          <p:nvPr/>
        </p:nvGrpSpPr>
        <p:grpSpPr>
          <a:xfrm flipH="1">
            <a:off x="8446770" y="3605628"/>
            <a:ext cx="3154680" cy="579617"/>
            <a:chOff x="5210294" y="830429"/>
            <a:chExt cx="1750034" cy="417635"/>
          </a:xfrm>
        </p:grpSpPr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BD2CE0B9-6A61-4D1D-B64F-20AF316DB1F9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2661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8597CB3D-EFFC-4B46-A6B4-7DA6029F3923}"/>
                </a:ext>
              </a:extLst>
            </p:cNvPr>
            <p:cNvSpPr txBox="1"/>
            <p:nvPr/>
          </p:nvSpPr>
          <p:spPr>
            <a:xfrm>
              <a:off x="5218242" y="830429"/>
              <a:ext cx="1742086" cy="1330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95" name="Group 394">
            <a:extLst>
              <a:ext uri="{FF2B5EF4-FFF2-40B4-BE49-F238E27FC236}">
                <a16:creationId xmlns:a16="http://schemas.microsoft.com/office/drawing/2014/main" id="{A39CA698-2C39-4FD5-889D-876E8085AB03}"/>
              </a:ext>
            </a:extLst>
          </p:cNvPr>
          <p:cNvGrpSpPr/>
          <p:nvPr/>
        </p:nvGrpSpPr>
        <p:grpSpPr>
          <a:xfrm flipH="1">
            <a:off x="7193974" y="4267622"/>
            <a:ext cx="3154680" cy="579617"/>
            <a:chOff x="5210294" y="830429"/>
            <a:chExt cx="1750034" cy="417635"/>
          </a:xfrm>
        </p:grpSpPr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6D34619F-5694-40E8-B35F-BDF8E80BBF75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2661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39CA091A-686B-4027-8E21-7E8548411DF9}"/>
                </a:ext>
              </a:extLst>
            </p:cNvPr>
            <p:cNvSpPr txBox="1"/>
            <p:nvPr/>
          </p:nvSpPr>
          <p:spPr>
            <a:xfrm>
              <a:off x="5218242" y="830429"/>
              <a:ext cx="1742086" cy="1330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98" name="Group 397">
            <a:extLst>
              <a:ext uri="{FF2B5EF4-FFF2-40B4-BE49-F238E27FC236}">
                <a16:creationId xmlns:a16="http://schemas.microsoft.com/office/drawing/2014/main" id="{2C643AA4-2443-476F-8C31-A1EC58081338}"/>
              </a:ext>
            </a:extLst>
          </p:cNvPr>
          <p:cNvGrpSpPr/>
          <p:nvPr/>
        </p:nvGrpSpPr>
        <p:grpSpPr>
          <a:xfrm flipH="1">
            <a:off x="5941179" y="4929616"/>
            <a:ext cx="3154680" cy="579617"/>
            <a:chOff x="5210294" y="830429"/>
            <a:chExt cx="1750034" cy="417635"/>
          </a:xfrm>
        </p:grpSpPr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FA16378A-EB29-4CE2-99DF-261D85612E8F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2661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00" name="TextBox 399">
              <a:extLst>
                <a:ext uri="{FF2B5EF4-FFF2-40B4-BE49-F238E27FC236}">
                  <a16:creationId xmlns:a16="http://schemas.microsoft.com/office/drawing/2014/main" id="{8F79907B-0ACA-4A13-8B88-11AA54AC2085}"/>
                </a:ext>
              </a:extLst>
            </p:cNvPr>
            <p:cNvSpPr txBox="1"/>
            <p:nvPr/>
          </p:nvSpPr>
          <p:spPr>
            <a:xfrm>
              <a:off x="5218242" y="830429"/>
              <a:ext cx="1742086" cy="1330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49D956B6-1077-48AE-A188-5B1AD2B5E8D1}"/>
              </a:ext>
            </a:extLst>
          </p:cNvPr>
          <p:cNvGrpSpPr/>
          <p:nvPr/>
        </p:nvGrpSpPr>
        <p:grpSpPr>
          <a:xfrm flipH="1">
            <a:off x="7196092" y="2948857"/>
            <a:ext cx="3154680" cy="542270"/>
            <a:chOff x="3413470" y="1919268"/>
            <a:chExt cx="1596980" cy="542270"/>
          </a:xfrm>
        </p:grpSpPr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D438E0E1-E5E2-4A87-97C3-CE250D859DC8}"/>
                </a:ext>
              </a:extLst>
            </p:cNvPr>
            <p:cNvSpPr txBox="1"/>
            <p:nvPr/>
          </p:nvSpPr>
          <p:spPr>
            <a:xfrm>
              <a:off x="3413470" y="1919268"/>
              <a:ext cx="1596980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03" name="TextBox 402">
              <a:extLst>
                <a:ext uri="{FF2B5EF4-FFF2-40B4-BE49-F238E27FC236}">
                  <a16:creationId xmlns:a16="http://schemas.microsoft.com/office/drawing/2014/main" id="{BA4B0880-DF38-4F08-84ED-136F237F7431}"/>
                </a:ext>
              </a:extLst>
            </p:cNvPr>
            <p:cNvSpPr txBox="1"/>
            <p:nvPr/>
          </p:nvSpPr>
          <p:spPr>
            <a:xfrm>
              <a:off x="3420723" y="2276872"/>
              <a:ext cx="158972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404" name="Group 403">
            <a:extLst>
              <a:ext uri="{FF2B5EF4-FFF2-40B4-BE49-F238E27FC236}">
                <a16:creationId xmlns:a16="http://schemas.microsoft.com/office/drawing/2014/main" id="{3F70EEDB-C8FA-4D1B-A130-39E591F75304}"/>
              </a:ext>
            </a:extLst>
          </p:cNvPr>
          <p:cNvGrpSpPr/>
          <p:nvPr/>
        </p:nvGrpSpPr>
        <p:grpSpPr>
          <a:xfrm flipH="1">
            <a:off x="5941178" y="2301611"/>
            <a:ext cx="3154682" cy="542270"/>
            <a:chOff x="3415614" y="1919268"/>
            <a:chExt cx="1596981" cy="542270"/>
          </a:xfrm>
        </p:grpSpPr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1F347122-331E-46BA-AC37-DD555A29D5DC}"/>
                </a:ext>
              </a:extLst>
            </p:cNvPr>
            <p:cNvSpPr txBox="1"/>
            <p:nvPr/>
          </p:nvSpPr>
          <p:spPr>
            <a:xfrm>
              <a:off x="3415614" y="1919268"/>
              <a:ext cx="1596980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06" name="TextBox 405">
              <a:extLst>
                <a:ext uri="{FF2B5EF4-FFF2-40B4-BE49-F238E27FC236}">
                  <a16:creationId xmlns:a16="http://schemas.microsoft.com/office/drawing/2014/main" id="{F8693480-E208-4CF1-B76C-AEC9DE90CFEA}"/>
                </a:ext>
              </a:extLst>
            </p:cNvPr>
            <p:cNvSpPr txBox="1"/>
            <p:nvPr/>
          </p:nvSpPr>
          <p:spPr>
            <a:xfrm>
              <a:off x="3422868" y="2276872"/>
              <a:ext cx="158972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407" name="TextBox 406">
            <a:extLst>
              <a:ext uri="{FF2B5EF4-FFF2-40B4-BE49-F238E27FC236}">
                <a16:creationId xmlns:a16="http://schemas.microsoft.com/office/drawing/2014/main" id="{703B009A-0307-45B4-BCE3-39A3A13EB136}"/>
              </a:ext>
            </a:extLst>
          </p:cNvPr>
          <p:cNvSpPr txBox="1"/>
          <p:nvPr/>
        </p:nvSpPr>
        <p:spPr>
          <a:xfrm>
            <a:off x="6105525" y="3043525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80%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08" name="TextBox 407">
            <a:extLst>
              <a:ext uri="{FF2B5EF4-FFF2-40B4-BE49-F238E27FC236}">
                <a16:creationId xmlns:a16="http://schemas.microsoft.com/office/drawing/2014/main" id="{D0C9A4BE-BD92-4163-BF80-59242AB8FFDF}"/>
              </a:ext>
            </a:extLst>
          </p:cNvPr>
          <p:cNvSpPr txBox="1"/>
          <p:nvPr/>
        </p:nvSpPr>
        <p:spPr>
          <a:xfrm>
            <a:off x="7355478" y="3715533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5"/>
                </a:solidFill>
                <a:cs typeface="Arial" pitchFamily="34" charset="0"/>
              </a:rPr>
              <a:t>40%</a:t>
            </a:r>
            <a:endParaRPr lang="ko-KR" altLang="en-US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9514E8AE-067F-469B-8C7E-9812E7EDD535}"/>
              </a:ext>
            </a:extLst>
          </p:cNvPr>
          <p:cNvSpPr txBox="1"/>
          <p:nvPr/>
        </p:nvSpPr>
        <p:spPr>
          <a:xfrm>
            <a:off x="6105525" y="4373567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55%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C4200751-01ED-49C7-8E93-7BC2390479FC}"/>
              </a:ext>
            </a:extLst>
          </p:cNvPr>
          <p:cNvSpPr txBox="1"/>
          <p:nvPr/>
        </p:nvSpPr>
        <p:spPr>
          <a:xfrm>
            <a:off x="4860497" y="5042057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65%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11" name="TextBox 410">
            <a:extLst>
              <a:ext uri="{FF2B5EF4-FFF2-40B4-BE49-F238E27FC236}">
                <a16:creationId xmlns:a16="http://schemas.microsoft.com/office/drawing/2014/main" id="{F8B91CD0-C26A-483B-90EA-B0B6A3528400}"/>
              </a:ext>
            </a:extLst>
          </p:cNvPr>
          <p:cNvSpPr txBox="1"/>
          <p:nvPr/>
        </p:nvSpPr>
        <p:spPr>
          <a:xfrm>
            <a:off x="4862333" y="2400116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00EF62D8-52A9-41BE-833E-6FEA885548B0}"/>
              </a:ext>
            </a:extLst>
          </p:cNvPr>
          <p:cNvSpPr txBox="1"/>
          <p:nvPr/>
        </p:nvSpPr>
        <p:spPr>
          <a:xfrm>
            <a:off x="2625413" y="2434246"/>
            <a:ext cx="2063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3" name="TextBox 412">
            <a:extLst>
              <a:ext uri="{FF2B5EF4-FFF2-40B4-BE49-F238E27FC236}">
                <a16:creationId xmlns:a16="http://schemas.microsoft.com/office/drawing/2014/main" id="{C9CBF5F4-DE61-4FF8-AAFD-AE9EC67FB6B6}"/>
              </a:ext>
            </a:extLst>
          </p:cNvPr>
          <p:cNvSpPr txBox="1"/>
          <p:nvPr/>
        </p:nvSpPr>
        <p:spPr>
          <a:xfrm>
            <a:off x="3879085" y="3100877"/>
            <a:ext cx="2063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F884450B-06EB-4BB5-AC7B-BDA43795987B}"/>
              </a:ext>
            </a:extLst>
          </p:cNvPr>
          <p:cNvSpPr txBox="1"/>
          <p:nvPr/>
        </p:nvSpPr>
        <p:spPr>
          <a:xfrm>
            <a:off x="5073585" y="3745897"/>
            <a:ext cx="2063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5" name="TextBox 414">
            <a:extLst>
              <a:ext uri="{FF2B5EF4-FFF2-40B4-BE49-F238E27FC236}">
                <a16:creationId xmlns:a16="http://schemas.microsoft.com/office/drawing/2014/main" id="{879C0C21-2038-4A24-B442-F37026EB2E72}"/>
              </a:ext>
            </a:extLst>
          </p:cNvPr>
          <p:cNvSpPr txBox="1"/>
          <p:nvPr/>
        </p:nvSpPr>
        <p:spPr>
          <a:xfrm>
            <a:off x="3879085" y="4404344"/>
            <a:ext cx="2063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31AE8C65-6B7E-4D35-AE61-72C0ED8CC4A5}"/>
              </a:ext>
            </a:extLst>
          </p:cNvPr>
          <p:cNvSpPr txBox="1"/>
          <p:nvPr/>
        </p:nvSpPr>
        <p:spPr>
          <a:xfrm>
            <a:off x="2625413" y="5080053"/>
            <a:ext cx="2063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95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22</cp:revision>
  <dcterms:created xsi:type="dcterms:W3CDTF">2018-02-18T19:39:47Z</dcterms:created>
  <dcterms:modified xsi:type="dcterms:W3CDTF">2021-04-16T05:09:05Z</dcterms:modified>
</cp:coreProperties>
</file>