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5FBEF33F-F0CB-4294-92A9-34328CE15546}"/>
              </a:ext>
            </a:extLst>
          </p:cNvPr>
          <p:cNvGrpSpPr/>
          <p:nvPr/>
        </p:nvGrpSpPr>
        <p:grpSpPr>
          <a:xfrm flipH="1">
            <a:off x="5775310" y="3544982"/>
            <a:ext cx="6416690" cy="2430270"/>
            <a:chOff x="0" y="3596782"/>
            <a:chExt cx="6416690" cy="2430270"/>
          </a:xfrm>
        </p:grpSpPr>
        <p:sp>
          <p:nvSpPr>
            <p:cNvPr id="113" name="직사각형 36">
              <a:extLst>
                <a:ext uri="{FF2B5EF4-FFF2-40B4-BE49-F238E27FC236}">
                  <a16:creationId xmlns:a16="http://schemas.microsoft.com/office/drawing/2014/main" id="{05A32560-6FF1-4250-A363-8C8CBDA36726}"/>
                </a:ext>
              </a:extLst>
            </p:cNvPr>
            <p:cNvSpPr/>
            <p:nvPr/>
          </p:nvSpPr>
          <p:spPr>
            <a:xfrm>
              <a:off x="0" y="3596782"/>
              <a:ext cx="5295900" cy="7668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2600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14" name="Down Arrow 3">
              <a:extLst>
                <a:ext uri="{FF2B5EF4-FFF2-40B4-BE49-F238E27FC236}">
                  <a16:creationId xmlns:a16="http://schemas.microsoft.com/office/drawing/2014/main" id="{521ED658-811B-4151-94DC-E0866670C765}"/>
                </a:ext>
              </a:extLst>
            </p:cNvPr>
            <p:cNvSpPr/>
            <p:nvPr/>
          </p:nvSpPr>
          <p:spPr>
            <a:xfrm rot="10800000" flipH="1" flipV="1">
              <a:off x="4904522" y="3596782"/>
              <a:ext cx="1512168" cy="2430270"/>
            </a:xfrm>
            <a:custGeom>
              <a:avLst/>
              <a:gdLst/>
              <a:ahLst/>
              <a:cxnLst/>
              <a:rect l="l" t="t" r="r" b="b"/>
              <a:pathLst>
                <a:path w="1512168" h="2430270">
                  <a:moveTo>
                    <a:pt x="756084" y="2430270"/>
                  </a:moveTo>
                  <a:lnTo>
                    <a:pt x="0" y="1674186"/>
                  </a:lnTo>
                  <a:lnTo>
                    <a:pt x="378042" y="1674186"/>
                  </a:lnTo>
                  <a:lnTo>
                    <a:pt x="378042" y="0"/>
                  </a:lnTo>
                  <a:lnTo>
                    <a:pt x="1134126" y="756084"/>
                  </a:lnTo>
                  <a:lnTo>
                    <a:pt x="1134126" y="1674186"/>
                  </a:lnTo>
                  <a:lnTo>
                    <a:pt x="1512168" y="16741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D21152D8-8D4C-4A47-A5E9-1C4BFDC45E6C}"/>
              </a:ext>
            </a:extLst>
          </p:cNvPr>
          <p:cNvGrpSpPr/>
          <p:nvPr/>
        </p:nvGrpSpPr>
        <p:grpSpPr>
          <a:xfrm flipH="1">
            <a:off x="0" y="1881513"/>
            <a:ext cx="6416690" cy="2430270"/>
            <a:chOff x="5775310" y="1820550"/>
            <a:chExt cx="6416690" cy="2430270"/>
          </a:xfrm>
        </p:grpSpPr>
        <p:sp>
          <p:nvSpPr>
            <p:cNvPr id="116" name="직사각형 5">
              <a:extLst>
                <a:ext uri="{FF2B5EF4-FFF2-40B4-BE49-F238E27FC236}">
                  <a16:creationId xmlns:a16="http://schemas.microsoft.com/office/drawing/2014/main" id="{EDAD51FE-2649-4EFA-AEDD-919FC393C3BC}"/>
                </a:ext>
              </a:extLst>
            </p:cNvPr>
            <p:cNvSpPr/>
            <p:nvPr/>
          </p:nvSpPr>
          <p:spPr>
            <a:xfrm>
              <a:off x="6896100" y="3484019"/>
              <a:ext cx="5295900" cy="7668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26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17" name="Down Arrow 3">
              <a:extLst>
                <a:ext uri="{FF2B5EF4-FFF2-40B4-BE49-F238E27FC236}">
                  <a16:creationId xmlns:a16="http://schemas.microsoft.com/office/drawing/2014/main" id="{7190FF90-F8CB-4261-B8F4-BE72A6F7250B}"/>
                </a:ext>
              </a:extLst>
            </p:cNvPr>
            <p:cNvSpPr/>
            <p:nvPr/>
          </p:nvSpPr>
          <p:spPr>
            <a:xfrm rot="10800000">
              <a:off x="5775310" y="1820550"/>
              <a:ext cx="1512168" cy="2430270"/>
            </a:xfrm>
            <a:custGeom>
              <a:avLst/>
              <a:gdLst/>
              <a:ahLst/>
              <a:cxnLst/>
              <a:rect l="l" t="t" r="r" b="b"/>
              <a:pathLst>
                <a:path w="1512168" h="2430270">
                  <a:moveTo>
                    <a:pt x="756084" y="2430270"/>
                  </a:moveTo>
                  <a:lnTo>
                    <a:pt x="0" y="1674186"/>
                  </a:lnTo>
                  <a:lnTo>
                    <a:pt x="378042" y="1674186"/>
                  </a:lnTo>
                  <a:lnTo>
                    <a:pt x="378042" y="0"/>
                  </a:lnTo>
                  <a:lnTo>
                    <a:pt x="1134126" y="756084"/>
                  </a:lnTo>
                  <a:lnTo>
                    <a:pt x="1134126" y="1674186"/>
                  </a:lnTo>
                  <a:lnTo>
                    <a:pt x="1512168" y="16741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18" name="TextBox 117">
            <a:extLst>
              <a:ext uri="{FF2B5EF4-FFF2-40B4-BE49-F238E27FC236}">
                <a16:creationId xmlns:a16="http://schemas.microsoft.com/office/drawing/2014/main" id="{E4F0C7C5-DC56-4230-A282-C22E8BCBD1FE}"/>
              </a:ext>
            </a:extLst>
          </p:cNvPr>
          <p:cNvSpPr txBox="1"/>
          <p:nvPr/>
        </p:nvSpPr>
        <p:spPr>
          <a:xfrm>
            <a:off x="3516660" y="3635994"/>
            <a:ext cx="1713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spc="300" dirty="0">
                <a:solidFill>
                  <a:schemeClr val="bg1"/>
                </a:solidFill>
                <a:cs typeface="Arial" pitchFamily="34" charset="0"/>
              </a:rPr>
              <a:t>UP</a:t>
            </a:r>
            <a:endParaRPr lang="ko-KR" altLang="en-US" sz="3200" b="1" spc="3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D789D7DC-3F3C-4197-94E6-97C5DA3D3DFB}"/>
              </a:ext>
            </a:extLst>
          </p:cNvPr>
          <p:cNvSpPr txBox="1"/>
          <p:nvPr/>
        </p:nvSpPr>
        <p:spPr>
          <a:xfrm>
            <a:off x="7099324" y="3635994"/>
            <a:ext cx="1713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3200" b="1" spc="300" dirty="0">
                <a:solidFill>
                  <a:schemeClr val="bg1"/>
                </a:solidFill>
                <a:cs typeface="Arial" pitchFamily="34" charset="0"/>
              </a:rPr>
              <a:t>DOWN</a:t>
            </a:r>
            <a:endParaRPr lang="ko-KR" altLang="en-US" sz="3200" b="1" spc="3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E766644-C200-48D3-B5FB-8366ED40C408}"/>
              </a:ext>
            </a:extLst>
          </p:cNvPr>
          <p:cNvGrpSpPr/>
          <p:nvPr/>
        </p:nvGrpSpPr>
        <p:grpSpPr>
          <a:xfrm>
            <a:off x="7658557" y="4576714"/>
            <a:ext cx="3760042" cy="566802"/>
            <a:chOff x="7653085" y="4515751"/>
            <a:chExt cx="3760042" cy="566802"/>
          </a:xfrm>
        </p:grpSpPr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8A473FE5-3866-447D-8A60-EFA2308A4A2C}"/>
                </a:ext>
              </a:extLst>
            </p:cNvPr>
            <p:cNvSpPr/>
            <p:nvPr/>
          </p:nvSpPr>
          <p:spPr>
            <a:xfrm>
              <a:off x="7653085" y="4515751"/>
              <a:ext cx="566802" cy="566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4C0B0738-FB57-4904-9AFA-27DB7DE00025}"/>
                </a:ext>
              </a:extLst>
            </p:cNvPr>
            <p:cNvSpPr/>
            <p:nvPr/>
          </p:nvSpPr>
          <p:spPr>
            <a:xfrm>
              <a:off x="9533106" y="4515751"/>
              <a:ext cx="566802" cy="566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8F508C4F-A751-41AC-8F41-62BE9CD3A06D}"/>
                </a:ext>
              </a:extLst>
            </p:cNvPr>
            <p:cNvSpPr txBox="1"/>
            <p:nvPr/>
          </p:nvSpPr>
          <p:spPr>
            <a:xfrm>
              <a:off x="8219887" y="4660653"/>
              <a:ext cx="13132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BF8040C9-1DA0-4224-9EEA-0AD07FE5C996}"/>
                </a:ext>
              </a:extLst>
            </p:cNvPr>
            <p:cNvSpPr txBox="1"/>
            <p:nvPr/>
          </p:nvSpPr>
          <p:spPr>
            <a:xfrm>
              <a:off x="10099908" y="4660653"/>
              <a:ext cx="13132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2435A46-8E04-4876-A9A4-CCB22CC6FC57}"/>
              </a:ext>
            </a:extLst>
          </p:cNvPr>
          <p:cNvGrpSpPr/>
          <p:nvPr/>
        </p:nvGrpSpPr>
        <p:grpSpPr>
          <a:xfrm flipH="1">
            <a:off x="773401" y="2740285"/>
            <a:ext cx="3760042" cy="566802"/>
            <a:chOff x="7653085" y="4515751"/>
            <a:chExt cx="3760042" cy="566802"/>
          </a:xfrm>
        </p:grpSpPr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64A78C9B-08E6-4BAC-BB3C-65A75C579E9E}"/>
                </a:ext>
              </a:extLst>
            </p:cNvPr>
            <p:cNvSpPr/>
            <p:nvPr/>
          </p:nvSpPr>
          <p:spPr>
            <a:xfrm>
              <a:off x="7653085" y="4515751"/>
              <a:ext cx="566802" cy="566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68CD0BD6-82CD-414A-9D66-502ECDD4AAE5}"/>
                </a:ext>
              </a:extLst>
            </p:cNvPr>
            <p:cNvSpPr/>
            <p:nvPr/>
          </p:nvSpPr>
          <p:spPr>
            <a:xfrm>
              <a:off x="9533106" y="4515751"/>
              <a:ext cx="566802" cy="566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9CD9980C-3E08-45A3-976D-285FC5261182}"/>
                </a:ext>
              </a:extLst>
            </p:cNvPr>
            <p:cNvSpPr txBox="1"/>
            <p:nvPr/>
          </p:nvSpPr>
          <p:spPr>
            <a:xfrm>
              <a:off x="8219887" y="4660653"/>
              <a:ext cx="13132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5E22D4AE-13BC-4701-8408-EDCC85FEAA19}"/>
                </a:ext>
              </a:extLst>
            </p:cNvPr>
            <p:cNvSpPr txBox="1"/>
            <p:nvPr/>
          </p:nvSpPr>
          <p:spPr>
            <a:xfrm>
              <a:off x="10099908" y="4660653"/>
              <a:ext cx="13132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0" name="Rounded Rectangle 27">
            <a:extLst>
              <a:ext uri="{FF2B5EF4-FFF2-40B4-BE49-F238E27FC236}">
                <a16:creationId xmlns:a16="http://schemas.microsoft.com/office/drawing/2014/main" id="{2FFDD44F-A027-4F87-938E-322C7BE62980}"/>
              </a:ext>
            </a:extLst>
          </p:cNvPr>
          <p:cNvSpPr/>
          <p:nvPr/>
        </p:nvSpPr>
        <p:spPr>
          <a:xfrm>
            <a:off x="2195128" y="2893504"/>
            <a:ext cx="349785" cy="26868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1" name="Rounded Rectangle 7">
            <a:extLst>
              <a:ext uri="{FF2B5EF4-FFF2-40B4-BE49-F238E27FC236}">
                <a16:creationId xmlns:a16="http://schemas.microsoft.com/office/drawing/2014/main" id="{2ED97ADF-4BF4-41A4-86E3-44D44E74BD3C}"/>
              </a:ext>
            </a:extLst>
          </p:cNvPr>
          <p:cNvSpPr/>
          <p:nvPr/>
        </p:nvSpPr>
        <p:spPr>
          <a:xfrm>
            <a:off x="4075328" y="2854301"/>
            <a:ext cx="349783" cy="30185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2" name="Rectangle 16">
            <a:extLst>
              <a:ext uri="{FF2B5EF4-FFF2-40B4-BE49-F238E27FC236}">
                <a16:creationId xmlns:a16="http://schemas.microsoft.com/office/drawing/2014/main" id="{9A38252B-2338-46DD-A25C-86B47742F824}"/>
              </a:ext>
            </a:extLst>
          </p:cNvPr>
          <p:cNvSpPr/>
          <p:nvPr/>
        </p:nvSpPr>
        <p:spPr>
          <a:xfrm rot="2700000">
            <a:off x="7833910" y="4641334"/>
            <a:ext cx="244065" cy="43756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3" name="Rectangle 9">
            <a:extLst>
              <a:ext uri="{FF2B5EF4-FFF2-40B4-BE49-F238E27FC236}">
                <a16:creationId xmlns:a16="http://schemas.microsoft.com/office/drawing/2014/main" id="{7B77D11F-6D9E-49BD-BF82-4C7F3E7C2A84}"/>
              </a:ext>
            </a:extLst>
          </p:cNvPr>
          <p:cNvSpPr/>
          <p:nvPr/>
        </p:nvSpPr>
        <p:spPr>
          <a:xfrm>
            <a:off x="9670786" y="4715555"/>
            <a:ext cx="302385" cy="28306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A22A07B5-0410-4A6B-96B1-B82DB3480296}"/>
              </a:ext>
            </a:extLst>
          </p:cNvPr>
          <p:cNvGrpSpPr/>
          <p:nvPr/>
        </p:nvGrpSpPr>
        <p:grpSpPr>
          <a:xfrm>
            <a:off x="1185563" y="4402794"/>
            <a:ext cx="4044333" cy="1916319"/>
            <a:chOff x="1392320" y="3256486"/>
            <a:chExt cx="2955855" cy="1916319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EECA9034-D6FC-467D-A2E2-21B40DAFE1F8}"/>
                </a:ext>
              </a:extLst>
            </p:cNvPr>
            <p:cNvSpPr txBox="1"/>
            <p:nvPr/>
          </p:nvSpPr>
          <p:spPr>
            <a:xfrm>
              <a:off x="1395848" y="3510825"/>
              <a:ext cx="2952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C38C3618-C492-49BE-82E8-29B6549FD343}"/>
                </a:ext>
              </a:extLst>
            </p:cNvPr>
            <p:cNvSpPr txBox="1"/>
            <p:nvPr/>
          </p:nvSpPr>
          <p:spPr>
            <a:xfrm>
              <a:off x="1395848" y="3256486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AF51F73F-1DCF-4234-9173-282BB0202314}"/>
                </a:ext>
              </a:extLst>
            </p:cNvPr>
            <p:cNvSpPr txBox="1"/>
            <p:nvPr/>
          </p:nvSpPr>
          <p:spPr>
            <a:xfrm>
              <a:off x="1392320" y="4526474"/>
              <a:ext cx="2952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 algn="r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 algn="r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 algn="r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039A1288-515E-4C78-A23F-7074DDA59A81}"/>
                </a:ext>
              </a:extLst>
            </p:cNvPr>
            <p:cNvSpPr txBox="1"/>
            <p:nvPr/>
          </p:nvSpPr>
          <p:spPr>
            <a:xfrm>
              <a:off x="1392320" y="4257606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CB61067F-7C64-4326-8DDA-FBF2B1523A29}"/>
              </a:ext>
            </a:extLst>
          </p:cNvPr>
          <p:cNvGrpSpPr/>
          <p:nvPr/>
        </p:nvGrpSpPr>
        <p:grpSpPr>
          <a:xfrm>
            <a:off x="7099324" y="1537650"/>
            <a:ext cx="4044333" cy="1916319"/>
            <a:chOff x="1392320" y="3256486"/>
            <a:chExt cx="2955855" cy="1916319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1569FFDF-3660-4AF6-93CF-36E3C709FFBD}"/>
                </a:ext>
              </a:extLst>
            </p:cNvPr>
            <p:cNvSpPr txBox="1"/>
            <p:nvPr/>
          </p:nvSpPr>
          <p:spPr>
            <a:xfrm>
              <a:off x="1395848" y="3510825"/>
              <a:ext cx="2952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8AA283C3-1F81-48D5-94D0-6AE526B0EBD0}"/>
                </a:ext>
              </a:extLst>
            </p:cNvPr>
            <p:cNvSpPr txBox="1"/>
            <p:nvPr/>
          </p:nvSpPr>
          <p:spPr>
            <a:xfrm>
              <a:off x="1395848" y="3256486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042BB5A7-DACF-4BED-B960-B297893F7FEA}"/>
                </a:ext>
              </a:extLst>
            </p:cNvPr>
            <p:cNvSpPr txBox="1"/>
            <p:nvPr/>
          </p:nvSpPr>
          <p:spPr>
            <a:xfrm>
              <a:off x="1392320" y="4526474"/>
              <a:ext cx="2952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0DC5ED01-1C03-4EAE-8267-59CAC4D0F8B1}"/>
                </a:ext>
              </a:extLst>
            </p:cNvPr>
            <p:cNvSpPr txBox="1"/>
            <p:nvPr/>
          </p:nvSpPr>
          <p:spPr>
            <a:xfrm>
              <a:off x="1392320" y="4257606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118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14</cp:revision>
  <dcterms:created xsi:type="dcterms:W3CDTF">2018-02-18T19:39:47Z</dcterms:created>
  <dcterms:modified xsi:type="dcterms:W3CDTF">2021-04-19T04:12:44Z</dcterms:modified>
</cp:coreProperties>
</file>