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47" name="Group 446">
            <a:extLst>
              <a:ext uri="{FF2B5EF4-FFF2-40B4-BE49-F238E27FC236}">
                <a16:creationId xmlns:a16="http://schemas.microsoft.com/office/drawing/2014/main" id="{AC18463E-68B1-419E-A494-E96F8249D1A4}"/>
              </a:ext>
            </a:extLst>
          </p:cNvPr>
          <p:cNvGrpSpPr/>
          <p:nvPr/>
        </p:nvGrpSpPr>
        <p:grpSpPr>
          <a:xfrm>
            <a:off x="904874" y="2283141"/>
            <a:ext cx="3429002" cy="3434718"/>
            <a:chOff x="4724400" y="2057400"/>
            <a:chExt cx="2743199" cy="2747771"/>
          </a:xfrm>
        </p:grpSpPr>
        <p:sp>
          <p:nvSpPr>
            <p:cNvPr id="448" name="Freeform: Shape 447">
              <a:extLst>
                <a:ext uri="{FF2B5EF4-FFF2-40B4-BE49-F238E27FC236}">
                  <a16:creationId xmlns:a16="http://schemas.microsoft.com/office/drawing/2014/main" id="{B3DEEFEC-A6B4-4C21-A7D1-F3818762DD10}"/>
                </a:ext>
              </a:extLst>
            </p:cNvPr>
            <p:cNvSpPr/>
            <p:nvPr/>
          </p:nvSpPr>
          <p:spPr>
            <a:xfrm>
              <a:off x="4802885" y="2061971"/>
              <a:ext cx="1291875" cy="1029145"/>
            </a:xfrm>
            <a:custGeom>
              <a:avLst/>
              <a:gdLst>
                <a:gd name="connsiteX0" fmla="*/ 1175576 w 1291875"/>
                <a:gd name="connsiteY0" fmla="*/ 676275 h 1029145"/>
                <a:gd name="connsiteX1" fmla="*/ 1291876 w 1291875"/>
                <a:gd name="connsiteY1" fmla="*/ 0 h 1029145"/>
                <a:gd name="connsiteX2" fmla="*/ 0 w 1291875"/>
                <a:gd name="connsiteY2" fmla="*/ 913352 h 1029145"/>
                <a:gd name="connsiteX3" fmla="*/ 689705 w 1291875"/>
                <a:gd name="connsiteY3" fmla="*/ 1023747 h 1029145"/>
                <a:gd name="connsiteX4" fmla="*/ 1175576 w 1291875"/>
                <a:gd name="connsiteY4" fmla="*/ 676275 h 1029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1875" h="1029145">
                  <a:moveTo>
                    <a:pt x="1175576" y="676275"/>
                  </a:moveTo>
                  <a:lnTo>
                    <a:pt x="1291876" y="0"/>
                  </a:lnTo>
                  <a:cubicBezTo>
                    <a:pt x="695611" y="572"/>
                    <a:pt x="188500" y="381572"/>
                    <a:pt x="0" y="913352"/>
                  </a:cubicBezTo>
                  <a:lnTo>
                    <a:pt x="689705" y="1023747"/>
                  </a:lnTo>
                  <a:cubicBezTo>
                    <a:pt x="919448" y="1060514"/>
                    <a:pt x="1136142" y="905637"/>
                    <a:pt x="1175576" y="676275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9" name="Freeform: Shape 448">
              <a:extLst>
                <a:ext uri="{FF2B5EF4-FFF2-40B4-BE49-F238E27FC236}">
                  <a16:creationId xmlns:a16="http://schemas.microsoft.com/office/drawing/2014/main" id="{AAD25E3E-E254-4C11-BFC2-205F3FF75273}"/>
                </a:ext>
              </a:extLst>
            </p:cNvPr>
            <p:cNvSpPr/>
            <p:nvPr/>
          </p:nvSpPr>
          <p:spPr>
            <a:xfrm>
              <a:off x="6096380" y="2061971"/>
              <a:ext cx="1295304" cy="1033432"/>
            </a:xfrm>
            <a:custGeom>
              <a:avLst/>
              <a:gdLst>
                <a:gd name="connsiteX0" fmla="*/ 598551 w 1295304"/>
                <a:gd name="connsiteY0" fmla="*/ 1028700 h 1033432"/>
                <a:gd name="connsiteX1" fmla="*/ 1295305 w 1295304"/>
                <a:gd name="connsiteY1" fmla="*/ 920687 h 1033432"/>
                <a:gd name="connsiteX2" fmla="*/ 0 w 1295304"/>
                <a:gd name="connsiteY2" fmla="*/ 0 h 1033432"/>
                <a:gd name="connsiteX3" fmla="*/ 117062 w 1295304"/>
                <a:gd name="connsiteY3" fmla="*/ 680561 h 1033432"/>
                <a:gd name="connsiteX4" fmla="*/ 598551 w 1295304"/>
                <a:gd name="connsiteY4" fmla="*/ 1028700 h 1033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5304" h="1033432">
                  <a:moveTo>
                    <a:pt x="598551" y="1028700"/>
                  </a:moveTo>
                  <a:lnTo>
                    <a:pt x="1295305" y="920687"/>
                  </a:lnTo>
                  <a:cubicBezTo>
                    <a:pt x="1108901" y="384810"/>
                    <a:pt x="599408" y="191"/>
                    <a:pt x="0" y="0"/>
                  </a:cubicBezTo>
                  <a:lnTo>
                    <a:pt x="117062" y="680561"/>
                  </a:lnTo>
                  <a:cubicBezTo>
                    <a:pt x="156210" y="908209"/>
                    <a:pt x="370142" y="1062895"/>
                    <a:pt x="598551" y="102870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0" name="Freeform: Shape 449">
              <a:extLst>
                <a:ext uri="{FF2B5EF4-FFF2-40B4-BE49-F238E27FC236}">
                  <a16:creationId xmlns:a16="http://schemas.microsoft.com/office/drawing/2014/main" id="{0817104D-2070-453B-90E6-6257BDBA641C}"/>
                </a:ext>
              </a:extLst>
            </p:cNvPr>
            <p:cNvSpPr/>
            <p:nvPr/>
          </p:nvSpPr>
          <p:spPr>
            <a:xfrm>
              <a:off x="4724400" y="2978277"/>
              <a:ext cx="939399" cy="1580292"/>
            </a:xfrm>
            <a:custGeom>
              <a:avLst/>
              <a:gdLst>
                <a:gd name="connsiteX0" fmla="*/ 721043 w 939399"/>
                <a:gd name="connsiteY0" fmla="*/ 358235 h 1580292"/>
                <a:gd name="connsiteX1" fmla="*/ 77534 w 939399"/>
                <a:gd name="connsiteY1" fmla="*/ 0 h 1580292"/>
                <a:gd name="connsiteX2" fmla="*/ 0 w 939399"/>
                <a:gd name="connsiteY2" fmla="*/ 455295 h 1580292"/>
                <a:gd name="connsiteX3" fmla="*/ 586931 w 939399"/>
                <a:gd name="connsiteY3" fmla="*/ 1580293 h 1580292"/>
                <a:gd name="connsiteX4" fmla="*/ 899636 w 939399"/>
                <a:gd name="connsiteY4" fmla="*/ 908876 h 1580292"/>
                <a:gd name="connsiteX5" fmla="*/ 721043 w 939399"/>
                <a:gd name="connsiteY5" fmla="*/ 358235 h 1580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39399" h="1580292">
                  <a:moveTo>
                    <a:pt x="721043" y="358235"/>
                  </a:moveTo>
                  <a:lnTo>
                    <a:pt x="77534" y="0"/>
                  </a:lnTo>
                  <a:cubicBezTo>
                    <a:pt x="27337" y="142494"/>
                    <a:pt x="0" y="295656"/>
                    <a:pt x="0" y="455295"/>
                  </a:cubicBezTo>
                  <a:cubicBezTo>
                    <a:pt x="0" y="920972"/>
                    <a:pt x="232124" y="1332357"/>
                    <a:pt x="586931" y="1580293"/>
                  </a:cubicBezTo>
                  <a:lnTo>
                    <a:pt x="899636" y="908876"/>
                  </a:lnTo>
                  <a:cubicBezTo>
                    <a:pt x="993648" y="706850"/>
                    <a:pt x="915734" y="466535"/>
                    <a:pt x="721043" y="358235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1" name="Freeform: Shape 450">
              <a:extLst>
                <a:ext uri="{FF2B5EF4-FFF2-40B4-BE49-F238E27FC236}">
                  <a16:creationId xmlns:a16="http://schemas.microsoft.com/office/drawing/2014/main" id="{DE73F8B9-4A56-4183-969F-C943931B8BA2}"/>
                </a:ext>
              </a:extLst>
            </p:cNvPr>
            <p:cNvSpPr/>
            <p:nvPr/>
          </p:nvSpPr>
          <p:spPr>
            <a:xfrm>
              <a:off x="5312283" y="3943064"/>
              <a:ext cx="1566957" cy="862107"/>
            </a:xfrm>
            <a:custGeom>
              <a:avLst/>
              <a:gdLst>
                <a:gd name="connsiteX0" fmla="*/ 480155 w 1566957"/>
                <a:gd name="connsiteY0" fmla="*/ 127159 h 862107"/>
                <a:gd name="connsiteX1" fmla="*/ 0 w 1566957"/>
                <a:gd name="connsiteY1" fmla="*/ 616172 h 862107"/>
                <a:gd name="connsiteX2" fmla="*/ 783717 w 1566957"/>
                <a:gd name="connsiteY2" fmla="*/ 862108 h 862107"/>
                <a:gd name="connsiteX3" fmla="*/ 1566958 w 1566957"/>
                <a:gd name="connsiteY3" fmla="*/ 616458 h 862107"/>
                <a:gd name="connsiteX4" fmla="*/ 1086422 w 1566957"/>
                <a:gd name="connsiteY4" fmla="*/ 127159 h 862107"/>
                <a:gd name="connsiteX5" fmla="*/ 480155 w 1566957"/>
                <a:gd name="connsiteY5" fmla="*/ 127159 h 8621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66957" h="862107">
                  <a:moveTo>
                    <a:pt x="480155" y="127159"/>
                  </a:moveTo>
                  <a:lnTo>
                    <a:pt x="0" y="616172"/>
                  </a:lnTo>
                  <a:cubicBezTo>
                    <a:pt x="222218" y="771144"/>
                    <a:pt x="492347" y="862108"/>
                    <a:pt x="783717" y="862108"/>
                  </a:cubicBezTo>
                  <a:cubicBezTo>
                    <a:pt x="1074896" y="862108"/>
                    <a:pt x="1344930" y="771239"/>
                    <a:pt x="1566958" y="616458"/>
                  </a:cubicBezTo>
                  <a:lnTo>
                    <a:pt x="1086422" y="127159"/>
                  </a:lnTo>
                  <a:cubicBezTo>
                    <a:pt x="919925" y="-42386"/>
                    <a:pt x="646652" y="-42386"/>
                    <a:pt x="480155" y="127159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2" name="Freeform: Shape 451">
              <a:extLst>
                <a:ext uri="{FF2B5EF4-FFF2-40B4-BE49-F238E27FC236}">
                  <a16:creationId xmlns:a16="http://schemas.microsoft.com/office/drawing/2014/main" id="{D97C64FD-741E-4661-BC1F-48EB5BCF68A1}"/>
                </a:ext>
              </a:extLst>
            </p:cNvPr>
            <p:cNvSpPr/>
            <p:nvPr/>
          </p:nvSpPr>
          <p:spPr>
            <a:xfrm>
              <a:off x="6527416" y="2982753"/>
              <a:ext cx="940183" cy="1576197"/>
            </a:xfrm>
            <a:custGeom>
              <a:avLst/>
              <a:gdLst>
                <a:gd name="connsiteX0" fmla="*/ 940183 w 940183"/>
                <a:gd name="connsiteY0" fmla="*/ 450818 h 1576197"/>
                <a:gd name="connsiteX1" fmla="*/ 864269 w 940183"/>
                <a:gd name="connsiteY1" fmla="*/ 0 h 1576197"/>
                <a:gd name="connsiteX2" fmla="*/ 218188 w 940183"/>
                <a:gd name="connsiteY2" fmla="*/ 353663 h 1576197"/>
                <a:gd name="connsiteX3" fmla="*/ 39785 w 940183"/>
                <a:gd name="connsiteY3" fmla="*/ 904208 h 1576197"/>
                <a:gd name="connsiteX4" fmla="*/ 352681 w 940183"/>
                <a:gd name="connsiteY4" fmla="*/ 1576197 h 1576197"/>
                <a:gd name="connsiteX5" fmla="*/ 940183 w 940183"/>
                <a:gd name="connsiteY5" fmla="*/ 450818 h 1576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40183" h="1576197">
                  <a:moveTo>
                    <a:pt x="940183" y="450818"/>
                  </a:moveTo>
                  <a:cubicBezTo>
                    <a:pt x="940183" y="292894"/>
                    <a:pt x="913418" y="141161"/>
                    <a:pt x="864269" y="0"/>
                  </a:cubicBezTo>
                  <a:lnTo>
                    <a:pt x="218188" y="353663"/>
                  </a:lnTo>
                  <a:cubicBezTo>
                    <a:pt x="23592" y="462058"/>
                    <a:pt x="-54227" y="702278"/>
                    <a:pt x="39785" y="904208"/>
                  </a:cubicBezTo>
                  <a:lnTo>
                    <a:pt x="352681" y="1576197"/>
                  </a:lnTo>
                  <a:cubicBezTo>
                    <a:pt x="707773" y="1328357"/>
                    <a:pt x="940183" y="916781"/>
                    <a:pt x="940183" y="450818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3" name="Freeform: Shape 452">
              <a:extLst>
                <a:ext uri="{FF2B5EF4-FFF2-40B4-BE49-F238E27FC236}">
                  <a16:creationId xmlns:a16="http://schemas.microsoft.com/office/drawing/2014/main" id="{788A9A5B-B609-4F92-A499-8BBD63048827}"/>
                </a:ext>
              </a:extLst>
            </p:cNvPr>
            <p:cNvSpPr/>
            <p:nvPr/>
          </p:nvSpPr>
          <p:spPr>
            <a:xfrm>
              <a:off x="5309806" y="4558569"/>
              <a:ext cx="2476" cy="3143"/>
            </a:xfrm>
            <a:custGeom>
              <a:avLst/>
              <a:gdLst>
                <a:gd name="connsiteX0" fmla="*/ 0 w 2476"/>
                <a:gd name="connsiteY0" fmla="*/ 3143 h 3143"/>
                <a:gd name="connsiteX1" fmla="*/ 2477 w 2476"/>
                <a:gd name="connsiteY1" fmla="*/ 667 h 3143"/>
                <a:gd name="connsiteX2" fmla="*/ 1524 w 2476"/>
                <a:gd name="connsiteY2" fmla="*/ 0 h 3143"/>
                <a:gd name="connsiteX3" fmla="*/ 0 w 2476"/>
                <a:gd name="connsiteY3" fmla="*/ 3143 h 3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76" h="3143">
                  <a:moveTo>
                    <a:pt x="0" y="3143"/>
                  </a:moveTo>
                  <a:lnTo>
                    <a:pt x="2477" y="667"/>
                  </a:lnTo>
                  <a:cubicBezTo>
                    <a:pt x="2191" y="476"/>
                    <a:pt x="1810" y="190"/>
                    <a:pt x="1524" y="0"/>
                  </a:cubicBezTo>
                  <a:lnTo>
                    <a:pt x="0" y="314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4" name="Freeform: Shape 453">
              <a:extLst>
                <a:ext uri="{FF2B5EF4-FFF2-40B4-BE49-F238E27FC236}">
                  <a16:creationId xmlns:a16="http://schemas.microsoft.com/office/drawing/2014/main" id="{2118E475-BA70-4F28-BE12-ADF38CD38A2C}"/>
                </a:ext>
              </a:extLst>
            </p:cNvPr>
            <p:cNvSpPr/>
            <p:nvPr/>
          </p:nvSpPr>
          <p:spPr>
            <a:xfrm>
              <a:off x="6879240" y="4558950"/>
              <a:ext cx="2095" cy="2762"/>
            </a:xfrm>
            <a:custGeom>
              <a:avLst/>
              <a:gdLst>
                <a:gd name="connsiteX0" fmla="*/ 2096 w 2095"/>
                <a:gd name="connsiteY0" fmla="*/ 2762 h 2762"/>
                <a:gd name="connsiteX1" fmla="*/ 857 w 2095"/>
                <a:gd name="connsiteY1" fmla="*/ 0 h 2762"/>
                <a:gd name="connsiteX2" fmla="*/ 0 w 2095"/>
                <a:gd name="connsiteY2" fmla="*/ 571 h 2762"/>
                <a:gd name="connsiteX3" fmla="*/ 2096 w 2095"/>
                <a:gd name="connsiteY3" fmla="*/ 2762 h 2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" h="2762">
                  <a:moveTo>
                    <a:pt x="2096" y="2762"/>
                  </a:moveTo>
                  <a:lnTo>
                    <a:pt x="857" y="0"/>
                  </a:lnTo>
                  <a:cubicBezTo>
                    <a:pt x="571" y="190"/>
                    <a:pt x="286" y="381"/>
                    <a:pt x="0" y="571"/>
                  </a:cubicBezTo>
                  <a:lnTo>
                    <a:pt x="2096" y="2762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5" name="Freeform: Shape 454">
              <a:extLst>
                <a:ext uri="{FF2B5EF4-FFF2-40B4-BE49-F238E27FC236}">
                  <a16:creationId xmlns:a16="http://schemas.microsoft.com/office/drawing/2014/main" id="{445A36F4-58AA-459A-AC35-018D7FA15230}"/>
                </a:ext>
              </a:extLst>
            </p:cNvPr>
            <p:cNvSpPr/>
            <p:nvPr/>
          </p:nvSpPr>
          <p:spPr>
            <a:xfrm>
              <a:off x="4794123" y="2973895"/>
              <a:ext cx="8858" cy="4286"/>
            </a:xfrm>
            <a:custGeom>
              <a:avLst/>
              <a:gdLst>
                <a:gd name="connsiteX0" fmla="*/ 0 w 8858"/>
                <a:gd name="connsiteY0" fmla="*/ 0 h 4286"/>
                <a:gd name="connsiteX1" fmla="*/ 7811 w 8858"/>
                <a:gd name="connsiteY1" fmla="*/ 4286 h 4286"/>
                <a:gd name="connsiteX2" fmla="*/ 8858 w 8858"/>
                <a:gd name="connsiteY2" fmla="*/ 1333 h 4286"/>
                <a:gd name="connsiteX3" fmla="*/ 0 w 8858"/>
                <a:gd name="connsiteY3" fmla="*/ 0 h 4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" h="4286">
                  <a:moveTo>
                    <a:pt x="0" y="0"/>
                  </a:moveTo>
                  <a:lnTo>
                    <a:pt x="7811" y="4286"/>
                  </a:lnTo>
                  <a:cubicBezTo>
                    <a:pt x="8192" y="3334"/>
                    <a:pt x="8477" y="2381"/>
                    <a:pt x="8858" y="133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6" name="Freeform: Shape 455">
              <a:extLst>
                <a:ext uri="{FF2B5EF4-FFF2-40B4-BE49-F238E27FC236}">
                  <a16:creationId xmlns:a16="http://schemas.microsoft.com/office/drawing/2014/main" id="{4453489E-C7EB-4B64-8FBD-450BC479B5AD}"/>
                </a:ext>
              </a:extLst>
            </p:cNvPr>
            <p:cNvSpPr/>
            <p:nvPr/>
          </p:nvSpPr>
          <p:spPr>
            <a:xfrm>
              <a:off x="7391685" y="2982753"/>
              <a:ext cx="9525" cy="9525"/>
            </a:xfrm>
            <a:custGeom>
              <a:avLst/>
              <a:gdLst>
                <a:gd name="connsiteX0" fmla="*/ 0 w 9525"/>
                <a:gd name="connsiteY0" fmla="*/ 0 h 9525"/>
                <a:gd name="connsiteX1" fmla="*/ 0 w 9525"/>
                <a:gd name="connsiteY1" fmla="*/ 0 h 9525"/>
                <a:gd name="connsiteX2" fmla="*/ 0 w 9525"/>
                <a:gd name="connsiteY2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525" h="9525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7" name="Freeform: Shape 456">
              <a:extLst>
                <a:ext uri="{FF2B5EF4-FFF2-40B4-BE49-F238E27FC236}">
                  <a16:creationId xmlns:a16="http://schemas.microsoft.com/office/drawing/2014/main" id="{F5419870-1858-43D9-80D0-6B5E934C5246}"/>
                </a:ext>
              </a:extLst>
            </p:cNvPr>
            <p:cNvSpPr/>
            <p:nvPr/>
          </p:nvSpPr>
          <p:spPr>
            <a:xfrm>
              <a:off x="6094857" y="2057400"/>
              <a:ext cx="1523" cy="4571"/>
            </a:xfrm>
            <a:custGeom>
              <a:avLst/>
              <a:gdLst>
                <a:gd name="connsiteX0" fmla="*/ 1524 w 1523"/>
                <a:gd name="connsiteY0" fmla="*/ 4572 h 4571"/>
                <a:gd name="connsiteX1" fmla="*/ 762 w 1523"/>
                <a:gd name="connsiteY1" fmla="*/ 0 h 4571"/>
                <a:gd name="connsiteX2" fmla="*/ 0 w 1523"/>
                <a:gd name="connsiteY2" fmla="*/ 4572 h 4571"/>
                <a:gd name="connsiteX3" fmla="*/ 1238 w 1523"/>
                <a:gd name="connsiteY3" fmla="*/ 4572 h 4571"/>
                <a:gd name="connsiteX4" fmla="*/ 1524 w 1523"/>
                <a:gd name="connsiteY4" fmla="*/ 4572 h 4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3" h="4571">
                  <a:moveTo>
                    <a:pt x="1524" y="4572"/>
                  </a:moveTo>
                  <a:lnTo>
                    <a:pt x="762" y="0"/>
                  </a:lnTo>
                  <a:lnTo>
                    <a:pt x="0" y="4572"/>
                  </a:lnTo>
                  <a:cubicBezTo>
                    <a:pt x="381" y="4572"/>
                    <a:pt x="762" y="4572"/>
                    <a:pt x="1238" y="4572"/>
                  </a:cubicBezTo>
                  <a:cubicBezTo>
                    <a:pt x="1238" y="4572"/>
                    <a:pt x="1429" y="4572"/>
                    <a:pt x="1524" y="4572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58" name="Oval 457">
            <a:extLst>
              <a:ext uri="{FF2B5EF4-FFF2-40B4-BE49-F238E27FC236}">
                <a16:creationId xmlns:a16="http://schemas.microsoft.com/office/drawing/2014/main" id="{E7D579D8-F579-4857-BDD8-FC2F2E739137}"/>
              </a:ext>
            </a:extLst>
          </p:cNvPr>
          <p:cNvSpPr/>
          <p:nvPr/>
        </p:nvSpPr>
        <p:spPr>
          <a:xfrm>
            <a:off x="3509030" y="2073231"/>
            <a:ext cx="216118" cy="21611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459" name="Oval 458">
            <a:extLst>
              <a:ext uri="{FF2B5EF4-FFF2-40B4-BE49-F238E27FC236}">
                <a16:creationId xmlns:a16="http://schemas.microsoft.com/office/drawing/2014/main" id="{9AD948FB-7D58-486B-8BB5-59026185F1D5}"/>
              </a:ext>
            </a:extLst>
          </p:cNvPr>
          <p:cNvSpPr/>
          <p:nvPr/>
        </p:nvSpPr>
        <p:spPr>
          <a:xfrm>
            <a:off x="5436030" y="1930140"/>
            <a:ext cx="549613" cy="54961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60" name="Group 459">
            <a:extLst>
              <a:ext uri="{FF2B5EF4-FFF2-40B4-BE49-F238E27FC236}">
                <a16:creationId xmlns:a16="http://schemas.microsoft.com/office/drawing/2014/main" id="{19970C59-90EA-40FA-AA99-207DD5DF708A}"/>
              </a:ext>
            </a:extLst>
          </p:cNvPr>
          <p:cNvGrpSpPr/>
          <p:nvPr/>
        </p:nvGrpSpPr>
        <p:grpSpPr>
          <a:xfrm>
            <a:off x="6145331" y="1846856"/>
            <a:ext cx="4443817" cy="668469"/>
            <a:chOff x="4716014" y="1639851"/>
            <a:chExt cx="3888434" cy="668179"/>
          </a:xfrm>
        </p:grpSpPr>
        <p:sp>
          <p:nvSpPr>
            <p:cNvPr id="461" name="TextBox 460">
              <a:extLst>
                <a:ext uri="{FF2B5EF4-FFF2-40B4-BE49-F238E27FC236}">
                  <a16:creationId xmlns:a16="http://schemas.microsoft.com/office/drawing/2014/main" id="{D45FE573-C34D-42CC-AC58-D150544E0BB8}"/>
                </a:ext>
              </a:extLst>
            </p:cNvPr>
            <p:cNvSpPr txBox="1"/>
            <p:nvPr/>
          </p:nvSpPr>
          <p:spPr>
            <a:xfrm>
              <a:off x="4716015" y="1846565"/>
              <a:ext cx="3888433" cy="4614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62" name="TextBox 461">
              <a:extLst>
                <a:ext uri="{FF2B5EF4-FFF2-40B4-BE49-F238E27FC236}">
                  <a16:creationId xmlns:a16="http://schemas.microsoft.com/office/drawing/2014/main" id="{70DF4629-AAC0-41F0-86D7-4EF8E7029DEF}"/>
                </a:ext>
              </a:extLst>
            </p:cNvPr>
            <p:cNvSpPr txBox="1"/>
            <p:nvPr/>
          </p:nvSpPr>
          <p:spPr>
            <a:xfrm>
              <a:off x="4716014" y="1639851"/>
              <a:ext cx="3888433" cy="2768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63" name="Oval 462">
            <a:extLst>
              <a:ext uri="{FF2B5EF4-FFF2-40B4-BE49-F238E27FC236}">
                <a16:creationId xmlns:a16="http://schemas.microsoft.com/office/drawing/2014/main" id="{08478C40-64B1-40C5-999D-A6F4432FEE8A}"/>
              </a:ext>
            </a:extLst>
          </p:cNvPr>
          <p:cNvSpPr/>
          <p:nvPr/>
        </p:nvSpPr>
        <p:spPr>
          <a:xfrm>
            <a:off x="6381657" y="3766386"/>
            <a:ext cx="549613" cy="54961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64" name="Group 463">
            <a:extLst>
              <a:ext uri="{FF2B5EF4-FFF2-40B4-BE49-F238E27FC236}">
                <a16:creationId xmlns:a16="http://schemas.microsoft.com/office/drawing/2014/main" id="{08C3F651-A5B8-477D-B3BB-5ECCB9BC07E3}"/>
              </a:ext>
            </a:extLst>
          </p:cNvPr>
          <p:cNvGrpSpPr/>
          <p:nvPr/>
        </p:nvGrpSpPr>
        <p:grpSpPr>
          <a:xfrm>
            <a:off x="7090958" y="3683102"/>
            <a:ext cx="4443817" cy="668469"/>
            <a:chOff x="4716014" y="1639851"/>
            <a:chExt cx="3888434" cy="668179"/>
          </a:xfrm>
        </p:grpSpPr>
        <p:sp>
          <p:nvSpPr>
            <p:cNvPr id="465" name="TextBox 464">
              <a:extLst>
                <a:ext uri="{FF2B5EF4-FFF2-40B4-BE49-F238E27FC236}">
                  <a16:creationId xmlns:a16="http://schemas.microsoft.com/office/drawing/2014/main" id="{04BD7410-FE10-46F4-B7FC-A9BF6595B493}"/>
                </a:ext>
              </a:extLst>
            </p:cNvPr>
            <p:cNvSpPr txBox="1"/>
            <p:nvPr/>
          </p:nvSpPr>
          <p:spPr>
            <a:xfrm>
              <a:off x="4716015" y="1846565"/>
              <a:ext cx="3888433" cy="4614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66" name="TextBox 465">
              <a:extLst>
                <a:ext uri="{FF2B5EF4-FFF2-40B4-BE49-F238E27FC236}">
                  <a16:creationId xmlns:a16="http://schemas.microsoft.com/office/drawing/2014/main" id="{A81E0B61-6B08-4BBA-A4BD-923B4ED93CCE}"/>
                </a:ext>
              </a:extLst>
            </p:cNvPr>
            <p:cNvSpPr txBox="1"/>
            <p:nvPr/>
          </p:nvSpPr>
          <p:spPr>
            <a:xfrm>
              <a:off x="4716014" y="1639851"/>
              <a:ext cx="3888433" cy="2768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67" name="Oval 466">
            <a:extLst>
              <a:ext uri="{FF2B5EF4-FFF2-40B4-BE49-F238E27FC236}">
                <a16:creationId xmlns:a16="http://schemas.microsoft.com/office/drawing/2014/main" id="{EAE1139D-AA55-4486-8B45-54B3E59B8F51}"/>
              </a:ext>
            </a:extLst>
          </p:cNvPr>
          <p:cNvSpPr/>
          <p:nvPr/>
        </p:nvSpPr>
        <p:spPr>
          <a:xfrm>
            <a:off x="5312203" y="5602632"/>
            <a:ext cx="549613" cy="54961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68" name="Group 467">
            <a:extLst>
              <a:ext uri="{FF2B5EF4-FFF2-40B4-BE49-F238E27FC236}">
                <a16:creationId xmlns:a16="http://schemas.microsoft.com/office/drawing/2014/main" id="{77F99F93-E51C-4CFB-A0AE-E4C9CA610647}"/>
              </a:ext>
            </a:extLst>
          </p:cNvPr>
          <p:cNvGrpSpPr/>
          <p:nvPr/>
        </p:nvGrpSpPr>
        <p:grpSpPr>
          <a:xfrm>
            <a:off x="6021504" y="5519348"/>
            <a:ext cx="4443817" cy="668469"/>
            <a:chOff x="4716014" y="1639851"/>
            <a:chExt cx="3888434" cy="668179"/>
          </a:xfrm>
        </p:grpSpPr>
        <p:sp>
          <p:nvSpPr>
            <p:cNvPr id="469" name="TextBox 468">
              <a:extLst>
                <a:ext uri="{FF2B5EF4-FFF2-40B4-BE49-F238E27FC236}">
                  <a16:creationId xmlns:a16="http://schemas.microsoft.com/office/drawing/2014/main" id="{6D7BAF7F-E4EA-4702-B939-C80A411D1CB7}"/>
                </a:ext>
              </a:extLst>
            </p:cNvPr>
            <p:cNvSpPr txBox="1"/>
            <p:nvPr/>
          </p:nvSpPr>
          <p:spPr>
            <a:xfrm>
              <a:off x="4716015" y="1846565"/>
              <a:ext cx="3888433" cy="4614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70" name="TextBox 469">
              <a:extLst>
                <a:ext uri="{FF2B5EF4-FFF2-40B4-BE49-F238E27FC236}">
                  <a16:creationId xmlns:a16="http://schemas.microsoft.com/office/drawing/2014/main" id="{042D0CB6-7192-4D89-8BF2-3A77E4F5D59F}"/>
                </a:ext>
              </a:extLst>
            </p:cNvPr>
            <p:cNvSpPr txBox="1"/>
            <p:nvPr/>
          </p:nvSpPr>
          <p:spPr>
            <a:xfrm>
              <a:off x="4716014" y="1639851"/>
              <a:ext cx="3888433" cy="2768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71" name="Oval 470">
            <a:extLst>
              <a:ext uri="{FF2B5EF4-FFF2-40B4-BE49-F238E27FC236}">
                <a16:creationId xmlns:a16="http://schemas.microsoft.com/office/drawing/2014/main" id="{ADDBDE8F-CDE8-4C2C-AAC2-F9B393B18F80}"/>
              </a:ext>
            </a:extLst>
          </p:cNvPr>
          <p:cNvSpPr/>
          <p:nvPr/>
        </p:nvSpPr>
        <p:spPr>
          <a:xfrm>
            <a:off x="6131725" y="2848263"/>
            <a:ext cx="549613" cy="54961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72" name="Group 471">
            <a:extLst>
              <a:ext uri="{FF2B5EF4-FFF2-40B4-BE49-F238E27FC236}">
                <a16:creationId xmlns:a16="http://schemas.microsoft.com/office/drawing/2014/main" id="{AB370DF1-ADF6-4085-853F-9AEEE2226AB2}"/>
              </a:ext>
            </a:extLst>
          </p:cNvPr>
          <p:cNvGrpSpPr/>
          <p:nvPr/>
        </p:nvGrpSpPr>
        <p:grpSpPr>
          <a:xfrm>
            <a:off x="6841026" y="2764978"/>
            <a:ext cx="4443817" cy="668469"/>
            <a:chOff x="4716014" y="1639851"/>
            <a:chExt cx="3888434" cy="668179"/>
          </a:xfrm>
        </p:grpSpPr>
        <p:sp>
          <p:nvSpPr>
            <p:cNvPr id="473" name="TextBox 472">
              <a:extLst>
                <a:ext uri="{FF2B5EF4-FFF2-40B4-BE49-F238E27FC236}">
                  <a16:creationId xmlns:a16="http://schemas.microsoft.com/office/drawing/2014/main" id="{6B76635B-6DE3-40D6-9090-E2C8FE2FCB46}"/>
                </a:ext>
              </a:extLst>
            </p:cNvPr>
            <p:cNvSpPr txBox="1"/>
            <p:nvPr/>
          </p:nvSpPr>
          <p:spPr>
            <a:xfrm>
              <a:off x="4716015" y="1846565"/>
              <a:ext cx="3888433" cy="4614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74" name="TextBox 473">
              <a:extLst>
                <a:ext uri="{FF2B5EF4-FFF2-40B4-BE49-F238E27FC236}">
                  <a16:creationId xmlns:a16="http://schemas.microsoft.com/office/drawing/2014/main" id="{DF98B195-6527-428E-9A42-528148E1A277}"/>
                </a:ext>
              </a:extLst>
            </p:cNvPr>
            <p:cNvSpPr txBox="1"/>
            <p:nvPr/>
          </p:nvSpPr>
          <p:spPr>
            <a:xfrm>
              <a:off x="4716014" y="1639851"/>
              <a:ext cx="3888433" cy="2768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75" name="Oval 474">
            <a:extLst>
              <a:ext uri="{FF2B5EF4-FFF2-40B4-BE49-F238E27FC236}">
                <a16:creationId xmlns:a16="http://schemas.microsoft.com/office/drawing/2014/main" id="{511B25AF-3577-41FC-B65C-3A77DB2D87A0}"/>
              </a:ext>
            </a:extLst>
          </p:cNvPr>
          <p:cNvSpPr/>
          <p:nvPr/>
        </p:nvSpPr>
        <p:spPr>
          <a:xfrm>
            <a:off x="6156108" y="4684509"/>
            <a:ext cx="549613" cy="54961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76" name="Group 475">
            <a:extLst>
              <a:ext uri="{FF2B5EF4-FFF2-40B4-BE49-F238E27FC236}">
                <a16:creationId xmlns:a16="http://schemas.microsoft.com/office/drawing/2014/main" id="{0682E577-E8E8-4F8B-85FF-3C6CE1E35D7F}"/>
              </a:ext>
            </a:extLst>
          </p:cNvPr>
          <p:cNvGrpSpPr/>
          <p:nvPr/>
        </p:nvGrpSpPr>
        <p:grpSpPr>
          <a:xfrm>
            <a:off x="6865409" y="4601224"/>
            <a:ext cx="4443817" cy="668469"/>
            <a:chOff x="4716014" y="1639851"/>
            <a:chExt cx="3888434" cy="668179"/>
          </a:xfrm>
        </p:grpSpPr>
        <p:sp>
          <p:nvSpPr>
            <p:cNvPr id="477" name="TextBox 476">
              <a:extLst>
                <a:ext uri="{FF2B5EF4-FFF2-40B4-BE49-F238E27FC236}">
                  <a16:creationId xmlns:a16="http://schemas.microsoft.com/office/drawing/2014/main" id="{A7FE8F49-C4FB-449A-B742-A929D01DBDE6}"/>
                </a:ext>
              </a:extLst>
            </p:cNvPr>
            <p:cNvSpPr txBox="1"/>
            <p:nvPr/>
          </p:nvSpPr>
          <p:spPr>
            <a:xfrm>
              <a:off x="4716015" y="1846565"/>
              <a:ext cx="3888433" cy="4614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78" name="TextBox 477">
              <a:extLst>
                <a:ext uri="{FF2B5EF4-FFF2-40B4-BE49-F238E27FC236}">
                  <a16:creationId xmlns:a16="http://schemas.microsoft.com/office/drawing/2014/main" id="{93420803-8CCD-47F5-A5FD-1DA0CDA17C7D}"/>
                </a:ext>
              </a:extLst>
            </p:cNvPr>
            <p:cNvSpPr txBox="1"/>
            <p:nvPr/>
          </p:nvSpPr>
          <p:spPr>
            <a:xfrm>
              <a:off x="4716014" y="1639851"/>
              <a:ext cx="3888433" cy="2768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79" name="Oval 478">
            <a:extLst>
              <a:ext uri="{FF2B5EF4-FFF2-40B4-BE49-F238E27FC236}">
                <a16:creationId xmlns:a16="http://schemas.microsoft.com/office/drawing/2014/main" id="{1E512494-EAA2-49BE-BDC3-DE33F962F580}"/>
              </a:ext>
            </a:extLst>
          </p:cNvPr>
          <p:cNvSpPr/>
          <p:nvPr/>
        </p:nvSpPr>
        <p:spPr>
          <a:xfrm>
            <a:off x="4538086" y="2991355"/>
            <a:ext cx="216118" cy="21611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480" name="Oval 479">
            <a:extLst>
              <a:ext uri="{FF2B5EF4-FFF2-40B4-BE49-F238E27FC236}">
                <a16:creationId xmlns:a16="http://schemas.microsoft.com/office/drawing/2014/main" id="{EDCBF6C1-868E-41E9-938E-74B0F448FE9D}"/>
              </a:ext>
            </a:extLst>
          </p:cNvPr>
          <p:cNvSpPr/>
          <p:nvPr/>
        </p:nvSpPr>
        <p:spPr>
          <a:xfrm>
            <a:off x="4770962" y="3909477"/>
            <a:ext cx="216118" cy="21611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481" name="Oval 480">
            <a:extLst>
              <a:ext uri="{FF2B5EF4-FFF2-40B4-BE49-F238E27FC236}">
                <a16:creationId xmlns:a16="http://schemas.microsoft.com/office/drawing/2014/main" id="{F1A7C1C1-990D-4A08-912C-71AF10BF6BDA}"/>
              </a:ext>
            </a:extLst>
          </p:cNvPr>
          <p:cNvSpPr/>
          <p:nvPr/>
        </p:nvSpPr>
        <p:spPr>
          <a:xfrm>
            <a:off x="4517634" y="4827601"/>
            <a:ext cx="216118" cy="21611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482" name="Oval 481">
            <a:extLst>
              <a:ext uri="{FF2B5EF4-FFF2-40B4-BE49-F238E27FC236}">
                <a16:creationId xmlns:a16="http://schemas.microsoft.com/office/drawing/2014/main" id="{C3AA0CCB-1748-4029-9A86-68C3963836A0}"/>
              </a:ext>
            </a:extLst>
          </p:cNvPr>
          <p:cNvSpPr/>
          <p:nvPr/>
        </p:nvSpPr>
        <p:spPr>
          <a:xfrm>
            <a:off x="3509030" y="5745723"/>
            <a:ext cx="216118" cy="2161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cxnSp>
        <p:nvCxnSpPr>
          <p:cNvPr id="483" name="Straight Connector 482">
            <a:extLst>
              <a:ext uri="{FF2B5EF4-FFF2-40B4-BE49-F238E27FC236}">
                <a16:creationId xmlns:a16="http://schemas.microsoft.com/office/drawing/2014/main" id="{1394ADC3-B3CD-4740-9270-DC771F1B2DEA}"/>
              </a:ext>
            </a:extLst>
          </p:cNvPr>
          <p:cNvCxnSpPr>
            <a:cxnSpLocks/>
          </p:cNvCxnSpPr>
          <p:nvPr/>
        </p:nvCxnSpPr>
        <p:spPr>
          <a:xfrm>
            <a:off x="4040542" y="2181338"/>
            <a:ext cx="1080470" cy="1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4" name="Straight Connector 483">
            <a:extLst>
              <a:ext uri="{FF2B5EF4-FFF2-40B4-BE49-F238E27FC236}">
                <a16:creationId xmlns:a16="http://schemas.microsoft.com/office/drawing/2014/main" id="{5C507D5D-373B-4ACD-A2B5-242BDB7C2378}"/>
              </a:ext>
            </a:extLst>
          </p:cNvPr>
          <p:cNvCxnSpPr>
            <a:cxnSpLocks/>
          </p:cNvCxnSpPr>
          <p:nvPr/>
        </p:nvCxnSpPr>
        <p:spPr>
          <a:xfrm>
            <a:off x="4902918" y="3099461"/>
            <a:ext cx="1080470" cy="1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5" name="Straight Connector 484">
            <a:extLst>
              <a:ext uri="{FF2B5EF4-FFF2-40B4-BE49-F238E27FC236}">
                <a16:creationId xmlns:a16="http://schemas.microsoft.com/office/drawing/2014/main" id="{5A1F5B3B-0232-49CD-BDE4-012CF5C90376}"/>
              </a:ext>
            </a:extLst>
          </p:cNvPr>
          <p:cNvCxnSpPr>
            <a:cxnSpLocks/>
          </p:cNvCxnSpPr>
          <p:nvPr/>
        </p:nvCxnSpPr>
        <p:spPr>
          <a:xfrm>
            <a:off x="5144322" y="4017584"/>
            <a:ext cx="1080470" cy="1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6" name="Straight Connector 485">
            <a:extLst>
              <a:ext uri="{FF2B5EF4-FFF2-40B4-BE49-F238E27FC236}">
                <a16:creationId xmlns:a16="http://schemas.microsoft.com/office/drawing/2014/main" id="{9E6B4262-E958-43AC-B9E9-0F3F434D1826}"/>
              </a:ext>
            </a:extLst>
          </p:cNvPr>
          <p:cNvCxnSpPr>
            <a:cxnSpLocks/>
          </p:cNvCxnSpPr>
          <p:nvPr/>
        </p:nvCxnSpPr>
        <p:spPr>
          <a:xfrm>
            <a:off x="4904884" y="4935707"/>
            <a:ext cx="1080470" cy="1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7" name="Straight Connector 486">
            <a:extLst>
              <a:ext uri="{FF2B5EF4-FFF2-40B4-BE49-F238E27FC236}">
                <a16:creationId xmlns:a16="http://schemas.microsoft.com/office/drawing/2014/main" id="{18510B9A-DEE7-4814-9736-7B9FBDF2457F}"/>
              </a:ext>
            </a:extLst>
          </p:cNvPr>
          <p:cNvCxnSpPr>
            <a:cxnSpLocks/>
          </p:cNvCxnSpPr>
          <p:nvPr/>
        </p:nvCxnSpPr>
        <p:spPr>
          <a:xfrm>
            <a:off x="3978628" y="5853830"/>
            <a:ext cx="1080470" cy="1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8" name="Parallelogram 30">
            <a:extLst>
              <a:ext uri="{FF2B5EF4-FFF2-40B4-BE49-F238E27FC236}">
                <a16:creationId xmlns:a16="http://schemas.microsoft.com/office/drawing/2014/main" id="{F84F52DA-040C-4895-9022-349C1CBB9492}"/>
              </a:ext>
            </a:extLst>
          </p:cNvPr>
          <p:cNvSpPr/>
          <p:nvPr/>
        </p:nvSpPr>
        <p:spPr>
          <a:xfrm flipH="1">
            <a:off x="5453614" y="5732897"/>
            <a:ext cx="292786" cy="293510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89" name="Freeform 18">
            <a:extLst>
              <a:ext uri="{FF2B5EF4-FFF2-40B4-BE49-F238E27FC236}">
                <a16:creationId xmlns:a16="http://schemas.microsoft.com/office/drawing/2014/main" id="{32B2DB5D-5344-4060-A6CD-A606818C713D}"/>
              </a:ext>
            </a:extLst>
          </p:cNvPr>
          <p:cNvSpPr/>
          <p:nvPr/>
        </p:nvSpPr>
        <p:spPr>
          <a:xfrm>
            <a:off x="5529602" y="2053738"/>
            <a:ext cx="355852" cy="287199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0" name="Oval 7">
            <a:extLst>
              <a:ext uri="{FF2B5EF4-FFF2-40B4-BE49-F238E27FC236}">
                <a16:creationId xmlns:a16="http://schemas.microsoft.com/office/drawing/2014/main" id="{7F84AB89-52F7-4AC1-A383-FC80345ADCFC}"/>
              </a:ext>
            </a:extLst>
          </p:cNvPr>
          <p:cNvSpPr/>
          <p:nvPr/>
        </p:nvSpPr>
        <p:spPr>
          <a:xfrm>
            <a:off x="6266495" y="2969361"/>
            <a:ext cx="300772" cy="30077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1" name="Rounded Rectangle 25">
            <a:extLst>
              <a:ext uri="{FF2B5EF4-FFF2-40B4-BE49-F238E27FC236}">
                <a16:creationId xmlns:a16="http://schemas.microsoft.com/office/drawing/2014/main" id="{997BA640-D23F-4723-8672-096489AFD65E}"/>
              </a:ext>
            </a:extLst>
          </p:cNvPr>
          <p:cNvSpPr/>
          <p:nvPr/>
        </p:nvSpPr>
        <p:spPr>
          <a:xfrm>
            <a:off x="6251724" y="4824450"/>
            <a:ext cx="343140" cy="251467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2" name="Block Arc 25">
            <a:extLst>
              <a:ext uri="{FF2B5EF4-FFF2-40B4-BE49-F238E27FC236}">
                <a16:creationId xmlns:a16="http://schemas.microsoft.com/office/drawing/2014/main" id="{6839B0EE-0BC9-489C-ABCA-1F847283E057}"/>
              </a:ext>
            </a:extLst>
          </p:cNvPr>
          <p:cNvSpPr>
            <a:spLocks noChangeAspect="1"/>
          </p:cNvSpPr>
          <p:nvPr/>
        </p:nvSpPr>
        <p:spPr>
          <a:xfrm>
            <a:off x="6545440" y="3861119"/>
            <a:ext cx="236253" cy="341315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93" name="Parallelogram 30">
            <a:extLst>
              <a:ext uri="{FF2B5EF4-FFF2-40B4-BE49-F238E27FC236}">
                <a16:creationId xmlns:a16="http://schemas.microsoft.com/office/drawing/2014/main" id="{6BC2199B-C2AE-40DA-94C7-C491BE0833A5}"/>
              </a:ext>
            </a:extLst>
          </p:cNvPr>
          <p:cNvSpPr/>
          <p:nvPr/>
        </p:nvSpPr>
        <p:spPr>
          <a:xfrm flipH="1">
            <a:off x="2445189" y="5035841"/>
            <a:ext cx="356588" cy="357470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4" name="Freeform 18">
            <a:extLst>
              <a:ext uri="{FF2B5EF4-FFF2-40B4-BE49-F238E27FC236}">
                <a16:creationId xmlns:a16="http://schemas.microsoft.com/office/drawing/2014/main" id="{3FAA7058-8DB0-4EDD-9261-58BC76549C82}"/>
              </a:ext>
            </a:extLst>
          </p:cNvPr>
          <p:cNvSpPr/>
          <p:nvPr/>
        </p:nvSpPr>
        <p:spPr>
          <a:xfrm>
            <a:off x="1275300" y="4120738"/>
            <a:ext cx="433397" cy="34978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5" name="Oval 7">
            <a:extLst>
              <a:ext uri="{FF2B5EF4-FFF2-40B4-BE49-F238E27FC236}">
                <a16:creationId xmlns:a16="http://schemas.microsoft.com/office/drawing/2014/main" id="{D341BB6E-CD65-49EE-8D31-6F112145991F}"/>
              </a:ext>
            </a:extLst>
          </p:cNvPr>
          <p:cNvSpPr/>
          <p:nvPr/>
        </p:nvSpPr>
        <p:spPr>
          <a:xfrm>
            <a:off x="1773044" y="2832292"/>
            <a:ext cx="366314" cy="36631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6" name="Rounded Rectangle 25">
            <a:extLst>
              <a:ext uri="{FF2B5EF4-FFF2-40B4-BE49-F238E27FC236}">
                <a16:creationId xmlns:a16="http://schemas.microsoft.com/office/drawing/2014/main" id="{5339E42D-8054-4768-BCFA-96DFDC208E0F}"/>
              </a:ext>
            </a:extLst>
          </p:cNvPr>
          <p:cNvSpPr/>
          <p:nvPr/>
        </p:nvSpPr>
        <p:spPr>
          <a:xfrm>
            <a:off x="3547299" y="4174507"/>
            <a:ext cx="417915" cy="306265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7" name="Block Arc 25">
            <a:extLst>
              <a:ext uri="{FF2B5EF4-FFF2-40B4-BE49-F238E27FC236}">
                <a16:creationId xmlns:a16="http://schemas.microsoft.com/office/drawing/2014/main" id="{75642DDE-373D-4209-BC45-86591D5715D3}"/>
              </a:ext>
            </a:extLst>
          </p:cNvPr>
          <p:cNvSpPr>
            <a:spLocks noChangeAspect="1"/>
          </p:cNvSpPr>
          <p:nvPr/>
        </p:nvSpPr>
        <p:spPr>
          <a:xfrm>
            <a:off x="3136564" y="2791590"/>
            <a:ext cx="287736" cy="415693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98" name="Block Arc 14">
            <a:extLst>
              <a:ext uri="{FF2B5EF4-FFF2-40B4-BE49-F238E27FC236}">
                <a16:creationId xmlns:a16="http://schemas.microsoft.com/office/drawing/2014/main" id="{980E743E-C0FA-451F-AD7A-845433008F42}"/>
              </a:ext>
            </a:extLst>
          </p:cNvPr>
          <p:cNvSpPr/>
          <p:nvPr/>
        </p:nvSpPr>
        <p:spPr>
          <a:xfrm rot="16200000">
            <a:off x="2175740" y="3556573"/>
            <a:ext cx="887270" cy="887854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11214</TotalTime>
  <Words>120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24</cp:revision>
  <dcterms:created xsi:type="dcterms:W3CDTF">2018-02-18T19:39:47Z</dcterms:created>
  <dcterms:modified xsi:type="dcterms:W3CDTF">2021-04-15T02:49:56Z</dcterms:modified>
</cp:coreProperties>
</file>