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52" name="Group 1651">
            <a:extLst>
              <a:ext uri="{FF2B5EF4-FFF2-40B4-BE49-F238E27FC236}">
                <a16:creationId xmlns:a16="http://schemas.microsoft.com/office/drawing/2014/main" id="{BA642808-9ACF-4B84-9985-42E23E29CB77}"/>
              </a:ext>
            </a:extLst>
          </p:cNvPr>
          <p:cNvGrpSpPr/>
          <p:nvPr/>
        </p:nvGrpSpPr>
        <p:grpSpPr>
          <a:xfrm>
            <a:off x="377809" y="4534237"/>
            <a:ext cx="9369306" cy="1527054"/>
            <a:chOff x="582090" y="5070393"/>
            <a:chExt cx="11228564" cy="1527054"/>
          </a:xfrm>
        </p:grpSpPr>
        <p:sp>
          <p:nvSpPr>
            <p:cNvPr id="1653" name="Pentagon 10">
              <a:extLst>
                <a:ext uri="{FF2B5EF4-FFF2-40B4-BE49-F238E27FC236}">
                  <a16:creationId xmlns:a16="http://schemas.microsoft.com/office/drawing/2014/main" id="{9233C756-7900-4AE5-8DD0-DFDA95FF6BED}"/>
                </a:ext>
              </a:extLst>
            </p:cNvPr>
            <p:cNvSpPr/>
            <p:nvPr/>
          </p:nvSpPr>
          <p:spPr>
            <a:xfrm rot="10800000">
              <a:off x="582090" y="5070394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54" name="Pentagon 11">
              <a:extLst>
                <a:ext uri="{FF2B5EF4-FFF2-40B4-BE49-F238E27FC236}">
                  <a16:creationId xmlns:a16="http://schemas.microsoft.com/office/drawing/2014/main" id="{6A01553E-DEE7-4E35-A481-528729836B11}"/>
                </a:ext>
              </a:extLst>
            </p:cNvPr>
            <p:cNvSpPr/>
            <p:nvPr/>
          </p:nvSpPr>
          <p:spPr>
            <a:xfrm rot="10800000">
              <a:off x="2279163" y="5070396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5" name="Pentagon 12">
              <a:extLst>
                <a:ext uri="{FF2B5EF4-FFF2-40B4-BE49-F238E27FC236}">
                  <a16:creationId xmlns:a16="http://schemas.microsoft.com/office/drawing/2014/main" id="{8D17F9FE-7E6C-4E4C-ADE7-CD7C7CEC77B7}"/>
                </a:ext>
              </a:extLst>
            </p:cNvPr>
            <p:cNvSpPr/>
            <p:nvPr/>
          </p:nvSpPr>
          <p:spPr>
            <a:xfrm rot="10800000">
              <a:off x="3976236" y="5070394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656" name="Pentagon 13">
              <a:extLst>
                <a:ext uri="{FF2B5EF4-FFF2-40B4-BE49-F238E27FC236}">
                  <a16:creationId xmlns:a16="http://schemas.microsoft.com/office/drawing/2014/main" id="{C1C4F8EB-F2DA-4E0D-B737-7DCFD14F82CA}"/>
                </a:ext>
              </a:extLst>
            </p:cNvPr>
            <p:cNvSpPr/>
            <p:nvPr/>
          </p:nvSpPr>
          <p:spPr>
            <a:xfrm rot="10800000">
              <a:off x="5673309" y="5070393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57" name="Pentagon 13">
              <a:extLst>
                <a:ext uri="{FF2B5EF4-FFF2-40B4-BE49-F238E27FC236}">
                  <a16:creationId xmlns:a16="http://schemas.microsoft.com/office/drawing/2014/main" id="{4E83EE48-110E-4812-A9DD-BABACEB3DA1D}"/>
                </a:ext>
              </a:extLst>
            </p:cNvPr>
            <p:cNvSpPr/>
            <p:nvPr/>
          </p:nvSpPr>
          <p:spPr>
            <a:xfrm rot="10800000">
              <a:off x="7370382" y="5070393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1658" name="Pentagon 13">
              <a:extLst>
                <a:ext uri="{FF2B5EF4-FFF2-40B4-BE49-F238E27FC236}">
                  <a16:creationId xmlns:a16="http://schemas.microsoft.com/office/drawing/2014/main" id="{CF7A13CE-B2BB-4FAA-81D0-808BE73B5BFD}"/>
                </a:ext>
              </a:extLst>
            </p:cNvPr>
            <p:cNvSpPr/>
            <p:nvPr/>
          </p:nvSpPr>
          <p:spPr>
            <a:xfrm rot="10800000">
              <a:off x="9067454" y="5070393"/>
              <a:ext cx="2743200" cy="1527051"/>
            </a:xfrm>
            <a:prstGeom prst="homePlate">
              <a:avLst>
                <a:gd name="adj" fmla="val 28551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659" name="Oval 1658">
            <a:extLst>
              <a:ext uri="{FF2B5EF4-FFF2-40B4-BE49-F238E27FC236}">
                <a16:creationId xmlns:a16="http://schemas.microsoft.com/office/drawing/2014/main" id="{20F3AA3F-9657-47CA-B881-DD60A3DFCCB0}"/>
              </a:ext>
            </a:extLst>
          </p:cNvPr>
          <p:cNvSpPr/>
          <p:nvPr/>
        </p:nvSpPr>
        <p:spPr>
          <a:xfrm>
            <a:off x="8072756" y="4901597"/>
            <a:ext cx="886418" cy="88641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60" name="TextBox 1659">
            <a:extLst>
              <a:ext uri="{FF2B5EF4-FFF2-40B4-BE49-F238E27FC236}">
                <a16:creationId xmlns:a16="http://schemas.microsoft.com/office/drawing/2014/main" id="{6A4E9563-688C-4EFD-810F-F30C519D3E45}"/>
              </a:ext>
            </a:extLst>
          </p:cNvPr>
          <p:cNvSpPr txBox="1"/>
          <p:nvPr/>
        </p:nvSpPr>
        <p:spPr>
          <a:xfrm>
            <a:off x="6194496" y="5147938"/>
            <a:ext cx="125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1" name="TextBox 1660">
            <a:extLst>
              <a:ext uri="{FF2B5EF4-FFF2-40B4-BE49-F238E27FC236}">
                <a16:creationId xmlns:a16="http://schemas.microsoft.com/office/drawing/2014/main" id="{614A8C7C-D4DF-423A-AE25-16A7AA0A1FBA}"/>
              </a:ext>
            </a:extLst>
          </p:cNvPr>
          <p:cNvSpPr txBox="1"/>
          <p:nvPr/>
        </p:nvSpPr>
        <p:spPr>
          <a:xfrm>
            <a:off x="4772330" y="5147938"/>
            <a:ext cx="125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2" name="TextBox 1661">
            <a:extLst>
              <a:ext uri="{FF2B5EF4-FFF2-40B4-BE49-F238E27FC236}">
                <a16:creationId xmlns:a16="http://schemas.microsoft.com/office/drawing/2014/main" id="{C5A3F791-3D5C-4ABC-B9AA-84B6D22A6CA6}"/>
              </a:ext>
            </a:extLst>
          </p:cNvPr>
          <p:cNvSpPr txBox="1"/>
          <p:nvPr/>
        </p:nvSpPr>
        <p:spPr>
          <a:xfrm>
            <a:off x="3350162" y="5147938"/>
            <a:ext cx="125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3" name="TextBox 1662">
            <a:extLst>
              <a:ext uri="{FF2B5EF4-FFF2-40B4-BE49-F238E27FC236}">
                <a16:creationId xmlns:a16="http://schemas.microsoft.com/office/drawing/2014/main" id="{B4769BE6-C511-4AB6-A0E0-1350EF406C65}"/>
              </a:ext>
            </a:extLst>
          </p:cNvPr>
          <p:cNvSpPr txBox="1"/>
          <p:nvPr/>
        </p:nvSpPr>
        <p:spPr>
          <a:xfrm>
            <a:off x="1927994" y="5147938"/>
            <a:ext cx="125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4" name="TextBox 1663">
            <a:extLst>
              <a:ext uri="{FF2B5EF4-FFF2-40B4-BE49-F238E27FC236}">
                <a16:creationId xmlns:a16="http://schemas.microsoft.com/office/drawing/2014/main" id="{066196AC-6B97-4C57-828D-12C54BEBD47D}"/>
              </a:ext>
            </a:extLst>
          </p:cNvPr>
          <p:cNvSpPr txBox="1"/>
          <p:nvPr/>
        </p:nvSpPr>
        <p:spPr>
          <a:xfrm>
            <a:off x="505826" y="5147938"/>
            <a:ext cx="1258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Text  Here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65" name="Freeform: Shape 1664">
            <a:extLst>
              <a:ext uri="{FF2B5EF4-FFF2-40B4-BE49-F238E27FC236}">
                <a16:creationId xmlns:a16="http://schemas.microsoft.com/office/drawing/2014/main" id="{5F737870-0719-4ED6-A339-2545E795FD2B}"/>
              </a:ext>
            </a:extLst>
          </p:cNvPr>
          <p:cNvSpPr/>
          <p:nvPr/>
        </p:nvSpPr>
        <p:spPr>
          <a:xfrm>
            <a:off x="8260461" y="5023257"/>
            <a:ext cx="507042" cy="572608"/>
          </a:xfrm>
          <a:custGeom>
            <a:avLst/>
            <a:gdLst>
              <a:gd name="connsiteX0" fmla="*/ 62328 w 765495"/>
              <a:gd name="connsiteY0" fmla="*/ 809322 h 864482"/>
              <a:gd name="connsiteX1" fmla="*/ 378370 w 765495"/>
              <a:gd name="connsiteY1" fmla="*/ 809774 h 864482"/>
              <a:gd name="connsiteX2" fmla="*/ 694413 w 765495"/>
              <a:gd name="connsiteY2" fmla="*/ 809774 h 864482"/>
              <a:gd name="connsiteX3" fmla="*/ 722445 w 765495"/>
              <a:gd name="connsiteY3" fmla="*/ 833285 h 864482"/>
              <a:gd name="connsiteX4" fmla="*/ 694865 w 765495"/>
              <a:gd name="connsiteY4" fmla="*/ 863578 h 864482"/>
              <a:gd name="connsiteX5" fmla="*/ 62780 w 765495"/>
              <a:gd name="connsiteY5" fmla="*/ 864482 h 864482"/>
              <a:gd name="connsiteX6" fmla="*/ 37460 w 765495"/>
              <a:gd name="connsiteY6" fmla="*/ 838258 h 864482"/>
              <a:gd name="connsiteX7" fmla="*/ 62328 w 765495"/>
              <a:gd name="connsiteY7" fmla="*/ 809322 h 864482"/>
              <a:gd name="connsiteX8" fmla="*/ 595395 w 765495"/>
              <a:gd name="connsiteY8" fmla="*/ 550701 h 864482"/>
              <a:gd name="connsiteX9" fmla="*/ 616646 w 765495"/>
              <a:gd name="connsiteY9" fmla="*/ 571047 h 864482"/>
              <a:gd name="connsiteX10" fmla="*/ 616194 w 765495"/>
              <a:gd name="connsiteY10" fmla="*/ 607217 h 864482"/>
              <a:gd name="connsiteX11" fmla="*/ 557868 w 765495"/>
              <a:gd name="connsiteY11" fmla="*/ 664639 h 864482"/>
              <a:gd name="connsiteX12" fmla="*/ 524862 w 765495"/>
              <a:gd name="connsiteY12" fmla="*/ 631181 h 864482"/>
              <a:gd name="connsiteX13" fmla="*/ 524862 w 765495"/>
              <a:gd name="connsiteY13" fmla="*/ 572403 h 864482"/>
              <a:gd name="connsiteX14" fmla="*/ 545660 w 765495"/>
              <a:gd name="connsiteY14" fmla="*/ 551153 h 864482"/>
              <a:gd name="connsiteX15" fmla="*/ 595395 w 765495"/>
              <a:gd name="connsiteY15" fmla="*/ 550701 h 864482"/>
              <a:gd name="connsiteX16" fmla="*/ 173101 w 765495"/>
              <a:gd name="connsiteY16" fmla="*/ 550700 h 864482"/>
              <a:gd name="connsiteX17" fmla="*/ 226905 w 765495"/>
              <a:gd name="connsiteY17" fmla="*/ 551152 h 864482"/>
              <a:gd name="connsiteX18" fmla="*/ 245894 w 765495"/>
              <a:gd name="connsiteY18" fmla="*/ 568786 h 864482"/>
              <a:gd name="connsiteX19" fmla="*/ 245894 w 765495"/>
              <a:gd name="connsiteY19" fmla="*/ 609478 h 864482"/>
              <a:gd name="connsiteX20" fmla="*/ 190734 w 765495"/>
              <a:gd name="connsiteY20" fmla="*/ 665091 h 864482"/>
              <a:gd name="connsiteX21" fmla="*/ 154111 w 765495"/>
              <a:gd name="connsiteY21" fmla="*/ 627563 h 864482"/>
              <a:gd name="connsiteX22" fmla="*/ 154111 w 765495"/>
              <a:gd name="connsiteY22" fmla="*/ 569238 h 864482"/>
              <a:gd name="connsiteX23" fmla="*/ 173101 w 765495"/>
              <a:gd name="connsiteY23" fmla="*/ 550700 h 864482"/>
              <a:gd name="connsiteX24" fmla="*/ 530287 w 765495"/>
              <a:gd name="connsiteY24" fmla="*/ 541658 h 864482"/>
              <a:gd name="connsiteX25" fmla="*/ 513106 w 765495"/>
              <a:gd name="connsiteY25" fmla="*/ 559291 h 864482"/>
              <a:gd name="connsiteX26" fmla="*/ 513106 w 765495"/>
              <a:gd name="connsiteY26" fmla="*/ 658309 h 864482"/>
              <a:gd name="connsiteX27" fmla="*/ 531644 w 765495"/>
              <a:gd name="connsiteY27" fmla="*/ 677298 h 864482"/>
              <a:gd name="connsiteX28" fmla="*/ 610315 w 765495"/>
              <a:gd name="connsiteY28" fmla="*/ 677298 h 864482"/>
              <a:gd name="connsiteX29" fmla="*/ 628401 w 765495"/>
              <a:gd name="connsiteY29" fmla="*/ 657857 h 864482"/>
              <a:gd name="connsiteX30" fmla="*/ 628401 w 765495"/>
              <a:gd name="connsiteY30" fmla="*/ 608122 h 864482"/>
              <a:gd name="connsiteX31" fmla="*/ 628401 w 765495"/>
              <a:gd name="connsiteY31" fmla="*/ 558839 h 864482"/>
              <a:gd name="connsiteX32" fmla="*/ 611220 w 765495"/>
              <a:gd name="connsiteY32" fmla="*/ 541658 h 864482"/>
              <a:gd name="connsiteX33" fmla="*/ 530287 w 765495"/>
              <a:gd name="connsiteY33" fmla="*/ 541658 h 864482"/>
              <a:gd name="connsiteX34" fmla="*/ 238208 w 765495"/>
              <a:gd name="connsiteY34" fmla="*/ 541658 h 864482"/>
              <a:gd name="connsiteX35" fmla="*/ 159084 w 765495"/>
              <a:gd name="connsiteY35" fmla="*/ 542110 h 864482"/>
              <a:gd name="connsiteX36" fmla="*/ 140999 w 765495"/>
              <a:gd name="connsiteY36" fmla="*/ 559291 h 864482"/>
              <a:gd name="connsiteX37" fmla="*/ 140095 w 765495"/>
              <a:gd name="connsiteY37" fmla="*/ 658761 h 864482"/>
              <a:gd name="connsiteX38" fmla="*/ 159084 w 765495"/>
              <a:gd name="connsiteY38" fmla="*/ 677751 h 864482"/>
              <a:gd name="connsiteX39" fmla="*/ 238208 w 765495"/>
              <a:gd name="connsiteY39" fmla="*/ 677751 h 864482"/>
              <a:gd name="connsiteX40" fmla="*/ 256745 w 765495"/>
              <a:gd name="connsiteY40" fmla="*/ 658309 h 864482"/>
              <a:gd name="connsiteX41" fmla="*/ 256745 w 765495"/>
              <a:gd name="connsiteY41" fmla="*/ 610382 h 864482"/>
              <a:gd name="connsiteX42" fmla="*/ 256745 w 765495"/>
              <a:gd name="connsiteY42" fmla="*/ 560648 h 864482"/>
              <a:gd name="connsiteX43" fmla="*/ 238208 w 765495"/>
              <a:gd name="connsiteY43" fmla="*/ 541658 h 864482"/>
              <a:gd name="connsiteX44" fmla="*/ 379783 w 765495"/>
              <a:gd name="connsiteY44" fmla="*/ 210525 h 864482"/>
              <a:gd name="connsiteX45" fmla="*/ 395551 w 765495"/>
              <a:gd name="connsiteY45" fmla="*/ 219285 h 864482"/>
              <a:gd name="connsiteX46" fmla="*/ 667284 w 765495"/>
              <a:gd name="connsiteY46" fmla="*/ 494184 h 864482"/>
              <a:gd name="connsiteX47" fmla="*/ 681301 w 765495"/>
              <a:gd name="connsiteY47" fmla="*/ 529902 h 864482"/>
              <a:gd name="connsiteX48" fmla="*/ 682205 w 765495"/>
              <a:gd name="connsiteY48" fmla="*/ 765013 h 864482"/>
              <a:gd name="connsiteX49" fmla="*/ 655981 w 765495"/>
              <a:gd name="connsiteY49" fmla="*/ 791689 h 864482"/>
              <a:gd name="connsiteX50" fmla="*/ 490952 w 765495"/>
              <a:gd name="connsiteY50" fmla="*/ 791689 h 864482"/>
              <a:gd name="connsiteX51" fmla="*/ 464276 w 765495"/>
              <a:gd name="connsiteY51" fmla="*/ 765465 h 864482"/>
              <a:gd name="connsiteX52" fmla="*/ 465180 w 765495"/>
              <a:gd name="connsiteY52" fmla="*/ 571047 h 864482"/>
              <a:gd name="connsiteX53" fmla="*/ 435339 w 765495"/>
              <a:gd name="connsiteY53" fmla="*/ 542110 h 864482"/>
              <a:gd name="connsiteX54" fmla="*/ 335869 w 765495"/>
              <a:gd name="connsiteY54" fmla="*/ 542110 h 864482"/>
              <a:gd name="connsiteX55" fmla="*/ 306028 w 765495"/>
              <a:gd name="connsiteY55" fmla="*/ 573307 h 864482"/>
              <a:gd name="connsiteX56" fmla="*/ 306480 w 765495"/>
              <a:gd name="connsiteY56" fmla="*/ 765465 h 864482"/>
              <a:gd name="connsiteX57" fmla="*/ 280256 w 765495"/>
              <a:gd name="connsiteY57" fmla="*/ 791689 h 864482"/>
              <a:gd name="connsiteX58" fmla="*/ 103924 w 765495"/>
              <a:gd name="connsiteY58" fmla="*/ 791689 h 864482"/>
              <a:gd name="connsiteX59" fmla="*/ 77700 w 765495"/>
              <a:gd name="connsiteY59" fmla="*/ 765917 h 864482"/>
              <a:gd name="connsiteX60" fmla="*/ 78152 w 765495"/>
              <a:gd name="connsiteY60" fmla="*/ 646101 h 864482"/>
              <a:gd name="connsiteX61" fmla="*/ 79056 w 765495"/>
              <a:gd name="connsiteY61" fmla="*/ 645197 h 864482"/>
              <a:gd name="connsiteX62" fmla="*/ 79508 w 765495"/>
              <a:gd name="connsiteY62" fmla="*/ 523120 h 864482"/>
              <a:gd name="connsiteX63" fmla="*/ 91716 w 765495"/>
              <a:gd name="connsiteY63" fmla="*/ 493732 h 864482"/>
              <a:gd name="connsiteX64" fmla="*/ 364354 w 765495"/>
              <a:gd name="connsiteY64" fmla="*/ 219737 h 864482"/>
              <a:gd name="connsiteX65" fmla="*/ 379783 w 765495"/>
              <a:gd name="connsiteY65" fmla="*/ 210525 h 864482"/>
              <a:gd name="connsiteX66" fmla="*/ 573693 w 765495"/>
              <a:gd name="connsiteY66" fmla="*/ 99922 h 864482"/>
              <a:gd name="connsiteX67" fmla="*/ 648295 w 765495"/>
              <a:gd name="connsiteY67" fmla="*/ 100826 h 864482"/>
              <a:gd name="connsiteX68" fmla="*/ 664120 w 765495"/>
              <a:gd name="connsiteY68" fmla="*/ 115747 h 864482"/>
              <a:gd name="connsiteX69" fmla="*/ 665928 w 765495"/>
              <a:gd name="connsiteY69" fmla="*/ 330511 h 864482"/>
              <a:gd name="connsiteX70" fmla="*/ 661407 w 765495"/>
              <a:gd name="connsiteY70" fmla="*/ 340458 h 864482"/>
              <a:gd name="connsiteX71" fmla="*/ 561033 w 765495"/>
              <a:gd name="connsiteY71" fmla="*/ 238728 h 864482"/>
              <a:gd name="connsiteX72" fmla="*/ 552442 w 765495"/>
              <a:gd name="connsiteY72" fmla="*/ 213860 h 864482"/>
              <a:gd name="connsiteX73" fmla="*/ 551990 w 765495"/>
              <a:gd name="connsiteY73" fmla="*/ 121173 h 864482"/>
              <a:gd name="connsiteX74" fmla="*/ 573693 w 765495"/>
              <a:gd name="connsiteY74" fmla="*/ 99922 h 864482"/>
              <a:gd name="connsiteX75" fmla="*/ 379727 w 765495"/>
              <a:gd name="connsiteY75" fmla="*/ 99470 h 864482"/>
              <a:gd name="connsiteX76" fmla="*/ 400977 w 765495"/>
              <a:gd name="connsiteY76" fmla="*/ 117103 h 864482"/>
              <a:gd name="connsiteX77" fmla="*/ 682205 w 765495"/>
              <a:gd name="connsiteY77" fmla="*/ 397879 h 864482"/>
              <a:gd name="connsiteX78" fmla="*/ 747765 w 765495"/>
              <a:gd name="connsiteY78" fmla="*/ 463439 h 864482"/>
              <a:gd name="connsiteX79" fmla="*/ 756356 w 765495"/>
              <a:gd name="connsiteY79" fmla="*/ 500514 h 864482"/>
              <a:gd name="connsiteX80" fmla="*/ 709786 w 765495"/>
              <a:gd name="connsiteY80" fmla="*/ 501870 h 864482"/>
              <a:gd name="connsiteX81" fmla="*/ 480101 w 765495"/>
              <a:gd name="connsiteY81" fmla="*/ 271734 h 864482"/>
              <a:gd name="connsiteX82" fmla="*/ 392387 w 765495"/>
              <a:gd name="connsiteY82" fmla="*/ 183567 h 864482"/>
              <a:gd name="connsiteX83" fmla="*/ 365259 w 765495"/>
              <a:gd name="connsiteY83" fmla="*/ 186732 h 864482"/>
              <a:gd name="connsiteX84" fmla="*/ 96238 w 765495"/>
              <a:gd name="connsiteY84" fmla="*/ 457561 h 864482"/>
              <a:gd name="connsiteX85" fmla="*/ 42434 w 765495"/>
              <a:gd name="connsiteY85" fmla="*/ 512270 h 864482"/>
              <a:gd name="connsiteX86" fmla="*/ 18019 w 765495"/>
              <a:gd name="connsiteY86" fmla="*/ 513174 h 864482"/>
              <a:gd name="connsiteX87" fmla="*/ 2646 w 765495"/>
              <a:gd name="connsiteY87" fmla="*/ 496897 h 864482"/>
              <a:gd name="connsiteX88" fmla="*/ 2194 w 765495"/>
              <a:gd name="connsiteY88" fmla="*/ 474742 h 864482"/>
              <a:gd name="connsiteX89" fmla="*/ 38365 w 765495"/>
              <a:gd name="connsiteY89" fmla="*/ 437667 h 864482"/>
              <a:gd name="connsiteX90" fmla="*/ 358024 w 765495"/>
              <a:gd name="connsiteY90" fmla="*/ 118460 h 864482"/>
              <a:gd name="connsiteX91" fmla="*/ 379727 w 765495"/>
              <a:gd name="connsiteY91" fmla="*/ 99470 h 864482"/>
              <a:gd name="connsiteX92" fmla="*/ 589518 w 765495"/>
              <a:gd name="connsiteY92" fmla="*/ 0 h 864482"/>
              <a:gd name="connsiteX93" fmla="*/ 609864 w 765495"/>
              <a:gd name="connsiteY93" fmla="*/ 452 h 864482"/>
              <a:gd name="connsiteX94" fmla="*/ 665928 w 765495"/>
              <a:gd name="connsiteY94" fmla="*/ 1356 h 864482"/>
              <a:gd name="connsiteX95" fmla="*/ 682205 w 765495"/>
              <a:gd name="connsiteY95" fmla="*/ 16729 h 864482"/>
              <a:gd name="connsiteX96" fmla="*/ 682205 w 765495"/>
              <a:gd name="connsiteY96" fmla="*/ 18990 h 864482"/>
              <a:gd name="connsiteX97" fmla="*/ 628401 w 765495"/>
              <a:gd name="connsiteY97" fmla="*/ 74602 h 864482"/>
              <a:gd name="connsiteX98" fmla="*/ 556512 w 765495"/>
              <a:gd name="connsiteY98" fmla="*/ 74602 h 864482"/>
              <a:gd name="connsiteX99" fmla="*/ 537070 w 765495"/>
              <a:gd name="connsiteY99" fmla="*/ 54256 h 864482"/>
              <a:gd name="connsiteX100" fmla="*/ 589518 w 765495"/>
              <a:gd name="connsiteY100" fmla="*/ 0 h 8644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765495" h="864482">
                <a:moveTo>
                  <a:pt x="62328" y="809322"/>
                </a:moveTo>
                <a:cubicBezTo>
                  <a:pt x="167675" y="810226"/>
                  <a:pt x="273023" y="809322"/>
                  <a:pt x="378370" y="809774"/>
                </a:cubicBezTo>
                <a:cubicBezTo>
                  <a:pt x="483718" y="809774"/>
                  <a:pt x="589065" y="809774"/>
                  <a:pt x="694413" y="809774"/>
                </a:cubicBezTo>
                <a:cubicBezTo>
                  <a:pt x="711594" y="809774"/>
                  <a:pt x="723350" y="811130"/>
                  <a:pt x="722445" y="833285"/>
                </a:cubicBezTo>
                <a:cubicBezTo>
                  <a:pt x="721541" y="853179"/>
                  <a:pt x="717924" y="863578"/>
                  <a:pt x="694865" y="863578"/>
                </a:cubicBezTo>
                <a:cubicBezTo>
                  <a:pt x="484170" y="863126"/>
                  <a:pt x="273475" y="863578"/>
                  <a:pt x="62780" y="864482"/>
                </a:cubicBezTo>
                <a:cubicBezTo>
                  <a:pt x="42434" y="864482"/>
                  <a:pt x="36556" y="857700"/>
                  <a:pt x="37460" y="838258"/>
                </a:cubicBezTo>
                <a:cubicBezTo>
                  <a:pt x="37912" y="820625"/>
                  <a:pt x="38817" y="808869"/>
                  <a:pt x="62328" y="809322"/>
                </a:cubicBezTo>
                <a:close/>
                <a:moveTo>
                  <a:pt x="595395" y="550701"/>
                </a:moveTo>
                <a:cubicBezTo>
                  <a:pt x="611672" y="549344"/>
                  <a:pt x="617098" y="556126"/>
                  <a:pt x="616646" y="571047"/>
                </a:cubicBezTo>
                <a:cubicBezTo>
                  <a:pt x="616194" y="583254"/>
                  <a:pt x="616194" y="595010"/>
                  <a:pt x="616194" y="607217"/>
                </a:cubicBezTo>
                <a:cubicBezTo>
                  <a:pt x="615742" y="664187"/>
                  <a:pt x="615742" y="664187"/>
                  <a:pt x="557868" y="664639"/>
                </a:cubicBezTo>
                <a:cubicBezTo>
                  <a:pt x="524410" y="665091"/>
                  <a:pt x="524410" y="665091"/>
                  <a:pt x="524862" y="631181"/>
                </a:cubicBezTo>
                <a:cubicBezTo>
                  <a:pt x="525314" y="611739"/>
                  <a:pt x="525314" y="591845"/>
                  <a:pt x="524862" y="572403"/>
                </a:cubicBezTo>
                <a:cubicBezTo>
                  <a:pt x="524410" y="557483"/>
                  <a:pt x="528931" y="549796"/>
                  <a:pt x="545660" y="551153"/>
                </a:cubicBezTo>
                <a:cubicBezTo>
                  <a:pt x="561937" y="552509"/>
                  <a:pt x="578666" y="552057"/>
                  <a:pt x="595395" y="550701"/>
                </a:cubicBezTo>
                <a:close/>
                <a:moveTo>
                  <a:pt x="173101" y="550700"/>
                </a:moveTo>
                <a:cubicBezTo>
                  <a:pt x="191186" y="551604"/>
                  <a:pt x="209272" y="552057"/>
                  <a:pt x="226905" y="551152"/>
                </a:cubicBezTo>
                <a:cubicBezTo>
                  <a:pt x="240469" y="550248"/>
                  <a:pt x="246347" y="555674"/>
                  <a:pt x="245894" y="568786"/>
                </a:cubicBezTo>
                <a:cubicBezTo>
                  <a:pt x="245442" y="582802"/>
                  <a:pt x="245894" y="595914"/>
                  <a:pt x="245894" y="609478"/>
                </a:cubicBezTo>
                <a:cubicBezTo>
                  <a:pt x="245894" y="664638"/>
                  <a:pt x="245894" y="664638"/>
                  <a:pt x="190734" y="665091"/>
                </a:cubicBezTo>
                <a:cubicBezTo>
                  <a:pt x="150494" y="665543"/>
                  <a:pt x="154111" y="670516"/>
                  <a:pt x="154111" y="627563"/>
                </a:cubicBezTo>
                <a:cubicBezTo>
                  <a:pt x="154111" y="608121"/>
                  <a:pt x="154111" y="588680"/>
                  <a:pt x="154111" y="569238"/>
                </a:cubicBezTo>
                <a:cubicBezTo>
                  <a:pt x="154111" y="556126"/>
                  <a:pt x="159537" y="550248"/>
                  <a:pt x="173101" y="550700"/>
                </a:cubicBezTo>
                <a:close/>
                <a:moveTo>
                  <a:pt x="530287" y="541658"/>
                </a:moveTo>
                <a:cubicBezTo>
                  <a:pt x="517175" y="541206"/>
                  <a:pt x="513106" y="547083"/>
                  <a:pt x="513106" y="559291"/>
                </a:cubicBezTo>
                <a:cubicBezTo>
                  <a:pt x="513558" y="592297"/>
                  <a:pt x="513558" y="625303"/>
                  <a:pt x="513106" y="658309"/>
                </a:cubicBezTo>
                <a:cubicBezTo>
                  <a:pt x="513106" y="671421"/>
                  <a:pt x="518080" y="677751"/>
                  <a:pt x="531644" y="677298"/>
                </a:cubicBezTo>
                <a:cubicBezTo>
                  <a:pt x="557868" y="676846"/>
                  <a:pt x="584091" y="676846"/>
                  <a:pt x="610315" y="677298"/>
                </a:cubicBezTo>
                <a:cubicBezTo>
                  <a:pt x="623879" y="677298"/>
                  <a:pt x="628853" y="670969"/>
                  <a:pt x="628401" y="657857"/>
                </a:cubicBezTo>
                <a:cubicBezTo>
                  <a:pt x="627949" y="641128"/>
                  <a:pt x="628401" y="624851"/>
                  <a:pt x="628401" y="608122"/>
                </a:cubicBezTo>
                <a:cubicBezTo>
                  <a:pt x="628401" y="591393"/>
                  <a:pt x="627949" y="575116"/>
                  <a:pt x="628401" y="558839"/>
                </a:cubicBezTo>
                <a:cubicBezTo>
                  <a:pt x="628853" y="546631"/>
                  <a:pt x="623879" y="541206"/>
                  <a:pt x="611220" y="541658"/>
                </a:cubicBezTo>
                <a:cubicBezTo>
                  <a:pt x="584091" y="542110"/>
                  <a:pt x="557415" y="542110"/>
                  <a:pt x="530287" y="541658"/>
                </a:cubicBezTo>
                <a:close/>
                <a:moveTo>
                  <a:pt x="238208" y="541658"/>
                </a:moveTo>
                <a:cubicBezTo>
                  <a:pt x="211984" y="542110"/>
                  <a:pt x="185760" y="542562"/>
                  <a:pt x="159084" y="542110"/>
                </a:cubicBezTo>
                <a:cubicBezTo>
                  <a:pt x="146877" y="542110"/>
                  <a:pt x="140999" y="546631"/>
                  <a:pt x="140999" y="559291"/>
                </a:cubicBezTo>
                <a:cubicBezTo>
                  <a:pt x="140999" y="592297"/>
                  <a:pt x="140547" y="625303"/>
                  <a:pt x="140095" y="658761"/>
                </a:cubicBezTo>
                <a:cubicBezTo>
                  <a:pt x="140095" y="671873"/>
                  <a:pt x="145520" y="678203"/>
                  <a:pt x="159084" y="677751"/>
                </a:cubicBezTo>
                <a:cubicBezTo>
                  <a:pt x="185308" y="677298"/>
                  <a:pt x="211532" y="677298"/>
                  <a:pt x="238208" y="677751"/>
                </a:cubicBezTo>
                <a:cubicBezTo>
                  <a:pt x="251772" y="677751"/>
                  <a:pt x="257198" y="671421"/>
                  <a:pt x="256745" y="658309"/>
                </a:cubicBezTo>
                <a:cubicBezTo>
                  <a:pt x="256745" y="642032"/>
                  <a:pt x="256745" y="626207"/>
                  <a:pt x="256745" y="610382"/>
                </a:cubicBezTo>
                <a:cubicBezTo>
                  <a:pt x="256745" y="593653"/>
                  <a:pt x="256293" y="577377"/>
                  <a:pt x="256745" y="560648"/>
                </a:cubicBezTo>
                <a:cubicBezTo>
                  <a:pt x="257198" y="547536"/>
                  <a:pt x="251772" y="541206"/>
                  <a:pt x="238208" y="541658"/>
                </a:cubicBezTo>
                <a:close/>
                <a:moveTo>
                  <a:pt x="379783" y="210525"/>
                </a:moveTo>
                <a:cubicBezTo>
                  <a:pt x="384587" y="210356"/>
                  <a:pt x="389447" y="213181"/>
                  <a:pt x="395551" y="219285"/>
                </a:cubicBezTo>
                <a:cubicBezTo>
                  <a:pt x="485978" y="311069"/>
                  <a:pt x="577309" y="401948"/>
                  <a:pt x="667284" y="494184"/>
                </a:cubicBezTo>
                <a:cubicBezTo>
                  <a:pt x="675875" y="502774"/>
                  <a:pt x="681301" y="517695"/>
                  <a:pt x="681301" y="529902"/>
                </a:cubicBezTo>
                <a:cubicBezTo>
                  <a:pt x="682657" y="608122"/>
                  <a:pt x="681301" y="686793"/>
                  <a:pt x="682205" y="765013"/>
                </a:cubicBezTo>
                <a:cubicBezTo>
                  <a:pt x="682205" y="784455"/>
                  <a:pt x="675875" y="791689"/>
                  <a:pt x="655981" y="791689"/>
                </a:cubicBezTo>
                <a:cubicBezTo>
                  <a:pt x="600820" y="790784"/>
                  <a:pt x="546112" y="790784"/>
                  <a:pt x="490952" y="791689"/>
                </a:cubicBezTo>
                <a:cubicBezTo>
                  <a:pt x="471510" y="792141"/>
                  <a:pt x="464276" y="784907"/>
                  <a:pt x="464276" y="765465"/>
                </a:cubicBezTo>
                <a:cubicBezTo>
                  <a:pt x="465180" y="700810"/>
                  <a:pt x="464728" y="635702"/>
                  <a:pt x="465180" y="571047"/>
                </a:cubicBezTo>
                <a:cubicBezTo>
                  <a:pt x="465180" y="543014"/>
                  <a:pt x="464276" y="542110"/>
                  <a:pt x="435339" y="542110"/>
                </a:cubicBezTo>
                <a:cubicBezTo>
                  <a:pt x="402333" y="542110"/>
                  <a:pt x="368875" y="542110"/>
                  <a:pt x="335869" y="542110"/>
                </a:cubicBezTo>
                <a:cubicBezTo>
                  <a:pt x="306480" y="542110"/>
                  <a:pt x="306028" y="542562"/>
                  <a:pt x="306028" y="573307"/>
                </a:cubicBezTo>
                <a:cubicBezTo>
                  <a:pt x="306028" y="637511"/>
                  <a:pt x="305576" y="701262"/>
                  <a:pt x="306480" y="765465"/>
                </a:cubicBezTo>
                <a:cubicBezTo>
                  <a:pt x="306932" y="785359"/>
                  <a:pt x="299698" y="791689"/>
                  <a:pt x="280256" y="791689"/>
                </a:cubicBezTo>
                <a:cubicBezTo>
                  <a:pt x="221479" y="790784"/>
                  <a:pt x="162701" y="790784"/>
                  <a:pt x="103924" y="791689"/>
                </a:cubicBezTo>
                <a:cubicBezTo>
                  <a:pt x="84482" y="792141"/>
                  <a:pt x="77248" y="785811"/>
                  <a:pt x="77700" y="765917"/>
                </a:cubicBezTo>
                <a:cubicBezTo>
                  <a:pt x="79056" y="726129"/>
                  <a:pt x="78152" y="685889"/>
                  <a:pt x="78152" y="646101"/>
                </a:cubicBezTo>
                <a:cubicBezTo>
                  <a:pt x="78604" y="645197"/>
                  <a:pt x="79056" y="645197"/>
                  <a:pt x="79056" y="645197"/>
                </a:cubicBezTo>
                <a:cubicBezTo>
                  <a:pt x="79056" y="604505"/>
                  <a:pt x="78152" y="563813"/>
                  <a:pt x="79508" y="523120"/>
                </a:cubicBezTo>
                <a:cubicBezTo>
                  <a:pt x="79961" y="513173"/>
                  <a:pt x="84934" y="500966"/>
                  <a:pt x="91716" y="493732"/>
                </a:cubicBezTo>
                <a:cubicBezTo>
                  <a:pt x="182143" y="401948"/>
                  <a:pt x="273474" y="311069"/>
                  <a:pt x="364354" y="219737"/>
                </a:cubicBezTo>
                <a:cubicBezTo>
                  <a:pt x="370232" y="213859"/>
                  <a:pt x="374979" y="210695"/>
                  <a:pt x="379783" y="210525"/>
                </a:cubicBezTo>
                <a:close/>
                <a:moveTo>
                  <a:pt x="573693" y="99922"/>
                </a:moveTo>
                <a:cubicBezTo>
                  <a:pt x="598560" y="100826"/>
                  <a:pt x="623427" y="99018"/>
                  <a:pt x="648295" y="100826"/>
                </a:cubicBezTo>
                <a:cubicBezTo>
                  <a:pt x="654173" y="101279"/>
                  <a:pt x="664120" y="110321"/>
                  <a:pt x="664120" y="115747"/>
                </a:cubicBezTo>
                <a:cubicBezTo>
                  <a:pt x="665476" y="187184"/>
                  <a:pt x="665476" y="258622"/>
                  <a:pt x="665928" y="330511"/>
                </a:cubicBezTo>
                <a:cubicBezTo>
                  <a:pt x="665928" y="332320"/>
                  <a:pt x="664120" y="334128"/>
                  <a:pt x="661407" y="340458"/>
                </a:cubicBezTo>
                <a:cubicBezTo>
                  <a:pt x="626140" y="305192"/>
                  <a:pt x="593134" y="272186"/>
                  <a:pt x="561033" y="238728"/>
                </a:cubicBezTo>
                <a:cubicBezTo>
                  <a:pt x="555607" y="232850"/>
                  <a:pt x="552894" y="222451"/>
                  <a:pt x="552442" y="213860"/>
                </a:cubicBezTo>
                <a:cubicBezTo>
                  <a:pt x="551538" y="183115"/>
                  <a:pt x="552442" y="151918"/>
                  <a:pt x="551990" y="121173"/>
                </a:cubicBezTo>
                <a:cubicBezTo>
                  <a:pt x="551990" y="106252"/>
                  <a:pt x="557868" y="99470"/>
                  <a:pt x="573693" y="99922"/>
                </a:cubicBezTo>
                <a:close/>
                <a:moveTo>
                  <a:pt x="379727" y="99470"/>
                </a:moveTo>
                <a:cubicBezTo>
                  <a:pt x="387413" y="105800"/>
                  <a:pt x="394647" y="110773"/>
                  <a:pt x="400977" y="117103"/>
                </a:cubicBezTo>
                <a:cubicBezTo>
                  <a:pt x="495021" y="210695"/>
                  <a:pt x="588613" y="304287"/>
                  <a:pt x="682205" y="397879"/>
                </a:cubicBezTo>
                <a:cubicBezTo>
                  <a:pt x="703908" y="419582"/>
                  <a:pt x="726515" y="440832"/>
                  <a:pt x="747765" y="463439"/>
                </a:cubicBezTo>
                <a:cubicBezTo>
                  <a:pt x="757260" y="473386"/>
                  <a:pt x="777154" y="481524"/>
                  <a:pt x="756356" y="500514"/>
                </a:cubicBezTo>
                <a:cubicBezTo>
                  <a:pt x="731488" y="523121"/>
                  <a:pt x="731940" y="524025"/>
                  <a:pt x="709786" y="501870"/>
                </a:cubicBezTo>
                <a:cubicBezTo>
                  <a:pt x="632923" y="425007"/>
                  <a:pt x="556512" y="348144"/>
                  <a:pt x="480101" y="271734"/>
                </a:cubicBezTo>
                <a:cubicBezTo>
                  <a:pt x="450712" y="242345"/>
                  <a:pt x="420871" y="213860"/>
                  <a:pt x="392387" y="183567"/>
                </a:cubicBezTo>
                <a:cubicBezTo>
                  <a:pt x="380179" y="170907"/>
                  <a:pt x="373849" y="177689"/>
                  <a:pt x="365259" y="186732"/>
                </a:cubicBezTo>
                <a:cubicBezTo>
                  <a:pt x="275736" y="277159"/>
                  <a:pt x="186213" y="367586"/>
                  <a:pt x="96238" y="457561"/>
                </a:cubicBezTo>
                <a:cubicBezTo>
                  <a:pt x="78153" y="475647"/>
                  <a:pt x="59615" y="493280"/>
                  <a:pt x="42434" y="512270"/>
                </a:cubicBezTo>
                <a:cubicBezTo>
                  <a:pt x="33843" y="521764"/>
                  <a:pt x="26609" y="522669"/>
                  <a:pt x="18019" y="513174"/>
                </a:cubicBezTo>
                <a:cubicBezTo>
                  <a:pt x="13045" y="507748"/>
                  <a:pt x="5359" y="503227"/>
                  <a:pt x="2646" y="496897"/>
                </a:cubicBezTo>
                <a:cubicBezTo>
                  <a:pt x="-67" y="490115"/>
                  <a:pt x="-1423" y="479264"/>
                  <a:pt x="2194" y="474742"/>
                </a:cubicBezTo>
                <a:cubicBezTo>
                  <a:pt x="12593" y="461178"/>
                  <a:pt x="26157" y="449875"/>
                  <a:pt x="38365" y="437667"/>
                </a:cubicBezTo>
                <a:cubicBezTo>
                  <a:pt x="145069" y="331415"/>
                  <a:pt x="251320" y="224712"/>
                  <a:pt x="358024" y="118460"/>
                </a:cubicBezTo>
                <a:cubicBezTo>
                  <a:pt x="364806" y="112130"/>
                  <a:pt x="371588" y="106704"/>
                  <a:pt x="379727" y="99470"/>
                </a:cubicBezTo>
                <a:close/>
                <a:moveTo>
                  <a:pt x="589518" y="0"/>
                </a:moveTo>
                <a:cubicBezTo>
                  <a:pt x="596300" y="452"/>
                  <a:pt x="603082" y="452"/>
                  <a:pt x="609864" y="452"/>
                </a:cubicBezTo>
                <a:cubicBezTo>
                  <a:pt x="628401" y="452"/>
                  <a:pt x="647391" y="-904"/>
                  <a:pt x="665928" y="1356"/>
                </a:cubicBezTo>
                <a:cubicBezTo>
                  <a:pt x="671806" y="1809"/>
                  <a:pt x="676780" y="11303"/>
                  <a:pt x="682205" y="16729"/>
                </a:cubicBezTo>
                <a:cubicBezTo>
                  <a:pt x="682657" y="17181"/>
                  <a:pt x="682205" y="18085"/>
                  <a:pt x="682205" y="18990"/>
                </a:cubicBezTo>
                <a:cubicBezTo>
                  <a:pt x="680397" y="82741"/>
                  <a:pt x="693057" y="74150"/>
                  <a:pt x="628401" y="74602"/>
                </a:cubicBezTo>
                <a:cubicBezTo>
                  <a:pt x="604438" y="75055"/>
                  <a:pt x="580475" y="74150"/>
                  <a:pt x="556512" y="74602"/>
                </a:cubicBezTo>
                <a:cubicBezTo>
                  <a:pt x="542043" y="75055"/>
                  <a:pt x="537070" y="69177"/>
                  <a:pt x="537070" y="54256"/>
                </a:cubicBezTo>
                <a:cubicBezTo>
                  <a:pt x="536618" y="452"/>
                  <a:pt x="536166" y="452"/>
                  <a:pt x="589518" y="0"/>
                </a:cubicBezTo>
                <a:close/>
              </a:path>
            </a:pathLst>
          </a:custGeom>
          <a:solidFill>
            <a:schemeClr val="accent6"/>
          </a:solidFill>
          <a:ln w="4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72" name="TextBox 1671">
            <a:extLst>
              <a:ext uri="{FF2B5EF4-FFF2-40B4-BE49-F238E27FC236}">
                <a16:creationId xmlns:a16="http://schemas.microsoft.com/office/drawing/2014/main" id="{C798B02E-0153-45E0-AA09-90A285409143}"/>
              </a:ext>
            </a:extLst>
          </p:cNvPr>
          <p:cNvSpPr txBox="1"/>
          <p:nvPr/>
        </p:nvSpPr>
        <p:spPr>
          <a:xfrm>
            <a:off x="6776064" y="1780798"/>
            <a:ext cx="4892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 Easy to change colors, photos and Text. You can simply impress your audience and add a unique zing and appeal to your Presentations. </a:t>
            </a:r>
          </a:p>
        </p:txBody>
      </p:sp>
      <p:grpSp>
        <p:nvGrpSpPr>
          <p:cNvPr id="1666" name="그룹 10">
            <a:extLst>
              <a:ext uri="{FF2B5EF4-FFF2-40B4-BE49-F238E27FC236}">
                <a16:creationId xmlns:a16="http://schemas.microsoft.com/office/drawing/2014/main" id="{C0E7A750-7E96-4D0C-8721-645CAC358AC8}"/>
              </a:ext>
            </a:extLst>
          </p:cNvPr>
          <p:cNvGrpSpPr/>
          <p:nvPr/>
        </p:nvGrpSpPr>
        <p:grpSpPr>
          <a:xfrm>
            <a:off x="1026628" y="1500326"/>
            <a:ext cx="5137469" cy="2984852"/>
            <a:chOff x="635000" y="1382713"/>
            <a:chExt cx="7869238" cy="45720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667" name="Freeform 8">
              <a:extLst>
                <a:ext uri="{FF2B5EF4-FFF2-40B4-BE49-F238E27FC236}">
                  <a16:creationId xmlns:a16="http://schemas.microsoft.com/office/drawing/2014/main" id="{5718AA0B-0A1D-4899-AB39-86748A83F5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1213" y="3267075"/>
              <a:ext cx="7478713" cy="2654300"/>
            </a:xfrm>
            <a:custGeom>
              <a:avLst/>
              <a:gdLst>
                <a:gd name="T0" fmla="*/ 1383 w 4711"/>
                <a:gd name="T1" fmla="*/ 1616 h 1672"/>
                <a:gd name="T2" fmla="*/ 4289 w 4711"/>
                <a:gd name="T3" fmla="*/ 1370 h 1672"/>
                <a:gd name="T4" fmla="*/ 4547 w 4711"/>
                <a:gd name="T5" fmla="*/ 1482 h 1672"/>
                <a:gd name="T6" fmla="*/ 4645 w 4711"/>
                <a:gd name="T7" fmla="*/ 1305 h 1672"/>
                <a:gd name="T8" fmla="*/ 4596 w 4711"/>
                <a:gd name="T9" fmla="*/ 1330 h 1672"/>
                <a:gd name="T10" fmla="*/ 4699 w 4711"/>
                <a:gd name="T11" fmla="*/ 1014 h 1672"/>
                <a:gd name="T12" fmla="*/ 2870 w 4711"/>
                <a:gd name="T13" fmla="*/ 1134 h 1672"/>
                <a:gd name="T14" fmla="*/ 4455 w 4711"/>
                <a:gd name="T15" fmla="*/ 918 h 1672"/>
                <a:gd name="T16" fmla="*/ 4359 w 4711"/>
                <a:gd name="T17" fmla="*/ 1140 h 1672"/>
                <a:gd name="T18" fmla="*/ 4144 w 4711"/>
                <a:gd name="T19" fmla="*/ 1286 h 1672"/>
                <a:gd name="T20" fmla="*/ 3936 w 4711"/>
                <a:gd name="T21" fmla="*/ 1271 h 1672"/>
                <a:gd name="T22" fmla="*/ 3802 w 4711"/>
                <a:gd name="T23" fmla="*/ 1080 h 1672"/>
                <a:gd name="T24" fmla="*/ 4059 w 4711"/>
                <a:gd name="T25" fmla="*/ 932 h 1672"/>
                <a:gd name="T26" fmla="*/ 4430 w 4711"/>
                <a:gd name="T27" fmla="*/ 909 h 1672"/>
                <a:gd name="T28" fmla="*/ 3982 w 4711"/>
                <a:gd name="T29" fmla="*/ 883 h 1672"/>
                <a:gd name="T30" fmla="*/ 3891 w 4711"/>
                <a:gd name="T31" fmla="*/ 883 h 1672"/>
                <a:gd name="T32" fmla="*/ 4388 w 4711"/>
                <a:gd name="T33" fmla="*/ 864 h 1672"/>
                <a:gd name="T34" fmla="*/ 4362 w 4711"/>
                <a:gd name="T35" fmla="*/ 825 h 1672"/>
                <a:gd name="T36" fmla="*/ 3994 w 4711"/>
                <a:gd name="T37" fmla="*/ 817 h 1672"/>
                <a:gd name="T38" fmla="*/ 4270 w 4711"/>
                <a:gd name="T39" fmla="*/ 855 h 1672"/>
                <a:gd name="T40" fmla="*/ 4132 w 4711"/>
                <a:gd name="T41" fmla="*/ 887 h 1672"/>
                <a:gd name="T42" fmla="*/ 1563 w 4711"/>
                <a:gd name="T43" fmla="*/ 787 h 1672"/>
                <a:gd name="T44" fmla="*/ 3886 w 4711"/>
                <a:gd name="T45" fmla="*/ 778 h 1672"/>
                <a:gd name="T46" fmla="*/ 3870 w 4711"/>
                <a:gd name="T47" fmla="*/ 845 h 1672"/>
                <a:gd name="T48" fmla="*/ 3987 w 4711"/>
                <a:gd name="T49" fmla="*/ 764 h 1672"/>
                <a:gd name="T50" fmla="*/ 3821 w 4711"/>
                <a:gd name="T51" fmla="*/ 885 h 1672"/>
                <a:gd name="T52" fmla="*/ 3860 w 4711"/>
                <a:gd name="T53" fmla="*/ 710 h 1672"/>
                <a:gd name="T54" fmla="*/ 3786 w 4711"/>
                <a:gd name="T55" fmla="*/ 726 h 1672"/>
                <a:gd name="T56" fmla="*/ 3331 w 4711"/>
                <a:gd name="T57" fmla="*/ 700 h 1672"/>
                <a:gd name="T58" fmla="*/ 3957 w 4711"/>
                <a:gd name="T59" fmla="*/ 677 h 1672"/>
                <a:gd name="T60" fmla="*/ 1245 w 4711"/>
                <a:gd name="T61" fmla="*/ 637 h 1672"/>
                <a:gd name="T62" fmla="*/ 1351 w 4711"/>
                <a:gd name="T63" fmla="*/ 529 h 1672"/>
                <a:gd name="T64" fmla="*/ 3942 w 4711"/>
                <a:gd name="T65" fmla="*/ 620 h 1672"/>
                <a:gd name="T66" fmla="*/ 3942 w 4711"/>
                <a:gd name="T67" fmla="*/ 602 h 1672"/>
                <a:gd name="T68" fmla="*/ 1173 w 4711"/>
                <a:gd name="T69" fmla="*/ 511 h 1672"/>
                <a:gd name="T70" fmla="*/ 1255 w 4711"/>
                <a:gd name="T71" fmla="*/ 515 h 1672"/>
                <a:gd name="T72" fmla="*/ 96 w 4711"/>
                <a:gd name="T73" fmla="*/ 454 h 1672"/>
                <a:gd name="T74" fmla="*/ 1088 w 4711"/>
                <a:gd name="T75" fmla="*/ 445 h 1672"/>
                <a:gd name="T76" fmla="*/ 1166 w 4711"/>
                <a:gd name="T77" fmla="*/ 429 h 1672"/>
                <a:gd name="T78" fmla="*/ 1149 w 4711"/>
                <a:gd name="T79" fmla="*/ 400 h 1672"/>
                <a:gd name="T80" fmla="*/ 2694 w 4711"/>
                <a:gd name="T81" fmla="*/ 262 h 1672"/>
                <a:gd name="T82" fmla="*/ 2256 w 4711"/>
                <a:gd name="T83" fmla="*/ 181 h 1672"/>
                <a:gd name="T84" fmla="*/ 2353 w 4711"/>
                <a:gd name="T85" fmla="*/ 119 h 1672"/>
                <a:gd name="T86" fmla="*/ 4183 w 4711"/>
                <a:gd name="T87" fmla="*/ 162 h 1672"/>
                <a:gd name="T88" fmla="*/ 4046 w 4711"/>
                <a:gd name="T89" fmla="*/ 288 h 1672"/>
                <a:gd name="T90" fmla="*/ 4128 w 4711"/>
                <a:gd name="T91" fmla="*/ 225 h 1672"/>
                <a:gd name="T92" fmla="*/ 2400 w 4711"/>
                <a:gd name="T93" fmla="*/ 78 h 1672"/>
                <a:gd name="T94" fmla="*/ 2425 w 4711"/>
                <a:gd name="T95" fmla="*/ 227 h 1672"/>
                <a:gd name="T96" fmla="*/ 2247 w 4711"/>
                <a:gd name="T97" fmla="*/ 148 h 1672"/>
                <a:gd name="T98" fmla="*/ 2167 w 4711"/>
                <a:gd name="T99" fmla="*/ 232 h 1672"/>
                <a:gd name="T100" fmla="*/ 2489 w 4711"/>
                <a:gd name="T101" fmla="*/ 332 h 1672"/>
                <a:gd name="T102" fmla="*/ 2720 w 4711"/>
                <a:gd name="T103" fmla="*/ 234 h 1672"/>
                <a:gd name="T104" fmla="*/ 2577 w 4711"/>
                <a:gd name="T105" fmla="*/ 157 h 1672"/>
                <a:gd name="T106" fmla="*/ 2533 w 4711"/>
                <a:gd name="T107" fmla="*/ 232 h 1672"/>
                <a:gd name="T108" fmla="*/ 1210 w 4711"/>
                <a:gd name="T109" fmla="*/ 78 h 1672"/>
                <a:gd name="T110" fmla="*/ 2798 w 4711"/>
                <a:gd name="T111" fmla="*/ 145 h 1672"/>
                <a:gd name="T112" fmla="*/ 2903 w 4711"/>
                <a:gd name="T113" fmla="*/ 147 h 1672"/>
                <a:gd name="T114" fmla="*/ 2943 w 4711"/>
                <a:gd name="T115" fmla="*/ 127 h 1672"/>
                <a:gd name="T116" fmla="*/ 1393 w 4711"/>
                <a:gd name="T117" fmla="*/ 66 h 1672"/>
                <a:gd name="T118" fmla="*/ 1028 w 4711"/>
                <a:gd name="T119" fmla="*/ 126 h 1672"/>
                <a:gd name="T120" fmla="*/ 1194 w 4711"/>
                <a:gd name="T121" fmla="*/ 89 h 1672"/>
                <a:gd name="T122" fmla="*/ 1076 w 4711"/>
                <a:gd name="T123" fmla="*/ 54 h 1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711" h="1672">
                  <a:moveTo>
                    <a:pt x="1290" y="1620"/>
                  </a:moveTo>
                  <a:lnTo>
                    <a:pt x="1304" y="1628"/>
                  </a:lnTo>
                  <a:lnTo>
                    <a:pt x="1318" y="1641"/>
                  </a:lnTo>
                  <a:lnTo>
                    <a:pt x="1332" y="1653"/>
                  </a:lnTo>
                  <a:lnTo>
                    <a:pt x="1348" y="1662"/>
                  </a:lnTo>
                  <a:lnTo>
                    <a:pt x="1348" y="1670"/>
                  </a:lnTo>
                  <a:lnTo>
                    <a:pt x="1339" y="1670"/>
                  </a:lnTo>
                  <a:lnTo>
                    <a:pt x="1330" y="1672"/>
                  </a:lnTo>
                  <a:lnTo>
                    <a:pt x="1316" y="1672"/>
                  </a:lnTo>
                  <a:lnTo>
                    <a:pt x="1304" y="1669"/>
                  </a:lnTo>
                  <a:lnTo>
                    <a:pt x="1297" y="1667"/>
                  </a:lnTo>
                  <a:lnTo>
                    <a:pt x="1294" y="1653"/>
                  </a:lnTo>
                  <a:lnTo>
                    <a:pt x="1290" y="1635"/>
                  </a:lnTo>
                  <a:lnTo>
                    <a:pt x="1290" y="1620"/>
                  </a:lnTo>
                  <a:close/>
                  <a:moveTo>
                    <a:pt x="1402" y="1590"/>
                  </a:moveTo>
                  <a:lnTo>
                    <a:pt x="1416" y="1593"/>
                  </a:lnTo>
                  <a:lnTo>
                    <a:pt x="1432" y="1599"/>
                  </a:lnTo>
                  <a:lnTo>
                    <a:pt x="1444" y="1604"/>
                  </a:lnTo>
                  <a:lnTo>
                    <a:pt x="1440" y="1604"/>
                  </a:lnTo>
                  <a:lnTo>
                    <a:pt x="1428" y="1611"/>
                  </a:lnTo>
                  <a:lnTo>
                    <a:pt x="1416" y="1616"/>
                  </a:lnTo>
                  <a:lnTo>
                    <a:pt x="1402" y="1620"/>
                  </a:lnTo>
                  <a:lnTo>
                    <a:pt x="1402" y="1613"/>
                  </a:lnTo>
                  <a:lnTo>
                    <a:pt x="1404" y="1611"/>
                  </a:lnTo>
                  <a:lnTo>
                    <a:pt x="1407" y="1609"/>
                  </a:lnTo>
                  <a:lnTo>
                    <a:pt x="1409" y="1607"/>
                  </a:lnTo>
                  <a:lnTo>
                    <a:pt x="1409" y="1606"/>
                  </a:lnTo>
                  <a:lnTo>
                    <a:pt x="1411" y="1604"/>
                  </a:lnTo>
                  <a:lnTo>
                    <a:pt x="1412" y="1600"/>
                  </a:lnTo>
                  <a:lnTo>
                    <a:pt x="1409" y="1600"/>
                  </a:lnTo>
                  <a:lnTo>
                    <a:pt x="1400" y="1609"/>
                  </a:lnTo>
                  <a:lnTo>
                    <a:pt x="1392" y="1614"/>
                  </a:lnTo>
                  <a:lnTo>
                    <a:pt x="1383" y="1616"/>
                  </a:lnTo>
                  <a:lnTo>
                    <a:pt x="1371" y="1620"/>
                  </a:lnTo>
                  <a:lnTo>
                    <a:pt x="1371" y="1604"/>
                  </a:lnTo>
                  <a:lnTo>
                    <a:pt x="1381" y="1600"/>
                  </a:lnTo>
                  <a:lnTo>
                    <a:pt x="1392" y="1595"/>
                  </a:lnTo>
                  <a:lnTo>
                    <a:pt x="1402" y="1590"/>
                  </a:lnTo>
                  <a:close/>
                  <a:moveTo>
                    <a:pt x="1374" y="1393"/>
                  </a:moveTo>
                  <a:lnTo>
                    <a:pt x="1378" y="1396"/>
                  </a:lnTo>
                  <a:lnTo>
                    <a:pt x="1381" y="1398"/>
                  </a:lnTo>
                  <a:lnTo>
                    <a:pt x="1383" y="1400"/>
                  </a:lnTo>
                  <a:lnTo>
                    <a:pt x="1385" y="1403"/>
                  </a:lnTo>
                  <a:lnTo>
                    <a:pt x="1385" y="1407"/>
                  </a:lnTo>
                  <a:lnTo>
                    <a:pt x="1386" y="1412"/>
                  </a:lnTo>
                  <a:lnTo>
                    <a:pt x="1378" y="1412"/>
                  </a:lnTo>
                  <a:lnTo>
                    <a:pt x="1376" y="1408"/>
                  </a:lnTo>
                  <a:lnTo>
                    <a:pt x="1374" y="1405"/>
                  </a:lnTo>
                  <a:lnTo>
                    <a:pt x="1374" y="1403"/>
                  </a:lnTo>
                  <a:lnTo>
                    <a:pt x="1372" y="1401"/>
                  </a:lnTo>
                  <a:lnTo>
                    <a:pt x="1374" y="1398"/>
                  </a:lnTo>
                  <a:lnTo>
                    <a:pt x="1374" y="1393"/>
                  </a:lnTo>
                  <a:close/>
                  <a:moveTo>
                    <a:pt x="4289" y="1370"/>
                  </a:moveTo>
                  <a:lnTo>
                    <a:pt x="4294" y="1384"/>
                  </a:lnTo>
                  <a:lnTo>
                    <a:pt x="4296" y="1400"/>
                  </a:lnTo>
                  <a:lnTo>
                    <a:pt x="4292" y="1415"/>
                  </a:lnTo>
                  <a:lnTo>
                    <a:pt x="4284" y="1424"/>
                  </a:lnTo>
                  <a:lnTo>
                    <a:pt x="4275" y="1429"/>
                  </a:lnTo>
                  <a:lnTo>
                    <a:pt x="4263" y="1435"/>
                  </a:lnTo>
                  <a:lnTo>
                    <a:pt x="4258" y="1414"/>
                  </a:lnTo>
                  <a:lnTo>
                    <a:pt x="4251" y="1393"/>
                  </a:lnTo>
                  <a:lnTo>
                    <a:pt x="4244" y="1374"/>
                  </a:lnTo>
                  <a:lnTo>
                    <a:pt x="4258" y="1374"/>
                  </a:lnTo>
                  <a:lnTo>
                    <a:pt x="4270" y="1381"/>
                  </a:lnTo>
                  <a:lnTo>
                    <a:pt x="4280" y="1379"/>
                  </a:lnTo>
                  <a:lnTo>
                    <a:pt x="4289" y="1370"/>
                  </a:lnTo>
                  <a:close/>
                  <a:moveTo>
                    <a:pt x="4577" y="1367"/>
                  </a:moveTo>
                  <a:lnTo>
                    <a:pt x="4580" y="1368"/>
                  </a:lnTo>
                  <a:lnTo>
                    <a:pt x="4584" y="1370"/>
                  </a:lnTo>
                  <a:lnTo>
                    <a:pt x="4586" y="1372"/>
                  </a:lnTo>
                  <a:lnTo>
                    <a:pt x="4587" y="1374"/>
                  </a:lnTo>
                  <a:lnTo>
                    <a:pt x="4589" y="1375"/>
                  </a:lnTo>
                  <a:lnTo>
                    <a:pt x="4593" y="1379"/>
                  </a:lnTo>
                  <a:lnTo>
                    <a:pt x="4593" y="1377"/>
                  </a:lnTo>
                  <a:lnTo>
                    <a:pt x="4594" y="1375"/>
                  </a:lnTo>
                  <a:lnTo>
                    <a:pt x="4596" y="1372"/>
                  </a:lnTo>
                  <a:lnTo>
                    <a:pt x="4596" y="1370"/>
                  </a:lnTo>
                  <a:lnTo>
                    <a:pt x="4598" y="1370"/>
                  </a:lnTo>
                  <a:lnTo>
                    <a:pt x="4600" y="1370"/>
                  </a:lnTo>
                  <a:lnTo>
                    <a:pt x="4600" y="1374"/>
                  </a:lnTo>
                  <a:lnTo>
                    <a:pt x="4601" y="1377"/>
                  </a:lnTo>
                  <a:lnTo>
                    <a:pt x="4603" y="1382"/>
                  </a:lnTo>
                  <a:lnTo>
                    <a:pt x="4603" y="1388"/>
                  </a:lnTo>
                  <a:lnTo>
                    <a:pt x="4603" y="1393"/>
                  </a:lnTo>
                  <a:lnTo>
                    <a:pt x="4591" y="1407"/>
                  </a:lnTo>
                  <a:lnTo>
                    <a:pt x="4580" y="1424"/>
                  </a:lnTo>
                  <a:lnTo>
                    <a:pt x="4584" y="1435"/>
                  </a:lnTo>
                  <a:lnTo>
                    <a:pt x="4582" y="1438"/>
                  </a:lnTo>
                  <a:lnTo>
                    <a:pt x="4577" y="1442"/>
                  </a:lnTo>
                  <a:lnTo>
                    <a:pt x="4572" y="1443"/>
                  </a:lnTo>
                  <a:lnTo>
                    <a:pt x="4567" y="1445"/>
                  </a:lnTo>
                  <a:lnTo>
                    <a:pt x="4561" y="1449"/>
                  </a:lnTo>
                  <a:lnTo>
                    <a:pt x="4558" y="1450"/>
                  </a:lnTo>
                  <a:lnTo>
                    <a:pt x="4554" y="1456"/>
                  </a:lnTo>
                  <a:lnTo>
                    <a:pt x="4554" y="1461"/>
                  </a:lnTo>
                  <a:lnTo>
                    <a:pt x="4553" y="1466"/>
                  </a:lnTo>
                  <a:lnTo>
                    <a:pt x="4553" y="1471"/>
                  </a:lnTo>
                  <a:lnTo>
                    <a:pt x="4551" y="1478"/>
                  </a:lnTo>
                  <a:lnTo>
                    <a:pt x="4547" y="1482"/>
                  </a:lnTo>
                  <a:lnTo>
                    <a:pt x="4542" y="1485"/>
                  </a:lnTo>
                  <a:lnTo>
                    <a:pt x="4537" y="1489"/>
                  </a:lnTo>
                  <a:lnTo>
                    <a:pt x="4532" y="1492"/>
                  </a:lnTo>
                  <a:lnTo>
                    <a:pt x="4526" y="1497"/>
                  </a:lnTo>
                  <a:lnTo>
                    <a:pt x="4519" y="1497"/>
                  </a:lnTo>
                  <a:lnTo>
                    <a:pt x="4511" y="1491"/>
                  </a:lnTo>
                  <a:lnTo>
                    <a:pt x="4502" y="1485"/>
                  </a:lnTo>
                  <a:lnTo>
                    <a:pt x="4495" y="1480"/>
                  </a:lnTo>
                  <a:lnTo>
                    <a:pt x="4488" y="1470"/>
                  </a:lnTo>
                  <a:lnTo>
                    <a:pt x="4493" y="1466"/>
                  </a:lnTo>
                  <a:lnTo>
                    <a:pt x="4495" y="1461"/>
                  </a:lnTo>
                  <a:lnTo>
                    <a:pt x="4497" y="1457"/>
                  </a:lnTo>
                  <a:lnTo>
                    <a:pt x="4498" y="1452"/>
                  </a:lnTo>
                  <a:lnTo>
                    <a:pt x="4500" y="1447"/>
                  </a:lnTo>
                  <a:lnTo>
                    <a:pt x="4504" y="1443"/>
                  </a:lnTo>
                  <a:lnTo>
                    <a:pt x="4514" y="1440"/>
                  </a:lnTo>
                  <a:lnTo>
                    <a:pt x="4525" y="1438"/>
                  </a:lnTo>
                  <a:lnTo>
                    <a:pt x="4535" y="1435"/>
                  </a:lnTo>
                  <a:lnTo>
                    <a:pt x="4540" y="1429"/>
                  </a:lnTo>
                  <a:lnTo>
                    <a:pt x="4549" y="1417"/>
                  </a:lnTo>
                  <a:lnTo>
                    <a:pt x="4556" y="1403"/>
                  </a:lnTo>
                  <a:lnTo>
                    <a:pt x="4565" y="1389"/>
                  </a:lnTo>
                  <a:lnTo>
                    <a:pt x="4572" y="1375"/>
                  </a:lnTo>
                  <a:lnTo>
                    <a:pt x="4577" y="1367"/>
                  </a:lnTo>
                  <a:close/>
                  <a:moveTo>
                    <a:pt x="4570" y="1239"/>
                  </a:moveTo>
                  <a:lnTo>
                    <a:pt x="4577" y="1239"/>
                  </a:lnTo>
                  <a:lnTo>
                    <a:pt x="4593" y="1255"/>
                  </a:lnTo>
                  <a:lnTo>
                    <a:pt x="4607" y="1269"/>
                  </a:lnTo>
                  <a:lnTo>
                    <a:pt x="4621" y="1285"/>
                  </a:lnTo>
                  <a:lnTo>
                    <a:pt x="4631" y="1305"/>
                  </a:lnTo>
                  <a:lnTo>
                    <a:pt x="4636" y="1305"/>
                  </a:lnTo>
                  <a:lnTo>
                    <a:pt x="4642" y="1305"/>
                  </a:lnTo>
                  <a:lnTo>
                    <a:pt x="4645" y="1305"/>
                  </a:lnTo>
                  <a:lnTo>
                    <a:pt x="4647" y="1305"/>
                  </a:lnTo>
                  <a:lnTo>
                    <a:pt x="4650" y="1305"/>
                  </a:lnTo>
                  <a:lnTo>
                    <a:pt x="4654" y="1302"/>
                  </a:lnTo>
                  <a:lnTo>
                    <a:pt x="4656" y="1299"/>
                  </a:lnTo>
                  <a:lnTo>
                    <a:pt x="4657" y="1293"/>
                  </a:lnTo>
                  <a:lnTo>
                    <a:pt x="4661" y="1293"/>
                  </a:lnTo>
                  <a:lnTo>
                    <a:pt x="4661" y="1316"/>
                  </a:lnTo>
                  <a:lnTo>
                    <a:pt x="4659" y="1321"/>
                  </a:lnTo>
                  <a:lnTo>
                    <a:pt x="4657" y="1326"/>
                  </a:lnTo>
                  <a:lnTo>
                    <a:pt x="4656" y="1332"/>
                  </a:lnTo>
                  <a:lnTo>
                    <a:pt x="4654" y="1335"/>
                  </a:lnTo>
                  <a:lnTo>
                    <a:pt x="4642" y="1335"/>
                  </a:lnTo>
                  <a:lnTo>
                    <a:pt x="4642" y="1347"/>
                  </a:lnTo>
                  <a:lnTo>
                    <a:pt x="4631" y="1358"/>
                  </a:lnTo>
                  <a:lnTo>
                    <a:pt x="4622" y="1368"/>
                  </a:lnTo>
                  <a:lnTo>
                    <a:pt x="4612" y="1379"/>
                  </a:lnTo>
                  <a:lnTo>
                    <a:pt x="4612" y="1374"/>
                  </a:lnTo>
                  <a:lnTo>
                    <a:pt x="4610" y="1370"/>
                  </a:lnTo>
                  <a:lnTo>
                    <a:pt x="4610" y="1367"/>
                  </a:lnTo>
                  <a:lnTo>
                    <a:pt x="4610" y="1361"/>
                  </a:lnTo>
                  <a:lnTo>
                    <a:pt x="4612" y="1358"/>
                  </a:lnTo>
                  <a:lnTo>
                    <a:pt x="4612" y="1354"/>
                  </a:lnTo>
                  <a:lnTo>
                    <a:pt x="4612" y="1351"/>
                  </a:lnTo>
                  <a:lnTo>
                    <a:pt x="4610" y="1349"/>
                  </a:lnTo>
                  <a:lnTo>
                    <a:pt x="4607" y="1347"/>
                  </a:lnTo>
                  <a:lnTo>
                    <a:pt x="4603" y="1346"/>
                  </a:lnTo>
                  <a:lnTo>
                    <a:pt x="4600" y="1344"/>
                  </a:lnTo>
                  <a:lnTo>
                    <a:pt x="4596" y="1342"/>
                  </a:lnTo>
                  <a:lnTo>
                    <a:pt x="4593" y="1340"/>
                  </a:lnTo>
                  <a:lnTo>
                    <a:pt x="4591" y="1339"/>
                  </a:lnTo>
                  <a:lnTo>
                    <a:pt x="4591" y="1337"/>
                  </a:lnTo>
                  <a:lnTo>
                    <a:pt x="4593" y="1335"/>
                  </a:lnTo>
                  <a:lnTo>
                    <a:pt x="4596" y="1330"/>
                  </a:lnTo>
                  <a:lnTo>
                    <a:pt x="4601" y="1326"/>
                  </a:lnTo>
                  <a:lnTo>
                    <a:pt x="4607" y="1321"/>
                  </a:lnTo>
                  <a:lnTo>
                    <a:pt x="4612" y="1316"/>
                  </a:lnTo>
                  <a:lnTo>
                    <a:pt x="4605" y="1309"/>
                  </a:lnTo>
                  <a:lnTo>
                    <a:pt x="4598" y="1297"/>
                  </a:lnTo>
                  <a:lnTo>
                    <a:pt x="4587" y="1279"/>
                  </a:lnTo>
                  <a:lnTo>
                    <a:pt x="4579" y="1264"/>
                  </a:lnTo>
                  <a:lnTo>
                    <a:pt x="4574" y="1250"/>
                  </a:lnTo>
                  <a:lnTo>
                    <a:pt x="4570" y="1239"/>
                  </a:lnTo>
                  <a:close/>
                  <a:moveTo>
                    <a:pt x="4507" y="1056"/>
                  </a:moveTo>
                  <a:lnTo>
                    <a:pt x="4516" y="1056"/>
                  </a:lnTo>
                  <a:lnTo>
                    <a:pt x="4532" y="1068"/>
                  </a:lnTo>
                  <a:lnTo>
                    <a:pt x="4551" y="1079"/>
                  </a:lnTo>
                  <a:lnTo>
                    <a:pt x="4551" y="1089"/>
                  </a:lnTo>
                  <a:lnTo>
                    <a:pt x="4539" y="1089"/>
                  </a:lnTo>
                  <a:lnTo>
                    <a:pt x="4530" y="1082"/>
                  </a:lnTo>
                  <a:lnTo>
                    <a:pt x="4521" y="1075"/>
                  </a:lnTo>
                  <a:lnTo>
                    <a:pt x="4514" y="1066"/>
                  </a:lnTo>
                  <a:lnTo>
                    <a:pt x="4507" y="1056"/>
                  </a:lnTo>
                  <a:close/>
                  <a:moveTo>
                    <a:pt x="4692" y="995"/>
                  </a:moveTo>
                  <a:lnTo>
                    <a:pt x="4696" y="995"/>
                  </a:lnTo>
                  <a:lnTo>
                    <a:pt x="4699" y="997"/>
                  </a:lnTo>
                  <a:lnTo>
                    <a:pt x="4699" y="997"/>
                  </a:lnTo>
                  <a:lnTo>
                    <a:pt x="4701" y="998"/>
                  </a:lnTo>
                  <a:lnTo>
                    <a:pt x="4701" y="1000"/>
                  </a:lnTo>
                  <a:lnTo>
                    <a:pt x="4703" y="1002"/>
                  </a:lnTo>
                  <a:lnTo>
                    <a:pt x="4704" y="1005"/>
                  </a:lnTo>
                  <a:lnTo>
                    <a:pt x="4708" y="1011"/>
                  </a:lnTo>
                  <a:lnTo>
                    <a:pt x="4710" y="1017"/>
                  </a:lnTo>
                  <a:lnTo>
                    <a:pt x="4711" y="1024"/>
                  </a:lnTo>
                  <a:lnTo>
                    <a:pt x="4704" y="1024"/>
                  </a:lnTo>
                  <a:lnTo>
                    <a:pt x="4704" y="1017"/>
                  </a:lnTo>
                  <a:lnTo>
                    <a:pt x="4699" y="1014"/>
                  </a:lnTo>
                  <a:lnTo>
                    <a:pt x="4697" y="1009"/>
                  </a:lnTo>
                  <a:lnTo>
                    <a:pt x="4696" y="1005"/>
                  </a:lnTo>
                  <a:lnTo>
                    <a:pt x="4694" y="1000"/>
                  </a:lnTo>
                  <a:lnTo>
                    <a:pt x="4692" y="995"/>
                  </a:lnTo>
                  <a:close/>
                  <a:moveTo>
                    <a:pt x="4532" y="974"/>
                  </a:moveTo>
                  <a:lnTo>
                    <a:pt x="4535" y="974"/>
                  </a:lnTo>
                  <a:lnTo>
                    <a:pt x="4537" y="976"/>
                  </a:lnTo>
                  <a:lnTo>
                    <a:pt x="4537" y="977"/>
                  </a:lnTo>
                  <a:lnTo>
                    <a:pt x="4539" y="977"/>
                  </a:lnTo>
                  <a:lnTo>
                    <a:pt x="4540" y="977"/>
                  </a:lnTo>
                  <a:lnTo>
                    <a:pt x="4542" y="979"/>
                  </a:lnTo>
                  <a:lnTo>
                    <a:pt x="4544" y="984"/>
                  </a:lnTo>
                  <a:lnTo>
                    <a:pt x="4544" y="990"/>
                  </a:lnTo>
                  <a:lnTo>
                    <a:pt x="4546" y="993"/>
                  </a:lnTo>
                  <a:lnTo>
                    <a:pt x="4547" y="997"/>
                  </a:lnTo>
                  <a:lnTo>
                    <a:pt x="4549" y="1000"/>
                  </a:lnTo>
                  <a:lnTo>
                    <a:pt x="4551" y="1005"/>
                  </a:lnTo>
                  <a:lnTo>
                    <a:pt x="4539" y="1005"/>
                  </a:lnTo>
                  <a:lnTo>
                    <a:pt x="4537" y="997"/>
                  </a:lnTo>
                  <a:lnTo>
                    <a:pt x="4533" y="991"/>
                  </a:lnTo>
                  <a:lnTo>
                    <a:pt x="4532" y="984"/>
                  </a:lnTo>
                  <a:lnTo>
                    <a:pt x="4532" y="974"/>
                  </a:lnTo>
                  <a:close/>
                  <a:moveTo>
                    <a:pt x="2907" y="967"/>
                  </a:moveTo>
                  <a:lnTo>
                    <a:pt x="2907" y="974"/>
                  </a:lnTo>
                  <a:lnTo>
                    <a:pt x="2915" y="993"/>
                  </a:lnTo>
                  <a:lnTo>
                    <a:pt x="2915" y="1014"/>
                  </a:lnTo>
                  <a:lnTo>
                    <a:pt x="2910" y="1033"/>
                  </a:lnTo>
                  <a:lnTo>
                    <a:pt x="2901" y="1052"/>
                  </a:lnTo>
                  <a:lnTo>
                    <a:pt x="2891" y="1070"/>
                  </a:lnTo>
                  <a:lnTo>
                    <a:pt x="2882" y="1087"/>
                  </a:lnTo>
                  <a:lnTo>
                    <a:pt x="2875" y="1101"/>
                  </a:lnTo>
                  <a:lnTo>
                    <a:pt x="2872" y="1119"/>
                  </a:lnTo>
                  <a:lnTo>
                    <a:pt x="2870" y="1134"/>
                  </a:lnTo>
                  <a:lnTo>
                    <a:pt x="2868" y="1147"/>
                  </a:lnTo>
                  <a:lnTo>
                    <a:pt x="2861" y="1157"/>
                  </a:lnTo>
                  <a:lnTo>
                    <a:pt x="2849" y="1166"/>
                  </a:lnTo>
                  <a:lnTo>
                    <a:pt x="2849" y="1162"/>
                  </a:lnTo>
                  <a:lnTo>
                    <a:pt x="2842" y="1161"/>
                  </a:lnTo>
                  <a:lnTo>
                    <a:pt x="2837" y="1159"/>
                  </a:lnTo>
                  <a:lnTo>
                    <a:pt x="2832" y="1155"/>
                  </a:lnTo>
                  <a:lnTo>
                    <a:pt x="2828" y="1150"/>
                  </a:lnTo>
                  <a:lnTo>
                    <a:pt x="2826" y="1143"/>
                  </a:lnTo>
                  <a:lnTo>
                    <a:pt x="2819" y="1129"/>
                  </a:lnTo>
                  <a:lnTo>
                    <a:pt x="2818" y="1115"/>
                  </a:lnTo>
                  <a:lnTo>
                    <a:pt x="2823" y="1103"/>
                  </a:lnTo>
                  <a:lnTo>
                    <a:pt x="2828" y="1089"/>
                  </a:lnTo>
                  <a:lnTo>
                    <a:pt x="2833" y="1075"/>
                  </a:lnTo>
                  <a:lnTo>
                    <a:pt x="2833" y="1066"/>
                  </a:lnTo>
                  <a:lnTo>
                    <a:pt x="2832" y="1052"/>
                  </a:lnTo>
                  <a:lnTo>
                    <a:pt x="2830" y="1038"/>
                  </a:lnTo>
                  <a:lnTo>
                    <a:pt x="2830" y="1024"/>
                  </a:lnTo>
                  <a:lnTo>
                    <a:pt x="2849" y="1024"/>
                  </a:lnTo>
                  <a:lnTo>
                    <a:pt x="2854" y="1016"/>
                  </a:lnTo>
                  <a:lnTo>
                    <a:pt x="2865" y="1005"/>
                  </a:lnTo>
                  <a:lnTo>
                    <a:pt x="2875" y="993"/>
                  </a:lnTo>
                  <a:lnTo>
                    <a:pt x="2887" y="981"/>
                  </a:lnTo>
                  <a:lnTo>
                    <a:pt x="2898" y="972"/>
                  </a:lnTo>
                  <a:lnTo>
                    <a:pt x="2907" y="967"/>
                  </a:lnTo>
                  <a:close/>
                  <a:moveTo>
                    <a:pt x="4455" y="913"/>
                  </a:moveTo>
                  <a:lnTo>
                    <a:pt x="4469" y="918"/>
                  </a:lnTo>
                  <a:lnTo>
                    <a:pt x="4469" y="925"/>
                  </a:lnTo>
                  <a:lnTo>
                    <a:pt x="4458" y="925"/>
                  </a:lnTo>
                  <a:lnTo>
                    <a:pt x="4458" y="921"/>
                  </a:lnTo>
                  <a:lnTo>
                    <a:pt x="4457" y="920"/>
                  </a:lnTo>
                  <a:lnTo>
                    <a:pt x="4457" y="918"/>
                  </a:lnTo>
                  <a:lnTo>
                    <a:pt x="4455" y="918"/>
                  </a:lnTo>
                  <a:lnTo>
                    <a:pt x="4455" y="916"/>
                  </a:lnTo>
                  <a:lnTo>
                    <a:pt x="4455" y="913"/>
                  </a:lnTo>
                  <a:close/>
                  <a:moveTo>
                    <a:pt x="4205" y="909"/>
                  </a:moveTo>
                  <a:lnTo>
                    <a:pt x="4209" y="909"/>
                  </a:lnTo>
                  <a:lnTo>
                    <a:pt x="4210" y="918"/>
                  </a:lnTo>
                  <a:lnTo>
                    <a:pt x="4212" y="930"/>
                  </a:lnTo>
                  <a:lnTo>
                    <a:pt x="4217" y="944"/>
                  </a:lnTo>
                  <a:lnTo>
                    <a:pt x="4221" y="956"/>
                  </a:lnTo>
                  <a:lnTo>
                    <a:pt x="4224" y="963"/>
                  </a:lnTo>
                  <a:lnTo>
                    <a:pt x="4226" y="965"/>
                  </a:lnTo>
                  <a:lnTo>
                    <a:pt x="4231" y="967"/>
                  </a:lnTo>
                  <a:lnTo>
                    <a:pt x="4235" y="967"/>
                  </a:lnTo>
                  <a:lnTo>
                    <a:pt x="4240" y="969"/>
                  </a:lnTo>
                  <a:lnTo>
                    <a:pt x="4244" y="969"/>
                  </a:lnTo>
                  <a:lnTo>
                    <a:pt x="4247" y="970"/>
                  </a:lnTo>
                  <a:lnTo>
                    <a:pt x="4247" y="976"/>
                  </a:lnTo>
                  <a:lnTo>
                    <a:pt x="4251" y="988"/>
                  </a:lnTo>
                  <a:lnTo>
                    <a:pt x="4254" y="1002"/>
                  </a:lnTo>
                  <a:lnTo>
                    <a:pt x="4259" y="1019"/>
                  </a:lnTo>
                  <a:lnTo>
                    <a:pt x="4263" y="1031"/>
                  </a:lnTo>
                  <a:lnTo>
                    <a:pt x="4266" y="1040"/>
                  </a:lnTo>
                  <a:lnTo>
                    <a:pt x="4275" y="1040"/>
                  </a:lnTo>
                  <a:lnTo>
                    <a:pt x="4280" y="1042"/>
                  </a:lnTo>
                  <a:lnTo>
                    <a:pt x="4286" y="1044"/>
                  </a:lnTo>
                  <a:lnTo>
                    <a:pt x="4289" y="1047"/>
                  </a:lnTo>
                  <a:lnTo>
                    <a:pt x="4292" y="1052"/>
                  </a:lnTo>
                  <a:lnTo>
                    <a:pt x="4301" y="1065"/>
                  </a:lnTo>
                  <a:lnTo>
                    <a:pt x="4305" y="1082"/>
                  </a:lnTo>
                  <a:lnTo>
                    <a:pt x="4324" y="1082"/>
                  </a:lnTo>
                  <a:lnTo>
                    <a:pt x="4331" y="1100"/>
                  </a:lnTo>
                  <a:lnTo>
                    <a:pt x="4341" y="1112"/>
                  </a:lnTo>
                  <a:lnTo>
                    <a:pt x="4350" y="1124"/>
                  </a:lnTo>
                  <a:lnTo>
                    <a:pt x="4359" y="1140"/>
                  </a:lnTo>
                  <a:lnTo>
                    <a:pt x="4362" y="1166"/>
                  </a:lnTo>
                  <a:lnTo>
                    <a:pt x="4361" y="1187"/>
                  </a:lnTo>
                  <a:lnTo>
                    <a:pt x="4355" y="1208"/>
                  </a:lnTo>
                  <a:lnTo>
                    <a:pt x="4347" y="1227"/>
                  </a:lnTo>
                  <a:lnTo>
                    <a:pt x="4338" y="1248"/>
                  </a:lnTo>
                  <a:lnTo>
                    <a:pt x="4327" y="1271"/>
                  </a:lnTo>
                  <a:lnTo>
                    <a:pt x="4324" y="1285"/>
                  </a:lnTo>
                  <a:lnTo>
                    <a:pt x="4319" y="1299"/>
                  </a:lnTo>
                  <a:lnTo>
                    <a:pt x="4315" y="1314"/>
                  </a:lnTo>
                  <a:lnTo>
                    <a:pt x="4310" y="1326"/>
                  </a:lnTo>
                  <a:lnTo>
                    <a:pt x="4301" y="1335"/>
                  </a:lnTo>
                  <a:lnTo>
                    <a:pt x="4291" y="1340"/>
                  </a:lnTo>
                  <a:lnTo>
                    <a:pt x="4279" y="1346"/>
                  </a:lnTo>
                  <a:lnTo>
                    <a:pt x="4266" y="1351"/>
                  </a:lnTo>
                  <a:lnTo>
                    <a:pt x="4258" y="1354"/>
                  </a:lnTo>
                  <a:lnTo>
                    <a:pt x="4247" y="1346"/>
                  </a:lnTo>
                  <a:lnTo>
                    <a:pt x="4235" y="1335"/>
                  </a:lnTo>
                  <a:lnTo>
                    <a:pt x="4226" y="1342"/>
                  </a:lnTo>
                  <a:lnTo>
                    <a:pt x="4216" y="1346"/>
                  </a:lnTo>
                  <a:lnTo>
                    <a:pt x="4203" y="1344"/>
                  </a:lnTo>
                  <a:lnTo>
                    <a:pt x="4190" y="1342"/>
                  </a:lnTo>
                  <a:lnTo>
                    <a:pt x="4174" y="1340"/>
                  </a:lnTo>
                  <a:lnTo>
                    <a:pt x="4167" y="1305"/>
                  </a:lnTo>
                  <a:lnTo>
                    <a:pt x="4162" y="1304"/>
                  </a:lnTo>
                  <a:lnTo>
                    <a:pt x="4156" y="1302"/>
                  </a:lnTo>
                  <a:lnTo>
                    <a:pt x="4151" y="1300"/>
                  </a:lnTo>
                  <a:lnTo>
                    <a:pt x="4148" y="1297"/>
                  </a:lnTo>
                  <a:lnTo>
                    <a:pt x="4144" y="1295"/>
                  </a:lnTo>
                  <a:lnTo>
                    <a:pt x="4142" y="1293"/>
                  </a:lnTo>
                  <a:lnTo>
                    <a:pt x="4142" y="1292"/>
                  </a:lnTo>
                  <a:lnTo>
                    <a:pt x="4144" y="1290"/>
                  </a:lnTo>
                  <a:lnTo>
                    <a:pt x="4144" y="1288"/>
                  </a:lnTo>
                  <a:lnTo>
                    <a:pt x="4144" y="1286"/>
                  </a:lnTo>
                  <a:lnTo>
                    <a:pt x="4142" y="1285"/>
                  </a:lnTo>
                  <a:lnTo>
                    <a:pt x="4141" y="1283"/>
                  </a:lnTo>
                  <a:lnTo>
                    <a:pt x="4135" y="1281"/>
                  </a:lnTo>
                  <a:lnTo>
                    <a:pt x="4134" y="1283"/>
                  </a:lnTo>
                  <a:lnTo>
                    <a:pt x="4134" y="1285"/>
                  </a:lnTo>
                  <a:lnTo>
                    <a:pt x="4134" y="1285"/>
                  </a:lnTo>
                  <a:lnTo>
                    <a:pt x="4132" y="1286"/>
                  </a:lnTo>
                  <a:lnTo>
                    <a:pt x="4130" y="1286"/>
                  </a:lnTo>
                  <a:lnTo>
                    <a:pt x="4128" y="1286"/>
                  </a:lnTo>
                  <a:lnTo>
                    <a:pt x="4128" y="1281"/>
                  </a:lnTo>
                  <a:lnTo>
                    <a:pt x="4123" y="1281"/>
                  </a:lnTo>
                  <a:lnTo>
                    <a:pt x="4123" y="1278"/>
                  </a:lnTo>
                  <a:lnTo>
                    <a:pt x="4130" y="1274"/>
                  </a:lnTo>
                  <a:lnTo>
                    <a:pt x="4135" y="1269"/>
                  </a:lnTo>
                  <a:lnTo>
                    <a:pt x="4139" y="1264"/>
                  </a:lnTo>
                  <a:lnTo>
                    <a:pt x="4135" y="1264"/>
                  </a:lnTo>
                  <a:lnTo>
                    <a:pt x="4135" y="1258"/>
                  </a:lnTo>
                  <a:lnTo>
                    <a:pt x="4127" y="1267"/>
                  </a:lnTo>
                  <a:lnTo>
                    <a:pt x="4118" y="1272"/>
                  </a:lnTo>
                  <a:lnTo>
                    <a:pt x="4104" y="1278"/>
                  </a:lnTo>
                  <a:lnTo>
                    <a:pt x="4099" y="1267"/>
                  </a:lnTo>
                  <a:lnTo>
                    <a:pt x="4092" y="1257"/>
                  </a:lnTo>
                  <a:lnTo>
                    <a:pt x="4083" y="1248"/>
                  </a:lnTo>
                  <a:lnTo>
                    <a:pt x="4071" y="1241"/>
                  </a:lnTo>
                  <a:lnTo>
                    <a:pt x="4055" y="1239"/>
                  </a:lnTo>
                  <a:lnTo>
                    <a:pt x="4045" y="1236"/>
                  </a:lnTo>
                  <a:lnTo>
                    <a:pt x="4031" y="1234"/>
                  </a:lnTo>
                  <a:lnTo>
                    <a:pt x="4011" y="1236"/>
                  </a:lnTo>
                  <a:lnTo>
                    <a:pt x="3992" y="1237"/>
                  </a:lnTo>
                  <a:lnTo>
                    <a:pt x="3973" y="1241"/>
                  </a:lnTo>
                  <a:lnTo>
                    <a:pt x="3956" y="1244"/>
                  </a:lnTo>
                  <a:lnTo>
                    <a:pt x="3943" y="1248"/>
                  </a:lnTo>
                  <a:lnTo>
                    <a:pt x="3936" y="1271"/>
                  </a:lnTo>
                  <a:lnTo>
                    <a:pt x="3919" y="1271"/>
                  </a:lnTo>
                  <a:lnTo>
                    <a:pt x="3903" y="1269"/>
                  </a:lnTo>
                  <a:lnTo>
                    <a:pt x="3886" y="1271"/>
                  </a:lnTo>
                  <a:lnTo>
                    <a:pt x="3874" y="1274"/>
                  </a:lnTo>
                  <a:lnTo>
                    <a:pt x="3861" y="1279"/>
                  </a:lnTo>
                  <a:lnTo>
                    <a:pt x="3851" y="1285"/>
                  </a:lnTo>
                  <a:lnTo>
                    <a:pt x="3839" y="1286"/>
                  </a:lnTo>
                  <a:lnTo>
                    <a:pt x="3825" y="1286"/>
                  </a:lnTo>
                  <a:lnTo>
                    <a:pt x="3821" y="1279"/>
                  </a:lnTo>
                  <a:lnTo>
                    <a:pt x="3818" y="1274"/>
                  </a:lnTo>
                  <a:lnTo>
                    <a:pt x="3812" y="1269"/>
                  </a:lnTo>
                  <a:lnTo>
                    <a:pt x="3809" y="1264"/>
                  </a:lnTo>
                  <a:lnTo>
                    <a:pt x="3818" y="1251"/>
                  </a:lnTo>
                  <a:lnTo>
                    <a:pt x="3819" y="1236"/>
                  </a:lnTo>
                  <a:lnTo>
                    <a:pt x="3818" y="1218"/>
                  </a:lnTo>
                  <a:lnTo>
                    <a:pt x="3811" y="1201"/>
                  </a:lnTo>
                  <a:lnTo>
                    <a:pt x="3804" y="1182"/>
                  </a:lnTo>
                  <a:lnTo>
                    <a:pt x="3795" y="1164"/>
                  </a:lnTo>
                  <a:lnTo>
                    <a:pt x="3790" y="1148"/>
                  </a:lnTo>
                  <a:lnTo>
                    <a:pt x="3786" y="1136"/>
                  </a:lnTo>
                  <a:lnTo>
                    <a:pt x="3790" y="1136"/>
                  </a:lnTo>
                  <a:lnTo>
                    <a:pt x="3793" y="1138"/>
                  </a:lnTo>
                  <a:lnTo>
                    <a:pt x="3795" y="1138"/>
                  </a:lnTo>
                  <a:lnTo>
                    <a:pt x="3797" y="1140"/>
                  </a:lnTo>
                  <a:lnTo>
                    <a:pt x="3797" y="1140"/>
                  </a:lnTo>
                  <a:lnTo>
                    <a:pt x="3799" y="1138"/>
                  </a:lnTo>
                  <a:lnTo>
                    <a:pt x="3800" y="1136"/>
                  </a:lnTo>
                  <a:lnTo>
                    <a:pt x="3802" y="1133"/>
                  </a:lnTo>
                  <a:lnTo>
                    <a:pt x="3793" y="1124"/>
                  </a:lnTo>
                  <a:lnTo>
                    <a:pt x="3790" y="1113"/>
                  </a:lnTo>
                  <a:lnTo>
                    <a:pt x="3786" y="1101"/>
                  </a:lnTo>
                  <a:lnTo>
                    <a:pt x="3795" y="1091"/>
                  </a:lnTo>
                  <a:lnTo>
                    <a:pt x="3802" y="1080"/>
                  </a:lnTo>
                  <a:lnTo>
                    <a:pt x="3809" y="1070"/>
                  </a:lnTo>
                  <a:lnTo>
                    <a:pt x="3819" y="1061"/>
                  </a:lnTo>
                  <a:lnTo>
                    <a:pt x="3832" y="1056"/>
                  </a:lnTo>
                  <a:lnTo>
                    <a:pt x="3840" y="1056"/>
                  </a:lnTo>
                  <a:lnTo>
                    <a:pt x="3854" y="1054"/>
                  </a:lnTo>
                  <a:lnTo>
                    <a:pt x="3872" y="1051"/>
                  </a:lnTo>
                  <a:lnTo>
                    <a:pt x="3888" y="1047"/>
                  </a:lnTo>
                  <a:lnTo>
                    <a:pt x="3902" y="1044"/>
                  </a:lnTo>
                  <a:lnTo>
                    <a:pt x="3907" y="1031"/>
                  </a:lnTo>
                  <a:lnTo>
                    <a:pt x="3915" y="1017"/>
                  </a:lnTo>
                  <a:lnTo>
                    <a:pt x="3926" y="1007"/>
                  </a:lnTo>
                  <a:lnTo>
                    <a:pt x="3940" y="1002"/>
                  </a:lnTo>
                  <a:lnTo>
                    <a:pt x="3940" y="990"/>
                  </a:lnTo>
                  <a:lnTo>
                    <a:pt x="3947" y="986"/>
                  </a:lnTo>
                  <a:lnTo>
                    <a:pt x="3956" y="977"/>
                  </a:lnTo>
                  <a:lnTo>
                    <a:pt x="3966" y="969"/>
                  </a:lnTo>
                  <a:lnTo>
                    <a:pt x="3977" y="962"/>
                  </a:lnTo>
                  <a:lnTo>
                    <a:pt x="3987" y="956"/>
                  </a:lnTo>
                  <a:lnTo>
                    <a:pt x="3994" y="960"/>
                  </a:lnTo>
                  <a:lnTo>
                    <a:pt x="3996" y="962"/>
                  </a:lnTo>
                  <a:lnTo>
                    <a:pt x="3996" y="965"/>
                  </a:lnTo>
                  <a:lnTo>
                    <a:pt x="3996" y="969"/>
                  </a:lnTo>
                  <a:lnTo>
                    <a:pt x="3998" y="974"/>
                  </a:lnTo>
                  <a:lnTo>
                    <a:pt x="4003" y="976"/>
                  </a:lnTo>
                  <a:lnTo>
                    <a:pt x="4008" y="976"/>
                  </a:lnTo>
                  <a:lnTo>
                    <a:pt x="4011" y="977"/>
                  </a:lnTo>
                  <a:lnTo>
                    <a:pt x="4017" y="979"/>
                  </a:lnTo>
                  <a:lnTo>
                    <a:pt x="4020" y="963"/>
                  </a:lnTo>
                  <a:lnTo>
                    <a:pt x="4025" y="955"/>
                  </a:lnTo>
                  <a:lnTo>
                    <a:pt x="4032" y="949"/>
                  </a:lnTo>
                  <a:lnTo>
                    <a:pt x="4041" y="944"/>
                  </a:lnTo>
                  <a:lnTo>
                    <a:pt x="4050" y="941"/>
                  </a:lnTo>
                  <a:lnTo>
                    <a:pt x="4059" y="932"/>
                  </a:lnTo>
                  <a:lnTo>
                    <a:pt x="4055" y="930"/>
                  </a:lnTo>
                  <a:lnTo>
                    <a:pt x="4055" y="928"/>
                  </a:lnTo>
                  <a:lnTo>
                    <a:pt x="4053" y="927"/>
                  </a:lnTo>
                  <a:lnTo>
                    <a:pt x="4052" y="925"/>
                  </a:lnTo>
                  <a:lnTo>
                    <a:pt x="4066" y="925"/>
                  </a:lnTo>
                  <a:lnTo>
                    <a:pt x="4080" y="932"/>
                  </a:lnTo>
                  <a:lnTo>
                    <a:pt x="4095" y="934"/>
                  </a:lnTo>
                  <a:lnTo>
                    <a:pt x="4111" y="934"/>
                  </a:lnTo>
                  <a:lnTo>
                    <a:pt x="4128" y="932"/>
                  </a:lnTo>
                  <a:lnTo>
                    <a:pt x="4128" y="941"/>
                  </a:lnTo>
                  <a:lnTo>
                    <a:pt x="4116" y="956"/>
                  </a:lnTo>
                  <a:lnTo>
                    <a:pt x="4109" y="979"/>
                  </a:lnTo>
                  <a:lnTo>
                    <a:pt x="4121" y="986"/>
                  </a:lnTo>
                  <a:lnTo>
                    <a:pt x="4137" y="995"/>
                  </a:lnTo>
                  <a:lnTo>
                    <a:pt x="4153" y="1004"/>
                  </a:lnTo>
                  <a:lnTo>
                    <a:pt x="4169" y="1009"/>
                  </a:lnTo>
                  <a:lnTo>
                    <a:pt x="4181" y="1009"/>
                  </a:lnTo>
                  <a:lnTo>
                    <a:pt x="4190" y="995"/>
                  </a:lnTo>
                  <a:lnTo>
                    <a:pt x="4195" y="972"/>
                  </a:lnTo>
                  <a:lnTo>
                    <a:pt x="4196" y="949"/>
                  </a:lnTo>
                  <a:lnTo>
                    <a:pt x="4200" y="927"/>
                  </a:lnTo>
                  <a:lnTo>
                    <a:pt x="4205" y="909"/>
                  </a:lnTo>
                  <a:close/>
                  <a:moveTo>
                    <a:pt x="4439" y="897"/>
                  </a:moveTo>
                  <a:lnTo>
                    <a:pt x="4443" y="901"/>
                  </a:lnTo>
                  <a:lnTo>
                    <a:pt x="4446" y="904"/>
                  </a:lnTo>
                  <a:lnTo>
                    <a:pt x="4450" y="906"/>
                  </a:lnTo>
                  <a:lnTo>
                    <a:pt x="4450" y="913"/>
                  </a:lnTo>
                  <a:lnTo>
                    <a:pt x="4443" y="913"/>
                  </a:lnTo>
                  <a:lnTo>
                    <a:pt x="4441" y="913"/>
                  </a:lnTo>
                  <a:lnTo>
                    <a:pt x="4439" y="911"/>
                  </a:lnTo>
                  <a:lnTo>
                    <a:pt x="4437" y="911"/>
                  </a:lnTo>
                  <a:lnTo>
                    <a:pt x="4436" y="911"/>
                  </a:lnTo>
                  <a:lnTo>
                    <a:pt x="4430" y="909"/>
                  </a:lnTo>
                  <a:lnTo>
                    <a:pt x="4432" y="906"/>
                  </a:lnTo>
                  <a:lnTo>
                    <a:pt x="4432" y="902"/>
                  </a:lnTo>
                  <a:lnTo>
                    <a:pt x="4432" y="902"/>
                  </a:lnTo>
                  <a:lnTo>
                    <a:pt x="4432" y="901"/>
                  </a:lnTo>
                  <a:lnTo>
                    <a:pt x="4434" y="901"/>
                  </a:lnTo>
                  <a:lnTo>
                    <a:pt x="4436" y="901"/>
                  </a:lnTo>
                  <a:lnTo>
                    <a:pt x="4439" y="897"/>
                  </a:lnTo>
                  <a:close/>
                  <a:moveTo>
                    <a:pt x="3867" y="897"/>
                  </a:moveTo>
                  <a:lnTo>
                    <a:pt x="3874" y="899"/>
                  </a:lnTo>
                  <a:lnTo>
                    <a:pt x="3879" y="899"/>
                  </a:lnTo>
                  <a:lnTo>
                    <a:pt x="3884" y="899"/>
                  </a:lnTo>
                  <a:lnTo>
                    <a:pt x="3888" y="901"/>
                  </a:lnTo>
                  <a:lnTo>
                    <a:pt x="3893" y="902"/>
                  </a:lnTo>
                  <a:lnTo>
                    <a:pt x="3893" y="909"/>
                  </a:lnTo>
                  <a:lnTo>
                    <a:pt x="3889" y="909"/>
                  </a:lnTo>
                  <a:lnTo>
                    <a:pt x="3889" y="913"/>
                  </a:lnTo>
                  <a:lnTo>
                    <a:pt x="3884" y="911"/>
                  </a:lnTo>
                  <a:lnTo>
                    <a:pt x="3879" y="909"/>
                  </a:lnTo>
                  <a:lnTo>
                    <a:pt x="3874" y="906"/>
                  </a:lnTo>
                  <a:lnTo>
                    <a:pt x="3870" y="902"/>
                  </a:lnTo>
                  <a:lnTo>
                    <a:pt x="3867" y="897"/>
                  </a:lnTo>
                  <a:close/>
                  <a:moveTo>
                    <a:pt x="4443" y="887"/>
                  </a:moveTo>
                  <a:lnTo>
                    <a:pt x="4455" y="887"/>
                  </a:lnTo>
                  <a:lnTo>
                    <a:pt x="4462" y="909"/>
                  </a:lnTo>
                  <a:lnTo>
                    <a:pt x="4455" y="909"/>
                  </a:lnTo>
                  <a:lnTo>
                    <a:pt x="4455" y="906"/>
                  </a:lnTo>
                  <a:lnTo>
                    <a:pt x="4450" y="902"/>
                  </a:lnTo>
                  <a:lnTo>
                    <a:pt x="4448" y="899"/>
                  </a:lnTo>
                  <a:lnTo>
                    <a:pt x="4446" y="895"/>
                  </a:lnTo>
                  <a:lnTo>
                    <a:pt x="4444" y="892"/>
                  </a:lnTo>
                  <a:lnTo>
                    <a:pt x="4443" y="887"/>
                  </a:lnTo>
                  <a:close/>
                  <a:moveTo>
                    <a:pt x="3963" y="883"/>
                  </a:moveTo>
                  <a:lnTo>
                    <a:pt x="3982" y="883"/>
                  </a:lnTo>
                  <a:lnTo>
                    <a:pt x="3982" y="887"/>
                  </a:lnTo>
                  <a:lnTo>
                    <a:pt x="3978" y="887"/>
                  </a:lnTo>
                  <a:lnTo>
                    <a:pt x="3966" y="895"/>
                  </a:lnTo>
                  <a:lnTo>
                    <a:pt x="3952" y="904"/>
                  </a:lnTo>
                  <a:lnTo>
                    <a:pt x="3940" y="913"/>
                  </a:lnTo>
                  <a:lnTo>
                    <a:pt x="3936" y="913"/>
                  </a:lnTo>
                  <a:lnTo>
                    <a:pt x="3935" y="911"/>
                  </a:lnTo>
                  <a:lnTo>
                    <a:pt x="3935" y="911"/>
                  </a:lnTo>
                  <a:lnTo>
                    <a:pt x="3933" y="911"/>
                  </a:lnTo>
                  <a:lnTo>
                    <a:pt x="3931" y="909"/>
                  </a:lnTo>
                  <a:lnTo>
                    <a:pt x="3928" y="909"/>
                  </a:lnTo>
                  <a:lnTo>
                    <a:pt x="3928" y="906"/>
                  </a:lnTo>
                  <a:lnTo>
                    <a:pt x="3945" y="895"/>
                  </a:lnTo>
                  <a:lnTo>
                    <a:pt x="3963" y="883"/>
                  </a:lnTo>
                  <a:close/>
                  <a:moveTo>
                    <a:pt x="3917" y="878"/>
                  </a:moveTo>
                  <a:lnTo>
                    <a:pt x="3921" y="881"/>
                  </a:lnTo>
                  <a:lnTo>
                    <a:pt x="3922" y="881"/>
                  </a:lnTo>
                  <a:lnTo>
                    <a:pt x="3922" y="881"/>
                  </a:lnTo>
                  <a:lnTo>
                    <a:pt x="3922" y="883"/>
                  </a:lnTo>
                  <a:lnTo>
                    <a:pt x="3922" y="883"/>
                  </a:lnTo>
                  <a:lnTo>
                    <a:pt x="3922" y="887"/>
                  </a:lnTo>
                  <a:lnTo>
                    <a:pt x="3924" y="890"/>
                  </a:lnTo>
                  <a:lnTo>
                    <a:pt x="3917" y="890"/>
                  </a:lnTo>
                  <a:lnTo>
                    <a:pt x="3905" y="894"/>
                  </a:lnTo>
                  <a:lnTo>
                    <a:pt x="3891" y="894"/>
                  </a:lnTo>
                  <a:lnTo>
                    <a:pt x="3879" y="890"/>
                  </a:lnTo>
                  <a:lnTo>
                    <a:pt x="3879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1" y="888"/>
                  </a:lnTo>
                  <a:lnTo>
                    <a:pt x="3882" y="887"/>
                  </a:lnTo>
                  <a:lnTo>
                    <a:pt x="3891" y="883"/>
                  </a:lnTo>
                  <a:lnTo>
                    <a:pt x="3900" y="883"/>
                  </a:lnTo>
                  <a:lnTo>
                    <a:pt x="3908" y="883"/>
                  </a:lnTo>
                  <a:lnTo>
                    <a:pt x="3917" y="878"/>
                  </a:lnTo>
                  <a:close/>
                  <a:moveTo>
                    <a:pt x="3851" y="878"/>
                  </a:moveTo>
                  <a:lnTo>
                    <a:pt x="3858" y="880"/>
                  </a:lnTo>
                  <a:lnTo>
                    <a:pt x="3861" y="881"/>
                  </a:lnTo>
                  <a:lnTo>
                    <a:pt x="3865" y="883"/>
                  </a:lnTo>
                  <a:lnTo>
                    <a:pt x="3868" y="887"/>
                  </a:lnTo>
                  <a:lnTo>
                    <a:pt x="3870" y="890"/>
                  </a:lnTo>
                  <a:lnTo>
                    <a:pt x="3867" y="890"/>
                  </a:lnTo>
                  <a:lnTo>
                    <a:pt x="3858" y="894"/>
                  </a:lnTo>
                  <a:lnTo>
                    <a:pt x="3847" y="894"/>
                  </a:lnTo>
                  <a:lnTo>
                    <a:pt x="3835" y="894"/>
                  </a:lnTo>
                  <a:lnTo>
                    <a:pt x="3835" y="887"/>
                  </a:lnTo>
                  <a:lnTo>
                    <a:pt x="3840" y="885"/>
                  </a:lnTo>
                  <a:lnTo>
                    <a:pt x="3846" y="883"/>
                  </a:lnTo>
                  <a:lnTo>
                    <a:pt x="3847" y="881"/>
                  </a:lnTo>
                  <a:lnTo>
                    <a:pt x="3851" y="878"/>
                  </a:lnTo>
                  <a:close/>
                  <a:moveTo>
                    <a:pt x="4411" y="871"/>
                  </a:moveTo>
                  <a:lnTo>
                    <a:pt x="4418" y="874"/>
                  </a:lnTo>
                  <a:lnTo>
                    <a:pt x="4422" y="876"/>
                  </a:lnTo>
                  <a:lnTo>
                    <a:pt x="4427" y="880"/>
                  </a:lnTo>
                  <a:lnTo>
                    <a:pt x="4430" y="883"/>
                  </a:lnTo>
                  <a:lnTo>
                    <a:pt x="4432" y="888"/>
                  </a:lnTo>
                  <a:lnTo>
                    <a:pt x="4436" y="894"/>
                  </a:lnTo>
                  <a:lnTo>
                    <a:pt x="4430" y="894"/>
                  </a:lnTo>
                  <a:lnTo>
                    <a:pt x="4427" y="890"/>
                  </a:lnTo>
                  <a:lnTo>
                    <a:pt x="4422" y="887"/>
                  </a:lnTo>
                  <a:lnTo>
                    <a:pt x="4418" y="883"/>
                  </a:lnTo>
                  <a:lnTo>
                    <a:pt x="4415" y="878"/>
                  </a:lnTo>
                  <a:lnTo>
                    <a:pt x="4411" y="871"/>
                  </a:lnTo>
                  <a:close/>
                  <a:moveTo>
                    <a:pt x="4385" y="864"/>
                  </a:moveTo>
                  <a:lnTo>
                    <a:pt x="4388" y="864"/>
                  </a:lnTo>
                  <a:lnTo>
                    <a:pt x="4390" y="866"/>
                  </a:lnTo>
                  <a:lnTo>
                    <a:pt x="4392" y="866"/>
                  </a:lnTo>
                  <a:lnTo>
                    <a:pt x="4394" y="867"/>
                  </a:lnTo>
                  <a:lnTo>
                    <a:pt x="4394" y="869"/>
                  </a:lnTo>
                  <a:lnTo>
                    <a:pt x="4397" y="871"/>
                  </a:lnTo>
                  <a:lnTo>
                    <a:pt x="4401" y="871"/>
                  </a:lnTo>
                  <a:lnTo>
                    <a:pt x="4401" y="874"/>
                  </a:lnTo>
                  <a:lnTo>
                    <a:pt x="4395" y="873"/>
                  </a:lnTo>
                  <a:lnTo>
                    <a:pt x="4392" y="871"/>
                  </a:lnTo>
                  <a:lnTo>
                    <a:pt x="4390" y="869"/>
                  </a:lnTo>
                  <a:lnTo>
                    <a:pt x="4388" y="867"/>
                  </a:lnTo>
                  <a:lnTo>
                    <a:pt x="4385" y="864"/>
                  </a:lnTo>
                  <a:close/>
                  <a:moveTo>
                    <a:pt x="4081" y="845"/>
                  </a:moveTo>
                  <a:lnTo>
                    <a:pt x="4094" y="848"/>
                  </a:lnTo>
                  <a:lnTo>
                    <a:pt x="4094" y="855"/>
                  </a:lnTo>
                  <a:lnTo>
                    <a:pt x="4085" y="860"/>
                  </a:lnTo>
                  <a:lnTo>
                    <a:pt x="4085" y="860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3" y="862"/>
                  </a:lnTo>
                  <a:lnTo>
                    <a:pt x="4081" y="864"/>
                  </a:lnTo>
                  <a:lnTo>
                    <a:pt x="4081" y="845"/>
                  </a:lnTo>
                  <a:close/>
                  <a:moveTo>
                    <a:pt x="4362" y="825"/>
                  </a:moveTo>
                  <a:lnTo>
                    <a:pt x="4373" y="832"/>
                  </a:lnTo>
                  <a:lnTo>
                    <a:pt x="4380" y="843"/>
                  </a:lnTo>
                  <a:lnTo>
                    <a:pt x="4385" y="855"/>
                  </a:lnTo>
                  <a:lnTo>
                    <a:pt x="4382" y="855"/>
                  </a:lnTo>
                  <a:lnTo>
                    <a:pt x="4382" y="860"/>
                  </a:lnTo>
                  <a:lnTo>
                    <a:pt x="4369" y="855"/>
                  </a:lnTo>
                  <a:lnTo>
                    <a:pt x="4366" y="846"/>
                  </a:lnTo>
                  <a:lnTo>
                    <a:pt x="4364" y="838"/>
                  </a:lnTo>
                  <a:lnTo>
                    <a:pt x="4362" y="825"/>
                  </a:lnTo>
                  <a:close/>
                  <a:moveTo>
                    <a:pt x="4331" y="825"/>
                  </a:moveTo>
                  <a:lnTo>
                    <a:pt x="4340" y="825"/>
                  </a:lnTo>
                  <a:lnTo>
                    <a:pt x="4340" y="845"/>
                  </a:lnTo>
                  <a:lnTo>
                    <a:pt x="4305" y="855"/>
                  </a:lnTo>
                  <a:lnTo>
                    <a:pt x="4299" y="853"/>
                  </a:lnTo>
                  <a:lnTo>
                    <a:pt x="4294" y="852"/>
                  </a:lnTo>
                  <a:lnTo>
                    <a:pt x="4287" y="850"/>
                  </a:lnTo>
                  <a:lnTo>
                    <a:pt x="4282" y="848"/>
                  </a:lnTo>
                  <a:lnTo>
                    <a:pt x="4282" y="841"/>
                  </a:lnTo>
                  <a:lnTo>
                    <a:pt x="4303" y="839"/>
                  </a:lnTo>
                  <a:lnTo>
                    <a:pt x="4319" y="834"/>
                  </a:lnTo>
                  <a:lnTo>
                    <a:pt x="4331" y="825"/>
                  </a:lnTo>
                  <a:close/>
                  <a:moveTo>
                    <a:pt x="3966" y="810"/>
                  </a:moveTo>
                  <a:lnTo>
                    <a:pt x="3982" y="810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4" y="812"/>
                  </a:lnTo>
                  <a:lnTo>
                    <a:pt x="3985" y="813"/>
                  </a:lnTo>
                  <a:lnTo>
                    <a:pt x="3985" y="820"/>
                  </a:lnTo>
                  <a:lnTo>
                    <a:pt x="3966" y="820"/>
                  </a:lnTo>
                  <a:lnTo>
                    <a:pt x="3966" y="810"/>
                  </a:lnTo>
                  <a:close/>
                  <a:moveTo>
                    <a:pt x="3994" y="806"/>
                  </a:moveTo>
                  <a:lnTo>
                    <a:pt x="4032" y="810"/>
                  </a:lnTo>
                  <a:lnTo>
                    <a:pt x="4032" y="813"/>
                  </a:lnTo>
                  <a:lnTo>
                    <a:pt x="4034" y="817"/>
                  </a:lnTo>
                  <a:lnTo>
                    <a:pt x="4034" y="820"/>
                  </a:lnTo>
                  <a:lnTo>
                    <a:pt x="4036" y="825"/>
                  </a:lnTo>
                  <a:lnTo>
                    <a:pt x="4032" y="825"/>
                  </a:lnTo>
                  <a:lnTo>
                    <a:pt x="4022" y="819"/>
                  </a:lnTo>
                  <a:lnTo>
                    <a:pt x="4010" y="817"/>
                  </a:lnTo>
                  <a:lnTo>
                    <a:pt x="3994" y="817"/>
                  </a:lnTo>
                  <a:lnTo>
                    <a:pt x="3994" y="806"/>
                  </a:lnTo>
                  <a:close/>
                  <a:moveTo>
                    <a:pt x="4312" y="798"/>
                  </a:moveTo>
                  <a:lnTo>
                    <a:pt x="4331" y="798"/>
                  </a:lnTo>
                  <a:lnTo>
                    <a:pt x="4340" y="808"/>
                  </a:lnTo>
                  <a:lnTo>
                    <a:pt x="4347" y="819"/>
                  </a:lnTo>
                  <a:lnTo>
                    <a:pt x="4350" y="832"/>
                  </a:lnTo>
                  <a:lnTo>
                    <a:pt x="4347" y="832"/>
                  </a:lnTo>
                  <a:lnTo>
                    <a:pt x="4338" y="824"/>
                  </a:lnTo>
                  <a:lnTo>
                    <a:pt x="4329" y="815"/>
                  </a:lnTo>
                  <a:lnTo>
                    <a:pt x="4319" y="808"/>
                  </a:lnTo>
                  <a:lnTo>
                    <a:pt x="4312" y="798"/>
                  </a:lnTo>
                  <a:close/>
                  <a:moveTo>
                    <a:pt x="4057" y="777"/>
                  </a:moveTo>
                  <a:lnTo>
                    <a:pt x="4067" y="777"/>
                  </a:lnTo>
                  <a:lnTo>
                    <a:pt x="4081" y="778"/>
                  </a:lnTo>
                  <a:lnTo>
                    <a:pt x="4085" y="791"/>
                  </a:lnTo>
                  <a:lnTo>
                    <a:pt x="4090" y="801"/>
                  </a:lnTo>
                  <a:lnTo>
                    <a:pt x="4097" y="810"/>
                  </a:lnTo>
                  <a:lnTo>
                    <a:pt x="4097" y="813"/>
                  </a:lnTo>
                  <a:lnTo>
                    <a:pt x="4100" y="813"/>
                  </a:lnTo>
                  <a:lnTo>
                    <a:pt x="4100" y="810"/>
                  </a:lnTo>
                  <a:lnTo>
                    <a:pt x="4109" y="801"/>
                  </a:lnTo>
                  <a:lnTo>
                    <a:pt x="4118" y="796"/>
                  </a:lnTo>
                  <a:lnTo>
                    <a:pt x="4130" y="792"/>
                  </a:lnTo>
                  <a:lnTo>
                    <a:pt x="4148" y="791"/>
                  </a:lnTo>
                  <a:lnTo>
                    <a:pt x="4162" y="799"/>
                  </a:lnTo>
                  <a:lnTo>
                    <a:pt x="4179" y="806"/>
                  </a:lnTo>
                  <a:lnTo>
                    <a:pt x="4200" y="813"/>
                  </a:lnTo>
                  <a:lnTo>
                    <a:pt x="4217" y="824"/>
                  </a:lnTo>
                  <a:lnTo>
                    <a:pt x="4231" y="834"/>
                  </a:lnTo>
                  <a:lnTo>
                    <a:pt x="4238" y="848"/>
                  </a:lnTo>
                  <a:lnTo>
                    <a:pt x="4251" y="850"/>
                  </a:lnTo>
                  <a:lnTo>
                    <a:pt x="4259" y="853"/>
                  </a:lnTo>
                  <a:lnTo>
                    <a:pt x="4270" y="855"/>
                  </a:lnTo>
                  <a:lnTo>
                    <a:pt x="4270" y="864"/>
                  </a:lnTo>
                  <a:lnTo>
                    <a:pt x="4268" y="864"/>
                  </a:lnTo>
                  <a:lnTo>
                    <a:pt x="4265" y="866"/>
                  </a:lnTo>
                  <a:lnTo>
                    <a:pt x="4261" y="866"/>
                  </a:lnTo>
                  <a:lnTo>
                    <a:pt x="4259" y="867"/>
                  </a:lnTo>
                  <a:lnTo>
                    <a:pt x="4258" y="869"/>
                  </a:lnTo>
                  <a:lnTo>
                    <a:pt x="4259" y="869"/>
                  </a:lnTo>
                  <a:lnTo>
                    <a:pt x="4263" y="871"/>
                  </a:lnTo>
                  <a:lnTo>
                    <a:pt x="4275" y="888"/>
                  </a:lnTo>
                  <a:lnTo>
                    <a:pt x="4292" y="902"/>
                  </a:lnTo>
                  <a:lnTo>
                    <a:pt x="4312" y="913"/>
                  </a:lnTo>
                  <a:lnTo>
                    <a:pt x="4312" y="921"/>
                  </a:lnTo>
                  <a:lnTo>
                    <a:pt x="4289" y="921"/>
                  </a:lnTo>
                  <a:lnTo>
                    <a:pt x="4286" y="918"/>
                  </a:lnTo>
                  <a:lnTo>
                    <a:pt x="4282" y="916"/>
                  </a:lnTo>
                  <a:lnTo>
                    <a:pt x="4279" y="916"/>
                  </a:lnTo>
                  <a:lnTo>
                    <a:pt x="4275" y="916"/>
                  </a:lnTo>
                  <a:lnTo>
                    <a:pt x="4272" y="915"/>
                  </a:lnTo>
                  <a:lnTo>
                    <a:pt x="4266" y="913"/>
                  </a:lnTo>
                  <a:lnTo>
                    <a:pt x="4261" y="909"/>
                  </a:lnTo>
                  <a:lnTo>
                    <a:pt x="4258" y="906"/>
                  </a:lnTo>
                  <a:lnTo>
                    <a:pt x="4254" y="899"/>
                  </a:lnTo>
                  <a:lnTo>
                    <a:pt x="4251" y="894"/>
                  </a:lnTo>
                  <a:lnTo>
                    <a:pt x="4247" y="890"/>
                  </a:lnTo>
                  <a:lnTo>
                    <a:pt x="4233" y="883"/>
                  </a:lnTo>
                  <a:lnTo>
                    <a:pt x="4223" y="883"/>
                  </a:lnTo>
                  <a:lnTo>
                    <a:pt x="4210" y="887"/>
                  </a:lnTo>
                  <a:lnTo>
                    <a:pt x="4198" y="894"/>
                  </a:lnTo>
                  <a:lnTo>
                    <a:pt x="4186" y="897"/>
                  </a:lnTo>
                  <a:lnTo>
                    <a:pt x="4174" y="890"/>
                  </a:lnTo>
                  <a:lnTo>
                    <a:pt x="4162" y="887"/>
                  </a:lnTo>
                  <a:lnTo>
                    <a:pt x="4149" y="885"/>
                  </a:lnTo>
                  <a:lnTo>
                    <a:pt x="4132" y="887"/>
                  </a:lnTo>
                  <a:lnTo>
                    <a:pt x="4134" y="880"/>
                  </a:lnTo>
                  <a:lnTo>
                    <a:pt x="4135" y="874"/>
                  </a:lnTo>
                  <a:lnTo>
                    <a:pt x="4137" y="871"/>
                  </a:lnTo>
                  <a:lnTo>
                    <a:pt x="4139" y="867"/>
                  </a:lnTo>
                  <a:lnTo>
                    <a:pt x="4141" y="864"/>
                  </a:lnTo>
                  <a:lnTo>
                    <a:pt x="4139" y="860"/>
                  </a:lnTo>
                  <a:lnTo>
                    <a:pt x="4130" y="845"/>
                  </a:lnTo>
                  <a:lnTo>
                    <a:pt x="4118" y="836"/>
                  </a:lnTo>
                  <a:lnTo>
                    <a:pt x="4104" y="832"/>
                  </a:lnTo>
                  <a:lnTo>
                    <a:pt x="4088" y="827"/>
                  </a:lnTo>
                  <a:lnTo>
                    <a:pt x="4073" y="824"/>
                  </a:lnTo>
                  <a:lnTo>
                    <a:pt x="4060" y="817"/>
                  </a:lnTo>
                  <a:lnTo>
                    <a:pt x="4052" y="806"/>
                  </a:lnTo>
                  <a:lnTo>
                    <a:pt x="4055" y="805"/>
                  </a:lnTo>
                  <a:lnTo>
                    <a:pt x="4057" y="805"/>
                  </a:lnTo>
                  <a:lnTo>
                    <a:pt x="4059" y="803"/>
                  </a:lnTo>
                  <a:lnTo>
                    <a:pt x="4059" y="803"/>
                  </a:lnTo>
                  <a:lnTo>
                    <a:pt x="4060" y="801"/>
                  </a:lnTo>
                  <a:lnTo>
                    <a:pt x="4062" y="798"/>
                  </a:lnTo>
                  <a:lnTo>
                    <a:pt x="4052" y="796"/>
                  </a:lnTo>
                  <a:lnTo>
                    <a:pt x="4041" y="791"/>
                  </a:lnTo>
                  <a:lnTo>
                    <a:pt x="4032" y="787"/>
                  </a:lnTo>
                  <a:lnTo>
                    <a:pt x="4032" y="778"/>
                  </a:lnTo>
                  <a:lnTo>
                    <a:pt x="4046" y="777"/>
                  </a:lnTo>
                  <a:lnTo>
                    <a:pt x="4057" y="777"/>
                  </a:lnTo>
                  <a:close/>
                  <a:moveTo>
                    <a:pt x="1543" y="756"/>
                  </a:moveTo>
                  <a:lnTo>
                    <a:pt x="1536" y="768"/>
                  </a:lnTo>
                  <a:lnTo>
                    <a:pt x="1531" y="768"/>
                  </a:lnTo>
                  <a:lnTo>
                    <a:pt x="1531" y="771"/>
                  </a:lnTo>
                  <a:lnTo>
                    <a:pt x="1542" y="775"/>
                  </a:lnTo>
                  <a:lnTo>
                    <a:pt x="1552" y="780"/>
                  </a:lnTo>
                  <a:lnTo>
                    <a:pt x="1559" y="785"/>
                  </a:lnTo>
                  <a:lnTo>
                    <a:pt x="1563" y="787"/>
                  </a:lnTo>
                  <a:lnTo>
                    <a:pt x="1564" y="785"/>
                  </a:lnTo>
                  <a:lnTo>
                    <a:pt x="1564" y="784"/>
                  </a:lnTo>
                  <a:lnTo>
                    <a:pt x="1564" y="784"/>
                  </a:lnTo>
                  <a:lnTo>
                    <a:pt x="1566" y="782"/>
                  </a:lnTo>
                  <a:lnTo>
                    <a:pt x="1566" y="778"/>
                  </a:lnTo>
                  <a:lnTo>
                    <a:pt x="1559" y="778"/>
                  </a:lnTo>
                  <a:lnTo>
                    <a:pt x="1557" y="778"/>
                  </a:lnTo>
                  <a:lnTo>
                    <a:pt x="1556" y="777"/>
                  </a:lnTo>
                  <a:lnTo>
                    <a:pt x="1554" y="777"/>
                  </a:lnTo>
                  <a:lnTo>
                    <a:pt x="1550" y="777"/>
                  </a:lnTo>
                  <a:lnTo>
                    <a:pt x="1547" y="775"/>
                  </a:lnTo>
                  <a:lnTo>
                    <a:pt x="1547" y="756"/>
                  </a:lnTo>
                  <a:lnTo>
                    <a:pt x="1543" y="756"/>
                  </a:lnTo>
                  <a:close/>
                  <a:moveTo>
                    <a:pt x="3952" y="743"/>
                  </a:moveTo>
                  <a:lnTo>
                    <a:pt x="3954" y="743"/>
                  </a:lnTo>
                  <a:lnTo>
                    <a:pt x="3954" y="745"/>
                  </a:lnTo>
                  <a:lnTo>
                    <a:pt x="3954" y="747"/>
                  </a:lnTo>
                  <a:lnTo>
                    <a:pt x="3956" y="747"/>
                  </a:lnTo>
                  <a:lnTo>
                    <a:pt x="3956" y="749"/>
                  </a:lnTo>
                  <a:lnTo>
                    <a:pt x="3959" y="749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7" y="750"/>
                  </a:lnTo>
                  <a:lnTo>
                    <a:pt x="3956" y="750"/>
                  </a:lnTo>
                  <a:lnTo>
                    <a:pt x="3956" y="752"/>
                  </a:lnTo>
                  <a:lnTo>
                    <a:pt x="3950" y="757"/>
                  </a:lnTo>
                  <a:lnTo>
                    <a:pt x="3945" y="763"/>
                  </a:lnTo>
                  <a:lnTo>
                    <a:pt x="3940" y="768"/>
                  </a:lnTo>
                  <a:lnTo>
                    <a:pt x="3921" y="766"/>
                  </a:lnTo>
                  <a:lnTo>
                    <a:pt x="3905" y="766"/>
                  </a:lnTo>
                  <a:lnTo>
                    <a:pt x="3886" y="768"/>
                  </a:lnTo>
                  <a:lnTo>
                    <a:pt x="3886" y="778"/>
                  </a:lnTo>
                  <a:lnTo>
                    <a:pt x="3889" y="780"/>
                  </a:lnTo>
                  <a:lnTo>
                    <a:pt x="3889" y="782"/>
                  </a:lnTo>
                  <a:lnTo>
                    <a:pt x="3891" y="784"/>
                  </a:lnTo>
                  <a:lnTo>
                    <a:pt x="3893" y="787"/>
                  </a:lnTo>
                  <a:lnTo>
                    <a:pt x="3912" y="780"/>
                  </a:lnTo>
                  <a:lnTo>
                    <a:pt x="3931" y="775"/>
                  </a:lnTo>
                  <a:lnTo>
                    <a:pt x="3931" y="784"/>
                  </a:lnTo>
                  <a:lnTo>
                    <a:pt x="3928" y="784"/>
                  </a:lnTo>
                  <a:lnTo>
                    <a:pt x="3922" y="787"/>
                  </a:lnTo>
                  <a:lnTo>
                    <a:pt x="3915" y="791"/>
                  </a:lnTo>
                  <a:lnTo>
                    <a:pt x="3908" y="794"/>
                  </a:lnTo>
                  <a:lnTo>
                    <a:pt x="3914" y="806"/>
                  </a:lnTo>
                  <a:lnTo>
                    <a:pt x="3921" y="817"/>
                  </a:lnTo>
                  <a:lnTo>
                    <a:pt x="3924" y="827"/>
                  </a:lnTo>
                  <a:lnTo>
                    <a:pt x="3928" y="845"/>
                  </a:lnTo>
                  <a:lnTo>
                    <a:pt x="3924" y="845"/>
                  </a:lnTo>
                  <a:lnTo>
                    <a:pt x="3924" y="848"/>
                  </a:lnTo>
                  <a:lnTo>
                    <a:pt x="3921" y="846"/>
                  </a:lnTo>
                  <a:lnTo>
                    <a:pt x="3919" y="846"/>
                  </a:lnTo>
                  <a:lnTo>
                    <a:pt x="3919" y="846"/>
                  </a:lnTo>
                  <a:lnTo>
                    <a:pt x="3919" y="845"/>
                  </a:lnTo>
                  <a:lnTo>
                    <a:pt x="3917" y="845"/>
                  </a:lnTo>
                  <a:lnTo>
                    <a:pt x="3907" y="834"/>
                  </a:lnTo>
                  <a:lnTo>
                    <a:pt x="3898" y="822"/>
                  </a:lnTo>
                  <a:lnTo>
                    <a:pt x="3889" y="810"/>
                  </a:lnTo>
                  <a:lnTo>
                    <a:pt x="3889" y="848"/>
                  </a:lnTo>
                  <a:lnTo>
                    <a:pt x="3874" y="848"/>
                  </a:lnTo>
                  <a:lnTo>
                    <a:pt x="3874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6"/>
                  </a:lnTo>
                  <a:lnTo>
                    <a:pt x="3872" y="845"/>
                  </a:lnTo>
                  <a:lnTo>
                    <a:pt x="3870" y="845"/>
                  </a:lnTo>
                  <a:lnTo>
                    <a:pt x="3872" y="832"/>
                  </a:lnTo>
                  <a:lnTo>
                    <a:pt x="3870" y="825"/>
                  </a:lnTo>
                  <a:lnTo>
                    <a:pt x="3867" y="819"/>
                  </a:lnTo>
                  <a:lnTo>
                    <a:pt x="3863" y="810"/>
                  </a:lnTo>
                  <a:lnTo>
                    <a:pt x="3863" y="801"/>
                  </a:lnTo>
                  <a:lnTo>
                    <a:pt x="3868" y="791"/>
                  </a:lnTo>
                  <a:lnTo>
                    <a:pt x="3875" y="777"/>
                  </a:lnTo>
                  <a:lnTo>
                    <a:pt x="3882" y="764"/>
                  </a:lnTo>
                  <a:lnTo>
                    <a:pt x="3889" y="754"/>
                  </a:lnTo>
                  <a:lnTo>
                    <a:pt x="3893" y="749"/>
                  </a:lnTo>
                  <a:lnTo>
                    <a:pt x="3910" y="754"/>
                  </a:lnTo>
                  <a:lnTo>
                    <a:pt x="3921" y="754"/>
                  </a:lnTo>
                  <a:lnTo>
                    <a:pt x="3929" y="752"/>
                  </a:lnTo>
                  <a:lnTo>
                    <a:pt x="3940" y="749"/>
                  </a:lnTo>
                  <a:lnTo>
                    <a:pt x="3950" y="743"/>
                  </a:lnTo>
                  <a:lnTo>
                    <a:pt x="3952" y="743"/>
                  </a:lnTo>
                  <a:close/>
                  <a:moveTo>
                    <a:pt x="3989" y="740"/>
                  </a:moveTo>
                  <a:lnTo>
                    <a:pt x="3996" y="743"/>
                  </a:lnTo>
                  <a:lnTo>
                    <a:pt x="3999" y="745"/>
                  </a:lnTo>
                  <a:lnTo>
                    <a:pt x="4003" y="749"/>
                  </a:lnTo>
                  <a:lnTo>
                    <a:pt x="4004" y="752"/>
                  </a:lnTo>
                  <a:lnTo>
                    <a:pt x="4004" y="759"/>
                  </a:lnTo>
                  <a:lnTo>
                    <a:pt x="4004" y="768"/>
                  </a:lnTo>
                  <a:lnTo>
                    <a:pt x="4001" y="770"/>
                  </a:lnTo>
                  <a:lnTo>
                    <a:pt x="3999" y="771"/>
                  </a:lnTo>
                  <a:lnTo>
                    <a:pt x="3999" y="773"/>
                  </a:lnTo>
                  <a:lnTo>
                    <a:pt x="3999" y="775"/>
                  </a:lnTo>
                  <a:lnTo>
                    <a:pt x="3999" y="777"/>
                  </a:lnTo>
                  <a:lnTo>
                    <a:pt x="3999" y="778"/>
                  </a:lnTo>
                  <a:lnTo>
                    <a:pt x="3998" y="780"/>
                  </a:lnTo>
                  <a:lnTo>
                    <a:pt x="3994" y="784"/>
                  </a:lnTo>
                  <a:lnTo>
                    <a:pt x="3994" y="775"/>
                  </a:lnTo>
                  <a:lnTo>
                    <a:pt x="3987" y="764"/>
                  </a:lnTo>
                  <a:lnTo>
                    <a:pt x="3987" y="752"/>
                  </a:lnTo>
                  <a:lnTo>
                    <a:pt x="3989" y="740"/>
                  </a:lnTo>
                  <a:close/>
                  <a:moveTo>
                    <a:pt x="3533" y="691"/>
                  </a:moveTo>
                  <a:lnTo>
                    <a:pt x="3566" y="695"/>
                  </a:lnTo>
                  <a:lnTo>
                    <a:pt x="3579" y="710"/>
                  </a:lnTo>
                  <a:lnTo>
                    <a:pt x="3593" y="719"/>
                  </a:lnTo>
                  <a:lnTo>
                    <a:pt x="3607" y="728"/>
                  </a:lnTo>
                  <a:lnTo>
                    <a:pt x="3624" y="736"/>
                  </a:lnTo>
                  <a:lnTo>
                    <a:pt x="3629" y="740"/>
                  </a:lnTo>
                  <a:lnTo>
                    <a:pt x="3629" y="742"/>
                  </a:lnTo>
                  <a:lnTo>
                    <a:pt x="3631" y="742"/>
                  </a:lnTo>
                  <a:lnTo>
                    <a:pt x="3638" y="749"/>
                  </a:lnTo>
                  <a:lnTo>
                    <a:pt x="3650" y="763"/>
                  </a:lnTo>
                  <a:lnTo>
                    <a:pt x="3661" y="778"/>
                  </a:lnTo>
                  <a:lnTo>
                    <a:pt x="3673" y="796"/>
                  </a:lnTo>
                  <a:lnTo>
                    <a:pt x="3690" y="810"/>
                  </a:lnTo>
                  <a:lnTo>
                    <a:pt x="3687" y="827"/>
                  </a:lnTo>
                  <a:lnTo>
                    <a:pt x="3687" y="848"/>
                  </a:lnTo>
                  <a:lnTo>
                    <a:pt x="3701" y="850"/>
                  </a:lnTo>
                  <a:lnTo>
                    <a:pt x="3710" y="853"/>
                  </a:lnTo>
                  <a:lnTo>
                    <a:pt x="3716" y="859"/>
                  </a:lnTo>
                  <a:lnTo>
                    <a:pt x="3725" y="864"/>
                  </a:lnTo>
                  <a:lnTo>
                    <a:pt x="3736" y="864"/>
                  </a:lnTo>
                  <a:lnTo>
                    <a:pt x="3744" y="860"/>
                  </a:lnTo>
                  <a:lnTo>
                    <a:pt x="3751" y="857"/>
                  </a:lnTo>
                  <a:lnTo>
                    <a:pt x="3758" y="855"/>
                  </a:lnTo>
                  <a:lnTo>
                    <a:pt x="3774" y="860"/>
                  </a:lnTo>
                  <a:lnTo>
                    <a:pt x="3792" y="867"/>
                  </a:lnTo>
                  <a:lnTo>
                    <a:pt x="3809" y="876"/>
                  </a:lnTo>
                  <a:lnTo>
                    <a:pt x="3825" y="883"/>
                  </a:lnTo>
                  <a:lnTo>
                    <a:pt x="3823" y="883"/>
                  </a:lnTo>
                  <a:lnTo>
                    <a:pt x="3821" y="885"/>
                  </a:lnTo>
                  <a:lnTo>
                    <a:pt x="3821" y="885"/>
                  </a:lnTo>
                  <a:lnTo>
                    <a:pt x="3819" y="885"/>
                  </a:lnTo>
                  <a:lnTo>
                    <a:pt x="3816" y="887"/>
                  </a:lnTo>
                  <a:lnTo>
                    <a:pt x="3806" y="890"/>
                  </a:lnTo>
                  <a:lnTo>
                    <a:pt x="3786" y="890"/>
                  </a:lnTo>
                  <a:lnTo>
                    <a:pt x="3764" y="887"/>
                  </a:lnTo>
                  <a:lnTo>
                    <a:pt x="3741" y="881"/>
                  </a:lnTo>
                  <a:lnTo>
                    <a:pt x="3716" y="876"/>
                  </a:lnTo>
                  <a:lnTo>
                    <a:pt x="3697" y="871"/>
                  </a:lnTo>
                  <a:lnTo>
                    <a:pt x="3682" y="864"/>
                  </a:lnTo>
                  <a:lnTo>
                    <a:pt x="3675" y="860"/>
                  </a:lnTo>
                  <a:lnTo>
                    <a:pt x="3678" y="857"/>
                  </a:lnTo>
                  <a:lnTo>
                    <a:pt x="3678" y="857"/>
                  </a:lnTo>
                  <a:lnTo>
                    <a:pt x="3680" y="855"/>
                  </a:lnTo>
                  <a:lnTo>
                    <a:pt x="3682" y="852"/>
                  </a:lnTo>
                  <a:lnTo>
                    <a:pt x="3661" y="846"/>
                  </a:lnTo>
                  <a:lnTo>
                    <a:pt x="3643" y="836"/>
                  </a:lnTo>
                  <a:lnTo>
                    <a:pt x="3627" y="820"/>
                  </a:lnTo>
                  <a:lnTo>
                    <a:pt x="3615" y="803"/>
                  </a:lnTo>
                  <a:lnTo>
                    <a:pt x="3603" y="784"/>
                  </a:lnTo>
                  <a:lnTo>
                    <a:pt x="3593" y="764"/>
                  </a:lnTo>
                  <a:lnTo>
                    <a:pt x="3582" y="749"/>
                  </a:lnTo>
                  <a:lnTo>
                    <a:pt x="3572" y="736"/>
                  </a:lnTo>
                  <a:lnTo>
                    <a:pt x="3561" y="728"/>
                  </a:lnTo>
                  <a:lnTo>
                    <a:pt x="3549" y="717"/>
                  </a:lnTo>
                  <a:lnTo>
                    <a:pt x="3538" y="707"/>
                  </a:lnTo>
                  <a:lnTo>
                    <a:pt x="3533" y="691"/>
                  </a:lnTo>
                  <a:close/>
                  <a:moveTo>
                    <a:pt x="3832" y="672"/>
                  </a:moveTo>
                  <a:lnTo>
                    <a:pt x="3842" y="675"/>
                  </a:lnTo>
                  <a:lnTo>
                    <a:pt x="3854" y="682"/>
                  </a:lnTo>
                  <a:lnTo>
                    <a:pt x="3865" y="693"/>
                  </a:lnTo>
                  <a:lnTo>
                    <a:pt x="3870" y="702"/>
                  </a:lnTo>
                  <a:lnTo>
                    <a:pt x="3865" y="705"/>
                  </a:lnTo>
                  <a:lnTo>
                    <a:pt x="3860" y="710"/>
                  </a:lnTo>
                  <a:lnTo>
                    <a:pt x="3854" y="714"/>
                  </a:lnTo>
                  <a:lnTo>
                    <a:pt x="3847" y="717"/>
                  </a:lnTo>
                  <a:lnTo>
                    <a:pt x="3853" y="733"/>
                  </a:lnTo>
                  <a:lnTo>
                    <a:pt x="3860" y="745"/>
                  </a:lnTo>
                  <a:lnTo>
                    <a:pt x="3867" y="759"/>
                  </a:lnTo>
                  <a:lnTo>
                    <a:pt x="3861" y="761"/>
                  </a:lnTo>
                  <a:lnTo>
                    <a:pt x="3858" y="761"/>
                  </a:lnTo>
                  <a:lnTo>
                    <a:pt x="3856" y="761"/>
                  </a:lnTo>
                  <a:lnTo>
                    <a:pt x="3856" y="761"/>
                  </a:lnTo>
                  <a:lnTo>
                    <a:pt x="3854" y="763"/>
                  </a:lnTo>
                  <a:lnTo>
                    <a:pt x="3853" y="764"/>
                  </a:lnTo>
                  <a:lnTo>
                    <a:pt x="3851" y="768"/>
                  </a:lnTo>
                  <a:lnTo>
                    <a:pt x="3842" y="784"/>
                  </a:lnTo>
                  <a:lnTo>
                    <a:pt x="3837" y="803"/>
                  </a:lnTo>
                  <a:lnTo>
                    <a:pt x="3828" y="820"/>
                  </a:lnTo>
                  <a:lnTo>
                    <a:pt x="3823" y="824"/>
                  </a:lnTo>
                  <a:lnTo>
                    <a:pt x="3818" y="824"/>
                  </a:lnTo>
                  <a:lnTo>
                    <a:pt x="3812" y="825"/>
                  </a:lnTo>
                  <a:lnTo>
                    <a:pt x="3806" y="825"/>
                  </a:lnTo>
                  <a:lnTo>
                    <a:pt x="3795" y="819"/>
                  </a:lnTo>
                  <a:lnTo>
                    <a:pt x="3785" y="817"/>
                  </a:lnTo>
                  <a:lnTo>
                    <a:pt x="3772" y="817"/>
                  </a:lnTo>
                  <a:lnTo>
                    <a:pt x="3760" y="815"/>
                  </a:lnTo>
                  <a:lnTo>
                    <a:pt x="3748" y="810"/>
                  </a:lnTo>
                  <a:lnTo>
                    <a:pt x="3736" y="794"/>
                  </a:lnTo>
                  <a:lnTo>
                    <a:pt x="3727" y="773"/>
                  </a:lnTo>
                  <a:lnTo>
                    <a:pt x="3725" y="749"/>
                  </a:lnTo>
                  <a:lnTo>
                    <a:pt x="3734" y="745"/>
                  </a:lnTo>
                  <a:lnTo>
                    <a:pt x="3741" y="745"/>
                  </a:lnTo>
                  <a:lnTo>
                    <a:pt x="3748" y="747"/>
                  </a:lnTo>
                  <a:lnTo>
                    <a:pt x="3755" y="743"/>
                  </a:lnTo>
                  <a:lnTo>
                    <a:pt x="3764" y="729"/>
                  </a:lnTo>
                  <a:lnTo>
                    <a:pt x="3786" y="726"/>
                  </a:lnTo>
                  <a:lnTo>
                    <a:pt x="3790" y="723"/>
                  </a:lnTo>
                  <a:lnTo>
                    <a:pt x="3793" y="719"/>
                  </a:lnTo>
                  <a:lnTo>
                    <a:pt x="3793" y="717"/>
                  </a:lnTo>
                  <a:lnTo>
                    <a:pt x="3795" y="716"/>
                  </a:lnTo>
                  <a:lnTo>
                    <a:pt x="3795" y="714"/>
                  </a:lnTo>
                  <a:lnTo>
                    <a:pt x="3795" y="712"/>
                  </a:lnTo>
                  <a:lnTo>
                    <a:pt x="3797" y="710"/>
                  </a:lnTo>
                  <a:lnTo>
                    <a:pt x="3797" y="710"/>
                  </a:lnTo>
                  <a:lnTo>
                    <a:pt x="3800" y="710"/>
                  </a:lnTo>
                  <a:lnTo>
                    <a:pt x="3806" y="710"/>
                  </a:lnTo>
                  <a:lnTo>
                    <a:pt x="3812" y="710"/>
                  </a:lnTo>
                  <a:lnTo>
                    <a:pt x="3816" y="698"/>
                  </a:lnTo>
                  <a:lnTo>
                    <a:pt x="3821" y="689"/>
                  </a:lnTo>
                  <a:lnTo>
                    <a:pt x="3826" y="681"/>
                  </a:lnTo>
                  <a:lnTo>
                    <a:pt x="3832" y="672"/>
                  </a:lnTo>
                  <a:close/>
                  <a:moveTo>
                    <a:pt x="3329" y="649"/>
                  </a:moveTo>
                  <a:lnTo>
                    <a:pt x="3339" y="656"/>
                  </a:lnTo>
                  <a:lnTo>
                    <a:pt x="3345" y="668"/>
                  </a:lnTo>
                  <a:lnTo>
                    <a:pt x="3345" y="686"/>
                  </a:lnTo>
                  <a:lnTo>
                    <a:pt x="3345" y="688"/>
                  </a:lnTo>
                  <a:lnTo>
                    <a:pt x="3346" y="688"/>
                  </a:lnTo>
                  <a:lnTo>
                    <a:pt x="3348" y="689"/>
                  </a:lnTo>
                  <a:lnTo>
                    <a:pt x="3348" y="689"/>
                  </a:lnTo>
                  <a:lnTo>
                    <a:pt x="3348" y="691"/>
                  </a:lnTo>
                  <a:lnTo>
                    <a:pt x="3348" y="695"/>
                  </a:lnTo>
                  <a:lnTo>
                    <a:pt x="3345" y="695"/>
                  </a:lnTo>
                  <a:lnTo>
                    <a:pt x="3341" y="696"/>
                  </a:lnTo>
                  <a:lnTo>
                    <a:pt x="3339" y="700"/>
                  </a:lnTo>
                  <a:lnTo>
                    <a:pt x="3336" y="702"/>
                  </a:lnTo>
                  <a:lnTo>
                    <a:pt x="3334" y="702"/>
                  </a:lnTo>
                  <a:lnTo>
                    <a:pt x="3332" y="700"/>
                  </a:lnTo>
                  <a:lnTo>
                    <a:pt x="3331" y="700"/>
                  </a:lnTo>
                  <a:lnTo>
                    <a:pt x="3331" y="700"/>
                  </a:lnTo>
                  <a:lnTo>
                    <a:pt x="3329" y="698"/>
                  </a:lnTo>
                  <a:lnTo>
                    <a:pt x="3322" y="684"/>
                  </a:lnTo>
                  <a:lnTo>
                    <a:pt x="3322" y="663"/>
                  </a:lnTo>
                  <a:lnTo>
                    <a:pt x="3324" y="660"/>
                  </a:lnTo>
                  <a:lnTo>
                    <a:pt x="3326" y="658"/>
                  </a:lnTo>
                  <a:lnTo>
                    <a:pt x="3327" y="654"/>
                  </a:lnTo>
                  <a:lnTo>
                    <a:pt x="3329" y="649"/>
                  </a:lnTo>
                  <a:close/>
                  <a:moveTo>
                    <a:pt x="3956" y="628"/>
                  </a:moveTo>
                  <a:lnTo>
                    <a:pt x="3964" y="637"/>
                  </a:lnTo>
                  <a:lnTo>
                    <a:pt x="3970" y="647"/>
                  </a:lnTo>
                  <a:lnTo>
                    <a:pt x="3970" y="663"/>
                  </a:lnTo>
                  <a:lnTo>
                    <a:pt x="3971" y="667"/>
                  </a:lnTo>
                  <a:lnTo>
                    <a:pt x="3973" y="667"/>
                  </a:lnTo>
                  <a:lnTo>
                    <a:pt x="3973" y="668"/>
                  </a:lnTo>
                  <a:lnTo>
                    <a:pt x="3973" y="668"/>
                  </a:lnTo>
                  <a:lnTo>
                    <a:pt x="3971" y="668"/>
                  </a:lnTo>
                  <a:lnTo>
                    <a:pt x="3970" y="672"/>
                  </a:lnTo>
                  <a:lnTo>
                    <a:pt x="3970" y="675"/>
                  </a:lnTo>
                  <a:lnTo>
                    <a:pt x="3968" y="675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8" y="677"/>
                  </a:lnTo>
                  <a:lnTo>
                    <a:pt x="3966" y="677"/>
                  </a:lnTo>
                  <a:lnTo>
                    <a:pt x="3963" y="679"/>
                  </a:lnTo>
                  <a:lnTo>
                    <a:pt x="3961" y="675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61" y="674"/>
                  </a:lnTo>
                  <a:lnTo>
                    <a:pt x="3959" y="674"/>
                  </a:lnTo>
                  <a:lnTo>
                    <a:pt x="3957" y="674"/>
                  </a:lnTo>
                  <a:lnTo>
                    <a:pt x="3956" y="672"/>
                  </a:lnTo>
                  <a:lnTo>
                    <a:pt x="3956" y="675"/>
                  </a:lnTo>
                  <a:lnTo>
                    <a:pt x="3957" y="677"/>
                  </a:lnTo>
                  <a:lnTo>
                    <a:pt x="3959" y="679"/>
                  </a:lnTo>
                  <a:lnTo>
                    <a:pt x="3961" y="681"/>
                  </a:lnTo>
                  <a:lnTo>
                    <a:pt x="3961" y="681"/>
                  </a:lnTo>
                  <a:lnTo>
                    <a:pt x="3959" y="682"/>
                  </a:lnTo>
                  <a:lnTo>
                    <a:pt x="3959" y="684"/>
                  </a:lnTo>
                  <a:lnTo>
                    <a:pt x="3959" y="686"/>
                  </a:lnTo>
                  <a:lnTo>
                    <a:pt x="3959" y="691"/>
                  </a:lnTo>
                  <a:lnTo>
                    <a:pt x="3950" y="691"/>
                  </a:lnTo>
                  <a:lnTo>
                    <a:pt x="3950" y="686"/>
                  </a:lnTo>
                  <a:lnTo>
                    <a:pt x="3945" y="684"/>
                  </a:lnTo>
                  <a:lnTo>
                    <a:pt x="3940" y="681"/>
                  </a:lnTo>
                  <a:lnTo>
                    <a:pt x="3938" y="677"/>
                  </a:lnTo>
                  <a:lnTo>
                    <a:pt x="3936" y="672"/>
                  </a:lnTo>
                  <a:lnTo>
                    <a:pt x="3935" y="667"/>
                  </a:lnTo>
                  <a:lnTo>
                    <a:pt x="3931" y="660"/>
                  </a:lnTo>
                  <a:lnTo>
                    <a:pt x="3926" y="663"/>
                  </a:lnTo>
                  <a:lnTo>
                    <a:pt x="3919" y="667"/>
                  </a:lnTo>
                  <a:lnTo>
                    <a:pt x="3912" y="668"/>
                  </a:lnTo>
                  <a:lnTo>
                    <a:pt x="3905" y="672"/>
                  </a:lnTo>
                  <a:lnTo>
                    <a:pt x="3905" y="663"/>
                  </a:lnTo>
                  <a:lnTo>
                    <a:pt x="3907" y="661"/>
                  </a:lnTo>
                  <a:lnTo>
                    <a:pt x="3907" y="661"/>
                  </a:lnTo>
                  <a:lnTo>
                    <a:pt x="3907" y="660"/>
                  </a:lnTo>
                  <a:lnTo>
                    <a:pt x="3908" y="660"/>
                  </a:lnTo>
                  <a:lnTo>
                    <a:pt x="3908" y="656"/>
                  </a:lnTo>
                  <a:lnTo>
                    <a:pt x="3922" y="651"/>
                  </a:lnTo>
                  <a:lnTo>
                    <a:pt x="3935" y="647"/>
                  </a:lnTo>
                  <a:lnTo>
                    <a:pt x="3947" y="640"/>
                  </a:lnTo>
                  <a:lnTo>
                    <a:pt x="3956" y="628"/>
                  </a:lnTo>
                  <a:close/>
                  <a:moveTo>
                    <a:pt x="1243" y="628"/>
                  </a:moveTo>
                  <a:lnTo>
                    <a:pt x="1245" y="633"/>
                  </a:lnTo>
                  <a:lnTo>
                    <a:pt x="1245" y="635"/>
                  </a:lnTo>
                  <a:lnTo>
                    <a:pt x="1245" y="637"/>
                  </a:lnTo>
                  <a:lnTo>
                    <a:pt x="1245" y="637"/>
                  </a:lnTo>
                  <a:lnTo>
                    <a:pt x="1247" y="639"/>
                  </a:lnTo>
                  <a:lnTo>
                    <a:pt x="1248" y="639"/>
                  </a:lnTo>
                  <a:lnTo>
                    <a:pt x="1252" y="640"/>
                  </a:lnTo>
                  <a:lnTo>
                    <a:pt x="1252" y="633"/>
                  </a:lnTo>
                  <a:lnTo>
                    <a:pt x="1243" y="628"/>
                  </a:lnTo>
                  <a:close/>
                  <a:moveTo>
                    <a:pt x="3870" y="609"/>
                  </a:moveTo>
                  <a:lnTo>
                    <a:pt x="3874" y="613"/>
                  </a:lnTo>
                  <a:lnTo>
                    <a:pt x="3875" y="613"/>
                  </a:lnTo>
                  <a:lnTo>
                    <a:pt x="3877" y="613"/>
                  </a:lnTo>
                  <a:lnTo>
                    <a:pt x="3877" y="614"/>
                  </a:lnTo>
                  <a:lnTo>
                    <a:pt x="3877" y="614"/>
                  </a:lnTo>
                  <a:lnTo>
                    <a:pt x="3877" y="618"/>
                  </a:lnTo>
                  <a:lnTo>
                    <a:pt x="3879" y="621"/>
                  </a:lnTo>
                  <a:lnTo>
                    <a:pt x="3868" y="630"/>
                  </a:lnTo>
                  <a:lnTo>
                    <a:pt x="3861" y="639"/>
                  </a:lnTo>
                  <a:lnTo>
                    <a:pt x="3853" y="646"/>
                  </a:lnTo>
                  <a:lnTo>
                    <a:pt x="3840" y="653"/>
                  </a:lnTo>
                  <a:lnTo>
                    <a:pt x="3840" y="649"/>
                  </a:lnTo>
                  <a:lnTo>
                    <a:pt x="3851" y="637"/>
                  </a:lnTo>
                  <a:lnTo>
                    <a:pt x="3863" y="625"/>
                  </a:lnTo>
                  <a:lnTo>
                    <a:pt x="3870" y="609"/>
                  </a:lnTo>
                  <a:close/>
                  <a:moveTo>
                    <a:pt x="1371" y="517"/>
                  </a:moveTo>
                  <a:lnTo>
                    <a:pt x="1378" y="518"/>
                  </a:lnTo>
                  <a:lnTo>
                    <a:pt x="1386" y="522"/>
                  </a:lnTo>
                  <a:lnTo>
                    <a:pt x="1383" y="524"/>
                  </a:lnTo>
                  <a:lnTo>
                    <a:pt x="1381" y="527"/>
                  </a:lnTo>
                  <a:lnTo>
                    <a:pt x="1378" y="529"/>
                  </a:lnTo>
                  <a:lnTo>
                    <a:pt x="1372" y="529"/>
                  </a:lnTo>
                  <a:lnTo>
                    <a:pt x="1367" y="527"/>
                  </a:lnTo>
                  <a:lnTo>
                    <a:pt x="1362" y="527"/>
                  </a:lnTo>
                  <a:lnTo>
                    <a:pt x="1357" y="527"/>
                  </a:lnTo>
                  <a:lnTo>
                    <a:pt x="1351" y="529"/>
                  </a:lnTo>
                  <a:lnTo>
                    <a:pt x="1351" y="518"/>
                  </a:lnTo>
                  <a:lnTo>
                    <a:pt x="1364" y="517"/>
                  </a:lnTo>
                  <a:lnTo>
                    <a:pt x="1371" y="517"/>
                  </a:lnTo>
                  <a:close/>
                  <a:moveTo>
                    <a:pt x="3912" y="506"/>
                  </a:moveTo>
                  <a:lnTo>
                    <a:pt x="3912" y="524"/>
                  </a:lnTo>
                  <a:lnTo>
                    <a:pt x="3910" y="536"/>
                  </a:lnTo>
                  <a:lnTo>
                    <a:pt x="3907" y="546"/>
                  </a:lnTo>
                  <a:lnTo>
                    <a:pt x="3905" y="564"/>
                  </a:lnTo>
                  <a:lnTo>
                    <a:pt x="3908" y="564"/>
                  </a:lnTo>
                  <a:lnTo>
                    <a:pt x="3908" y="567"/>
                  </a:lnTo>
                  <a:lnTo>
                    <a:pt x="3915" y="567"/>
                  </a:lnTo>
                  <a:lnTo>
                    <a:pt x="3919" y="567"/>
                  </a:lnTo>
                  <a:lnTo>
                    <a:pt x="3922" y="567"/>
                  </a:lnTo>
                  <a:lnTo>
                    <a:pt x="3926" y="569"/>
                  </a:lnTo>
                  <a:lnTo>
                    <a:pt x="3929" y="571"/>
                  </a:lnTo>
                  <a:lnTo>
                    <a:pt x="3936" y="572"/>
                  </a:lnTo>
                  <a:lnTo>
                    <a:pt x="3940" y="585"/>
                  </a:lnTo>
                  <a:lnTo>
                    <a:pt x="3947" y="593"/>
                  </a:lnTo>
                  <a:lnTo>
                    <a:pt x="3956" y="602"/>
                  </a:lnTo>
                  <a:lnTo>
                    <a:pt x="3963" y="614"/>
                  </a:lnTo>
                  <a:lnTo>
                    <a:pt x="3957" y="616"/>
                  </a:lnTo>
                  <a:lnTo>
                    <a:pt x="3954" y="618"/>
                  </a:lnTo>
                  <a:lnTo>
                    <a:pt x="3952" y="618"/>
                  </a:lnTo>
                  <a:lnTo>
                    <a:pt x="3952" y="620"/>
                  </a:lnTo>
                  <a:lnTo>
                    <a:pt x="3952" y="621"/>
                  </a:lnTo>
                  <a:lnTo>
                    <a:pt x="3952" y="621"/>
                  </a:lnTo>
                  <a:lnTo>
                    <a:pt x="3952" y="623"/>
                  </a:lnTo>
                  <a:lnTo>
                    <a:pt x="3949" y="623"/>
                  </a:lnTo>
                  <a:lnTo>
                    <a:pt x="3943" y="625"/>
                  </a:lnTo>
                  <a:lnTo>
                    <a:pt x="3942" y="621"/>
                  </a:lnTo>
                  <a:lnTo>
                    <a:pt x="3942" y="621"/>
                  </a:lnTo>
                  <a:lnTo>
                    <a:pt x="3942" y="620"/>
                  </a:lnTo>
                  <a:lnTo>
                    <a:pt x="3942" y="620"/>
                  </a:lnTo>
                  <a:lnTo>
                    <a:pt x="3940" y="620"/>
                  </a:lnTo>
                  <a:lnTo>
                    <a:pt x="3938" y="620"/>
                  </a:lnTo>
                  <a:lnTo>
                    <a:pt x="3936" y="618"/>
                  </a:lnTo>
                  <a:lnTo>
                    <a:pt x="3933" y="625"/>
                  </a:lnTo>
                  <a:lnTo>
                    <a:pt x="3931" y="630"/>
                  </a:lnTo>
                  <a:lnTo>
                    <a:pt x="3928" y="635"/>
                  </a:lnTo>
                  <a:lnTo>
                    <a:pt x="3922" y="637"/>
                  </a:lnTo>
                  <a:lnTo>
                    <a:pt x="3917" y="640"/>
                  </a:lnTo>
                  <a:lnTo>
                    <a:pt x="3917" y="637"/>
                  </a:lnTo>
                  <a:lnTo>
                    <a:pt x="3914" y="633"/>
                  </a:lnTo>
                  <a:lnTo>
                    <a:pt x="3914" y="630"/>
                  </a:lnTo>
                  <a:lnTo>
                    <a:pt x="3914" y="628"/>
                  </a:lnTo>
                  <a:lnTo>
                    <a:pt x="3914" y="627"/>
                  </a:lnTo>
                  <a:lnTo>
                    <a:pt x="3914" y="627"/>
                  </a:lnTo>
                  <a:lnTo>
                    <a:pt x="3914" y="625"/>
                  </a:lnTo>
                  <a:lnTo>
                    <a:pt x="3912" y="623"/>
                  </a:lnTo>
                  <a:lnTo>
                    <a:pt x="3910" y="623"/>
                  </a:lnTo>
                  <a:lnTo>
                    <a:pt x="3905" y="621"/>
                  </a:lnTo>
                  <a:lnTo>
                    <a:pt x="3905" y="616"/>
                  </a:lnTo>
                  <a:lnTo>
                    <a:pt x="3905" y="611"/>
                  </a:lnTo>
                  <a:lnTo>
                    <a:pt x="3907" y="607"/>
                  </a:lnTo>
                  <a:lnTo>
                    <a:pt x="3907" y="606"/>
                  </a:lnTo>
                  <a:lnTo>
                    <a:pt x="3908" y="604"/>
                  </a:lnTo>
                  <a:lnTo>
                    <a:pt x="3912" y="604"/>
                  </a:lnTo>
                  <a:lnTo>
                    <a:pt x="3917" y="602"/>
                  </a:lnTo>
                  <a:lnTo>
                    <a:pt x="3924" y="602"/>
                  </a:lnTo>
                  <a:lnTo>
                    <a:pt x="3924" y="614"/>
                  </a:lnTo>
                  <a:lnTo>
                    <a:pt x="3936" y="614"/>
                  </a:lnTo>
                  <a:lnTo>
                    <a:pt x="3936" y="611"/>
                  </a:lnTo>
                  <a:lnTo>
                    <a:pt x="3938" y="607"/>
                  </a:lnTo>
                  <a:lnTo>
                    <a:pt x="3940" y="606"/>
                  </a:lnTo>
                  <a:lnTo>
                    <a:pt x="3940" y="604"/>
                  </a:lnTo>
                  <a:lnTo>
                    <a:pt x="3942" y="602"/>
                  </a:lnTo>
                  <a:lnTo>
                    <a:pt x="3943" y="599"/>
                  </a:lnTo>
                  <a:lnTo>
                    <a:pt x="3940" y="599"/>
                  </a:lnTo>
                  <a:lnTo>
                    <a:pt x="3922" y="585"/>
                  </a:lnTo>
                  <a:lnTo>
                    <a:pt x="3902" y="576"/>
                  </a:lnTo>
                  <a:lnTo>
                    <a:pt x="3902" y="583"/>
                  </a:lnTo>
                  <a:lnTo>
                    <a:pt x="3900" y="588"/>
                  </a:lnTo>
                  <a:lnTo>
                    <a:pt x="3898" y="593"/>
                  </a:lnTo>
                  <a:lnTo>
                    <a:pt x="3898" y="599"/>
                  </a:lnTo>
                  <a:lnTo>
                    <a:pt x="3896" y="597"/>
                  </a:lnTo>
                  <a:lnTo>
                    <a:pt x="3895" y="595"/>
                  </a:lnTo>
                  <a:lnTo>
                    <a:pt x="3895" y="595"/>
                  </a:lnTo>
                  <a:lnTo>
                    <a:pt x="3895" y="593"/>
                  </a:lnTo>
                  <a:lnTo>
                    <a:pt x="3893" y="592"/>
                  </a:lnTo>
                  <a:lnTo>
                    <a:pt x="3888" y="579"/>
                  </a:lnTo>
                  <a:lnTo>
                    <a:pt x="3882" y="564"/>
                  </a:lnTo>
                  <a:lnTo>
                    <a:pt x="3881" y="544"/>
                  </a:lnTo>
                  <a:lnTo>
                    <a:pt x="3882" y="527"/>
                  </a:lnTo>
                  <a:lnTo>
                    <a:pt x="3889" y="510"/>
                  </a:lnTo>
                  <a:lnTo>
                    <a:pt x="3895" y="508"/>
                  </a:lnTo>
                  <a:lnTo>
                    <a:pt x="3900" y="506"/>
                  </a:lnTo>
                  <a:lnTo>
                    <a:pt x="3905" y="506"/>
                  </a:lnTo>
                  <a:lnTo>
                    <a:pt x="3912" y="506"/>
                  </a:lnTo>
                  <a:close/>
                  <a:moveTo>
                    <a:pt x="1306" y="506"/>
                  </a:moveTo>
                  <a:lnTo>
                    <a:pt x="1313" y="506"/>
                  </a:lnTo>
                  <a:lnTo>
                    <a:pt x="1320" y="508"/>
                  </a:lnTo>
                  <a:lnTo>
                    <a:pt x="1327" y="508"/>
                  </a:lnTo>
                  <a:lnTo>
                    <a:pt x="1332" y="510"/>
                  </a:lnTo>
                  <a:lnTo>
                    <a:pt x="1332" y="518"/>
                  </a:lnTo>
                  <a:lnTo>
                    <a:pt x="1306" y="518"/>
                  </a:lnTo>
                  <a:lnTo>
                    <a:pt x="1306" y="506"/>
                  </a:lnTo>
                  <a:close/>
                  <a:moveTo>
                    <a:pt x="1159" y="506"/>
                  </a:moveTo>
                  <a:lnTo>
                    <a:pt x="1168" y="508"/>
                  </a:lnTo>
                  <a:lnTo>
                    <a:pt x="1173" y="511"/>
                  </a:lnTo>
                  <a:lnTo>
                    <a:pt x="1180" y="515"/>
                  </a:lnTo>
                  <a:lnTo>
                    <a:pt x="1186" y="518"/>
                  </a:lnTo>
                  <a:lnTo>
                    <a:pt x="1186" y="522"/>
                  </a:lnTo>
                  <a:lnTo>
                    <a:pt x="1179" y="522"/>
                  </a:lnTo>
                  <a:lnTo>
                    <a:pt x="1173" y="524"/>
                  </a:lnTo>
                  <a:lnTo>
                    <a:pt x="1168" y="525"/>
                  </a:lnTo>
                  <a:lnTo>
                    <a:pt x="1165" y="524"/>
                  </a:lnTo>
                  <a:lnTo>
                    <a:pt x="1158" y="524"/>
                  </a:lnTo>
                  <a:lnTo>
                    <a:pt x="1152" y="522"/>
                  </a:lnTo>
                  <a:lnTo>
                    <a:pt x="1152" y="510"/>
                  </a:lnTo>
                  <a:lnTo>
                    <a:pt x="1154" y="510"/>
                  </a:lnTo>
                  <a:lnTo>
                    <a:pt x="1156" y="508"/>
                  </a:lnTo>
                  <a:lnTo>
                    <a:pt x="1158" y="508"/>
                  </a:lnTo>
                  <a:lnTo>
                    <a:pt x="1158" y="508"/>
                  </a:lnTo>
                  <a:lnTo>
                    <a:pt x="1159" y="506"/>
                  </a:lnTo>
                  <a:close/>
                  <a:moveTo>
                    <a:pt x="1220" y="490"/>
                  </a:moveTo>
                  <a:lnTo>
                    <a:pt x="1241" y="492"/>
                  </a:lnTo>
                  <a:lnTo>
                    <a:pt x="1259" y="496"/>
                  </a:lnTo>
                  <a:lnTo>
                    <a:pt x="1273" y="501"/>
                  </a:lnTo>
                  <a:lnTo>
                    <a:pt x="1290" y="506"/>
                  </a:lnTo>
                  <a:lnTo>
                    <a:pt x="1290" y="515"/>
                  </a:lnTo>
                  <a:lnTo>
                    <a:pt x="1283" y="515"/>
                  </a:lnTo>
                  <a:lnTo>
                    <a:pt x="1280" y="517"/>
                  </a:lnTo>
                  <a:lnTo>
                    <a:pt x="1275" y="518"/>
                  </a:lnTo>
                  <a:lnTo>
                    <a:pt x="1271" y="520"/>
                  </a:lnTo>
                  <a:lnTo>
                    <a:pt x="1268" y="522"/>
                  </a:lnTo>
                  <a:lnTo>
                    <a:pt x="1262" y="522"/>
                  </a:lnTo>
                  <a:lnTo>
                    <a:pt x="1262" y="520"/>
                  </a:lnTo>
                  <a:lnTo>
                    <a:pt x="1262" y="518"/>
                  </a:lnTo>
                  <a:lnTo>
                    <a:pt x="1261" y="517"/>
                  </a:lnTo>
                  <a:lnTo>
                    <a:pt x="1259" y="515"/>
                  </a:lnTo>
                  <a:lnTo>
                    <a:pt x="1257" y="513"/>
                  </a:lnTo>
                  <a:lnTo>
                    <a:pt x="1255" y="515"/>
                  </a:lnTo>
                  <a:lnTo>
                    <a:pt x="1252" y="525"/>
                  </a:lnTo>
                  <a:lnTo>
                    <a:pt x="1247" y="525"/>
                  </a:lnTo>
                  <a:lnTo>
                    <a:pt x="1234" y="524"/>
                  </a:lnTo>
                  <a:lnTo>
                    <a:pt x="1220" y="522"/>
                  </a:lnTo>
                  <a:lnTo>
                    <a:pt x="1210" y="522"/>
                  </a:lnTo>
                  <a:lnTo>
                    <a:pt x="1205" y="510"/>
                  </a:lnTo>
                  <a:lnTo>
                    <a:pt x="1214" y="510"/>
                  </a:lnTo>
                  <a:lnTo>
                    <a:pt x="1220" y="510"/>
                  </a:lnTo>
                  <a:lnTo>
                    <a:pt x="1227" y="508"/>
                  </a:lnTo>
                  <a:lnTo>
                    <a:pt x="1233" y="506"/>
                  </a:lnTo>
                  <a:lnTo>
                    <a:pt x="1229" y="504"/>
                  </a:lnTo>
                  <a:lnTo>
                    <a:pt x="1226" y="501"/>
                  </a:lnTo>
                  <a:lnTo>
                    <a:pt x="1224" y="499"/>
                  </a:lnTo>
                  <a:lnTo>
                    <a:pt x="1222" y="496"/>
                  </a:lnTo>
                  <a:lnTo>
                    <a:pt x="1220" y="490"/>
                  </a:lnTo>
                  <a:close/>
                  <a:moveTo>
                    <a:pt x="100" y="452"/>
                  </a:moveTo>
                  <a:lnTo>
                    <a:pt x="116" y="457"/>
                  </a:lnTo>
                  <a:lnTo>
                    <a:pt x="128" y="464"/>
                  </a:lnTo>
                  <a:lnTo>
                    <a:pt x="142" y="471"/>
                  </a:lnTo>
                  <a:lnTo>
                    <a:pt x="142" y="475"/>
                  </a:lnTo>
                  <a:lnTo>
                    <a:pt x="138" y="475"/>
                  </a:lnTo>
                  <a:lnTo>
                    <a:pt x="126" y="483"/>
                  </a:lnTo>
                  <a:lnTo>
                    <a:pt x="114" y="485"/>
                  </a:lnTo>
                  <a:lnTo>
                    <a:pt x="103" y="487"/>
                  </a:lnTo>
                  <a:lnTo>
                    <a:pt x="91" y="490"/>
                  </a:lnTo>
                  <a:lnTo>
                    <a:pt x="91" y="487"/>
                  </a:lnTo>
                  <a:lnTo>
                    <a:pt x="88" y="487"/>
                  </a:lnTo>
                  <a:lnTo>
                    <a:pt x="91" y="478"/>
                  </a:lnTo>
                  <a:lnTo>
                    <a:pt x="91" y="469"/>
                  </a:lnTo>
                  <a:lnTo>
                    <a:pt x="91" y="457"/>
                  </a:lnTo>
                  <a:lnTo>
                    <a:pt x="95" y="455"/>
                  </a:lnTo>
                  <a:lnTo>
                    <a:pt x="96" y="455"/>
                  </a:lnTo>
                  <a:lnTo>
                    <a:pt x="96" y="454"/>
                  </a:lnTo>
                  <a:lnTo>
                    <a:pt x="98" y="454"/>
                  </a:lnTo>
                  <a:lnTo>
                    <a:pt x="100" y="452"/>
                  </a:lnTo>
                  <a:close/>
                  <a:moveTo>
                    <a:pt x="1098" y="441"/>
                  </a:moveTo>
                  <a:lnTo>
                    <a:pt x="1126" y="447"/>
                  </a:lnTo>
                  <a:lnTo>
                    <a:pt x="1151" y="455"/>
                  </a:lnTo>
                  <a:lnTo>
                    <a:pt x="1170" y="464"/>
                  </a:lnTo>
                  <a:lnTo>
                    <a:pt x="1189" y="473"/>
                  </a:lnTo>
                  <a:lnTo>
                    <a:pt x="1210" y="483"/>
                  </a:lnTo>
                  <a:lnTo>
                    <a:pt x="1210" y="490"/>
                  </a:lnTo>
                  <a:lnTo>
                    <a:pt x="1201" y="490"/>
                  </a:lnTo>
                  <a:lnTo>
                    <a:pt x="1191" y="494"/>
                  </a:lnTo>
                  <a:lnTo>
                    <a:pt x="1179" y="497"/>
                  </a:lnTo>
                  <a:lnTo>
                    <a:pt x="1166" y="499"/>
                  </a:lnTo>
                  <a:lnTo>
                    <a:pt x="1168" y="496"/>
                  </a:lnTo>
                  <a:lnTo>
                    <a:pt x="1168" y="492"/>
                  </a:lnTo>
                  <a:lnTo>
                    <a:pt x="1168" y="490"/>
                  </a:lnTo>
                  <a:lnTo>
                    <a:pt x="1168" y="489"/>
                  </a:lnTo>
                  <a:lnTo>
                    <a:pt x="1168" y="487"/>
                  </a:lnTo>
                  <a:lnTo>
                    <a:pt x="1166" y="483"/>
                  </a:lnTo>
                  <a:lnTo>
                    <a:pt x="1140" y="476"/>
                  </a:lnTo>
                  <a:lnTo>
                    <a:pt x="1116" y="464"/>
                  </a:lnTo>
                  <a:lnTo>
                    <a:pt x="1090" y="452"/>
                  </a:lnTo>
                  <a:lnTo>
                    <a:pt x="1084" y="457"/>
                  </a:lnTo>
                  <a:lnTo>
                    <a:pt x="1081" y="462"/>
                  </a:lnTo>
                  <a:lnTo>
                    <a:pt x="1076" y="468"/>
                  </a:lnTo>
                  <a:lnTo>
                    <a:pt x="1070" y="466"/>
                  </a:lnTo>
                  <a:lnTo>
                    <a:pt x="1063" y="462"/>
                  </a:lnTo>
                  <a:lnTo>
                    <a:pt x="1060" y="461"/>
                  </a:lnTo>
                  <a:lnTo>
                    <a:pt x="1067" y="461"/>
                  </a:lnTo>
                  <a:lnTo>
                    <a:pt x="1072" y="454"/>
                  </a:lnTo>
                  <a:lnTo>
                    <a:pt x="1077" y="450"/>
                  </a:lnTo>
                  <a:lnTo>
                    <a:pt x="1083" y="445"/>
                  </a:lnTo>
                  <a:lnTo>
                    <a:pt x="1088" y="445"/>
                  </a:lnTo>
                  <a:lnTo>
                    <a:pt x="1091" y="443"/>
                  </a:lnTo>
                  <a:lnTo>
                    <a:pt x="1095" y="443"/>
                  </a:lnTo>
                  <a:lnTo>
                    <a:pt x="1098" y="441"/>
                  </a:lnTo>
                  <a:close/>
                  <a:moveTo>
                    <a:pt x="77" y="433"/>
                  </a:moveTo>
                  <a:lnTo>
                    <a:pt x="91" y="438"/>
                  </a:lnTo>
                  <a:lnTo>
                    <a:pt x="91" y="441"/>
                  </a:lnTo>
                  <a:lnTo>
                    <a:pt x="88" y="441"/>
                  </a:lnTo>
                  <a:lnTo>
                    <a:pt x="77" y="445"/>
                  </a:lnTo>
                  <a:lnTo>
                    <a:pt x="67" y="445"/>
                  </a:lnTo>
                  <a:lnTo>
                    <a:pt x="58" y="445"/>
                  </a:lnTo>
                  <a:lnTo>
                    <a:pt x="58" y="438"/>
                  </a:lnTo>
                  <a:lnTo>
                    <a:pt x="63" y="436"/>
                  </a:lnTo>
                  <a:lnTo>
                    <a:pt x="68" y="436"/>
                  </a:lnTo>
                  <a:lnTo>
                    <a:pt x="72" y="435"/>
                  </a:lnTo>
                  <a:lnTo>
                    <a:pt x="77" y="433"/>
                  </a:lnTo>
                  <a:close/>
                  <a:moveTo>
                    <a:pt x="0" y="417"/>
                  </a:moveTo>
                  <a:lnTo>
                    <a:pt x="6" y="419"/>
                  </a:lnTo>
                  <a:lnTo>
                    <a:pt x="13" y="419"/>
                  </a:lnTo>
                  <a:lnTo>
                    <a:pt x="16" y="419"/>
                  </a:lnTo>
                  <a:lnTo>
                    <a:pt x="21" y="421"/>
                  </a:lnTo>
                  <a:lnTo>
                    <a:pt x="27" y="422"/>
                  </a:lnTo>
                  <a:lnTo>
                    <a:pt x="27" y="429"/>
                  </a:lnTo>
                  <a:lnTo>
                    <a:pt x="23" y="429"/>
                  </a:lnTo>
                  <a:lnTo>
                    <a:pt x="18" y="431"/>
                  </a:lnTo>
                  <a:lnTo>
                    <a:pt x="13" y="433"/>
                  </a:lnTo>
                  <a:lnTo>
                    <a:pt x="7" y="433"/>
                  </a:lnTo>
                  <a:lnTo>
                    <a:pt x="0" y="433"/>
                  </a:lnTo>
                  <a:lnTo>
                    <a:pt x="0" y="417"/>
                  </a:lnTo>
                  <a:close/>
                  <a:moveTo>
                    <a:pt x="1152" y="414"/>
                  </a:moveTo>
                  <a:lnTo>
                    <a:pt x="1158" y="417"/>
                  </a:lnTo>
                  <a:lnTo>
                    <a:pt x="1161" y="421"/>
                  </a:lnTo>
                  <a:lnTo>
                    <a:pt x="1165" y="424"/>
                  </a:lnTo>
                  <a:lnTo>
                    <a:pt x="1166" y="429"/>
                  </a:lnTo>
                  <a:lnTo>
                    <a:pt x="1166" y="438"/>
                  </a:lnTo>
                  <a:lnTo>
                    <a:pt x="1159" y="438"/>
                  </a:lnTo>
                  <a:lnTo>
                    <a:pt x="1158" y="433"/>
                  </a:lnTo>
                  <a:lnTo>
                    <a:pt x="1156" y="431"/>
                  </a:lnTo>
                  <a:lnTo>
                    <a:pt x="1154" y="428"/>
                  </a:lnTo>
                  <a:lnTo>
                    <a:pt x="1152" y="424"/>
                  </a:lnTo>
                  <a:lnTo>
                    <a:pt x="1152" y="421"/>
                  </a:lnTo>
                  <a:lnTo>
                    <a:pt x="1152" y="414"/>
                  </a:lnTo>
                  <a:close/>
                  <a:moveTo>
                    <a:pt x="3905" y="407"/>
                  </a:moveTo>
                  <a:lnTo>
                    <a:pt x="3908" y="410"/>
                  </a:lnTo>
                  <a:lnTo>
                    <a:pt x="3910" y="414"/>
                  </a:lnTo>
                  <a:lnTo>
                    <a:pt x="3912" y="417"/>
                  </a:lnTo>
                  <a:lnTo>
                    <a:pt x="3912" y="422"/>
                  </a:lnTo>
                  <a:lnTo>
                    <a:pt x="3912" y="429"/>
                  </a:lnTo>
                  <a:lnTo>
                    <a:pt x="3898" y="464"/>
                  </a:lnTo>
                  <a:lnTo>
                    <a:pt x="3891" y="455"/>
                  </a:lnTo>
                  <a:lnTo>
                    <a:pt x="3888" y="447"/>
                  </a:lnTo>
                  <a:lnTo>
                    <a:pt x="3886" y="433"/>
                  </a:lnTo>
                  <a:lnTo>
                    <a:pt x="3905" y="407"/>
                  </a:lnTo>
                  <a:close/>
                  <a:moveTo>
                    <a:pt x="1144" y="391"/>
                  </a:moveTo>
                  <a:lnTo>
                    <a:pt x="1166" y="391"/>
                  </a:lnTo>
                  <a:lnTo>
                    <a:pt x="1168" y="394"/>
                  </a:lnTo>
                  <a:lnTo>
                    <a:pt x="1172" y="396"/>
                  </a:lnTo>
                  <a:lnTo>
                    <a:pt x="1172" y="398"/>
                  </a:lnTo>
                  <a:lnTo>
                    <a:pt x="1173" y="400"/>
                  </a:lnTo>
                  <a:lnTo>
                    <a:pt x="1173" y="401"/>
                  </a:lnTo>
                  <a:lnTo>
                    <a:pt x="1172" y="403"/>
                  </a:lnTo>
                  <a:lnTo>
                    <a:pt x="1172" y="407"/>
                  </a:lnTo>
                  <a:lnTo>
                    <a:pt x="1166" y="403"/>
                  </a:lnTo>
                  <a:lnTo>
                    <a:pt x="1161" y="401"/>
                  </a:lnTo>
                  <a:lnTo>
                    <a:pt x="1156" y="401"/>
                  </a:lnTo>
                  <a:lnTo>
                    <a:pt x="1152" y="400"/>
                  </a:lnTo>
                  <a:lnTo>
                    <a:pt x="1149" y="400"/>
                  </a:lnTo>
                  <a:lnTo>
                    <a:pt x="1145" y="398"/>
                  </a:lnTo>
                  <a:lnTo>
                    <a:pt x="1144" y="394"/>
                  </a:lnTo>
                  <a:lnTo>
                    <a:pt x="1144" y="391"/>
                  </a:lnTo>
                  <a:close/>
                  <a:moveTo>
                    <a:pt x="4017" y="326"/>
                  </a:moveTo>
                  <a:lnTo>
                    <a:pt x="4020" y="328"/>
                  </a:lnTo>
                  <a:lnTo>
                    <a:pt x="4022" y="328"/>
                  </a:lnTo>
                  <a:lnTo>
                    <a:pt x="4022" y="328"/>
                  </a:lnTo>
                  <a:lnTo>
                    <a:pt x="4022" y="330"/>
                  </a:lnTo>
                  <a:lnTo>
                    <a:pt x="4022" y="330"/>
                  </a:lnTo>
                  <a:lnTo>
                    <a:pt x="4024" y="333"/>
                  </a:lnTo>
                  <a:lnTo>
                    <a:pt x="4024" y="337"/>
                  </a:lnTo>
                  <a:lnTo>
                    <a:pt x="4022" y="342"/>
                  </a:lnTo>
                  <a:lnTo>
                    <a:pt x="4018" y="347"/>
                  </a:lnTo>
                  <a:lnTo>
                    <a:pt x="4017" y="352"/>
                  </a:lnTo>
                  <a:lnTo>
                    <a:pt x="4008" y="352"/>
                  </a:lnTo>
                  <a:lnTo>
                    <a:pt x="4008" y="340"/>
                  </a:lnTo>
                  <a:lnTo>
                    <a:pt x="4011" y="339"/>
                  </a:lnTo>
                  <a:lnTo>
                    <a:pt x="4013" y="335"/>
                  </a:lnTo>
                  <a:lnTo>
                    <a:pt x="4015" y="332"/>
                  </a:lnTo>
                  <a:lnTo>
                    <a:pt x="4017" y="326"/>
                  </a:lnTo>
                  <a:close/>
                  <a:moveTo>
                    <a:pt x="3970" y="279"/>
                  </a:moveTo>
                  <a:lnTo>
                    <a:pt x="3982" y="279"/>
                  </a:lnTo>
                  <a:lnTo>
                    <a:pt x="3982" y="291"/>
                  </a:lnTo>
                  <a:lnTo>
                    <a:pt x="3966" y="291"/>
                  </a:lnTo>
                  <a:lnTo>
                    <a:pt x="3966" y="283"/>
                  </a:lnTo>
                  <a:lnTo>
                    <a:pt x="3970" y="283"/>
                  </a:lnTo>
                  <a:lnTo>
                    <a:pt x="3970" y="279"/>
                  </a:lnTo>
                  <a:close/>
                  <a:moveTo>
                    <a:pt x="2699" y="246"/>
                  </a:moveTo>
                  <a:lnTo>
                    <a:pt x="2708" y="246"/>
                  </a:lnTo>
                  <a:lnTo>
                    <a:pt x="2704" y="251"/>
                  </a:lnTo>
                  <a:lnTo>
                    <a:pt x="2701" y="255"/>
                  </a:lnTo>
                  <a:lnTo>
                    <a:pt x="2697" y="258"/>
                  </a:lnTo>
                  <a:lnTo>
                    <a:pt x="2694" y="262"/>
                  </a:lnTo>
                  <a:lnTo>
                    <a:pt x="2688" y="265"/>
                  </a:lnTo>
                  <a:lnTo>
                    <a:pt x="2685" y="265"/>
                  </a:lnTo>
                  <a:lnTo>
                    <a:pt x="2685" y="267"/>
                  </a:lnTo>
                  <a:lnTo>
                    <a:pt x="2683" y="267"/>
                  </a:lnTo>
                  <a:lnTo>
                    <a:pt x="2680" y="267"/>
                  </a:lnTo>
                  <a:lnTo>
                    <a:pt x="2676" y="269"/>
                  </a:lnTo>
                  <a:lnTo>
                    <a:pt x="2673" y="256"/>
                  </a:lnTo>
                  <a:lnTo>
                    <a:pt x="2680" y="255"/>
                  </a:lnTo>
                  <a:lnTo>
                    <a:pt x="2687" y="251"/>
                  </a:lnTo>
                  <a:lnTo>
                    <a:pt x="2694" y="249"/>
                  </a:lnTo>
                  <a:lnTo>
                    <a:pt x="2699" y="246"/>
                  </a:lnTo>
                  <a:close/>
                  <a:moveTo>
                    <a:pt x="2554" y="241"/>
                  </a:moveTo>
                  <a:lnTo>
                    <a:pt x="2563" y="244"/>
                  </a:lnTo>
                  <a:lnTo>
                    <a:pt x="2573" y="248"/>
                  </a:lnTo>
                  <a:lnTo>
                    <a:pt x="2585" y="251"/>
                  </a:lnTo>
                  <a:lnTo>
                    <a:pt x="2592" y="256"/>
                  </a:lnTo>
                  <a:lnTo>
                    <a:pt x="2564" y="256"/>
                  </a:lnTo>
                  <a:lnTo>
                    <a:pt x="2561" y="255"/>
                  </a:lnTo>
                  <a:lnTo>
                    <a:pt x="2559" y="255"/>
                  </a:lnTo>
                  <a:lnTo>
                    <a:pt x="2556" y="253"/>
                  </a:lnTo>
                  <a:lnTo>
                    <a:pt x="2549" y="253"/>
                  </a:lnTo>
                  <a:lnTo>
                    <a:pt x="2549" y="249"/>
                  </a:lnTo>
                  <a:lnTo>
                    <a:pt x="2551" y="248"/>
                  </a:lnTo>
                  <a:lnTo>
                    <a:pt x="2552" y="246"/>
                  </a:lnTo>
                  <a:lnTo>
                    <a:pt x="2552" y="246"/>
                  </a:lnTo>
                  <a:lnTo>
                    <a:pt x="2552" y="244"/>
                  </a:lnTo>
                  <a:lnTo>
                    <a:pt x="2554" y="241"/>
                  </a:lnTo>
                  <a:close/>
                  <a:moveTo>
                    <a:pt x="2242" y="173"/>
                  </a:moveTo>
                  <a:lnTo>
                    <a:pt x="2266" y="173"/>
                  </a:lnTo>
                  <a:lnTo>
                    <a:pt x="2266" y="176"/>
                  </a:lnTo>
                  <a:lnTo>
                    <a:pt x="2261" y="178"/>
                  </a:lnTo>
                  <a:lnTo>
                    <a:pt x="2259" y="180"/>
                  </a:lnTo>
                  <a:lnTo>
                    <a:pt x="2256" y="181"/>
                  </a:lnTo>
                  <a:lnTo>
                    <a:pt x="2252" y="183"/>
                  </a:lnTo>
                  <a:lnTo>
                    <a:pt x="2247" y="183"/>
                  </a:lnTo>
                  <a:lnTo>
                    <a:pt x="2242" y="173"/>
                  </a:lnTo>
                  <a:close/>
                  <a:moveTo>
                    <a:pt x="2612" y="153"/>
                  </a:moveTo>
                  <a:lnTo>
                    <a:pt x="2610" y="155"/>
                  </a:lnTo>
                  <a:lnTo>
                    <a:pt x="2608" y="157"/>
                  </a:lnTo>
                  <a:lnTo>
                    <a:pt x="2606" y="157"/>
                  </a:lnTo>
                  <a:lnTo>
                    <a:pt x="2606" y="159"/>
                  </a:lnTo>
                  <a:lnTo>
                    <a:pt x="2605" y="160"/>
                  </a:lnTo>
                  <a:lnTo>
                    <a:pt x="2603" y="164"/>
                  </a:lnTo>
                  <a:lnTo>
                    <a:pt x="2606" y="164"/>
                  </a:lnTo>
                  <a:lnTo>
                    <a:pt x="2612" y="162"/>
                  </a:lnTo>
                  <a:lnTo>
                    <a:pt x="2615" y="160"/>
                  </a:lnTo>
                  <a:lnTo>
                    <a:pt x="2619" y="159"/>
                  </a:lnTo>
                  <a:lnTo>
                    <a:pt x="2622" y="157"/>
                  </a:lnTo>
                  <a:lnTo>
                    <a:pt x="2626" y="153"/>
                  </a:lnTo>
                  <a:lnTo>
                    <a:pt x="2612" y="153"/>
                  </a:lnTo>
                  <a:close/>
                  <a:moveTo>
                    <a:pt x="2362" y="153"/>
                  </a:moveTo>
                  <a:lnTo>
                    <a:pt x="2364" y="169"/>
                  </a:lnTo>
                  <a:lnTo>
                    <a:pt x="2366" y="188"/>
                  </a:lnTo>
                  <a:lnTo>
                    <a:pt x="2357" y="188"/>
                  </a:lnTo>
                  <a:lnTo>
                    <a:pt x="2355" y="190"/>
                  </a:lnTo>
                  <a:lnTo>
                    <a:pt x="2352" y="190"/>
                  </a:lnTo>
                  <a:lnTo>
                    <a:pt x="2348" y="190"/>
                  </a:lnTo>
                  <a:lnTo>
                    <a:pt x="2343" y="192"/>
                  </a:lnTo>
                  <a:lnTo>
                    <a:pt x="2341" y="178"/>
                  </a:lnTo>
                  <a:lnTo>
                    <a:pt x="2341" y="164"/>
                  </a:lnTo>
                  <a:lnTo>
                    <a:pt x="2343" y="157"/>
                  </a:lnTo>
                  <a:lnTo>
                    <a:pt x="2346" y="155"/>
                  </a:lnTo>
                  <a:lnTo>
                    <a:pt x="2350" y="153"/>
                  </a:lnTo>
                  <a:lnTo>
                    <a:pt x="2355" y="153"/>
                  </a:lnTo>
                  <a:lnTo>
                    <a:pt x="2362" y="153"/>
                  </a:lnTo>
                  <a:close/>
                  <a:moveTo>
                    <a:pt x="2353" y="119"/>
                  </a:moveTo>
                  <a:lnTo>
                    <a:pt x="2362" y="119"/>
                  </a:lnTo>
                  <a:lnTo>
                    <a:pt x="2360" y="126"/>
                  </a:lnTo>
                  <a:lnTo>
                    <a:pt x="2360" y="131"/>
                  </a:lnTo>
                  <a:lnTo>
                    <a:pt x="2360" y="136"/>
                  </a:lnTo>
                  <a:lnTo>
                    <a:pt x="2359" y="140"/>
                  </a:lnTo>
                  <a:lnTo>
                    <a:pt x="2357" y="145"/>
                  </a:lnTo>
                  <a:lnTo>
                    <a:pt x="2350" y="145"/>
                  </a:lnTo>
                  <a:lnTo>
                    <a:pt x="2350" y="138"/>
                  </a:lnTo>
                  <a:lnTo>
                    <a:pt x="2352" y="131"/>
                  </a:lnTo>
                  <a:lnTo>
                    <a:pt x="2352" y="124"/>
                  </a:lnTo>
                  <a:lnTo>
                    <a:pt x="2353" y="119"/>
                  </a:lnTo>
                  <a:close/>
                  <a:moveTo>
                    <a:pt x="4193" y="71"/>
                  </a:moveTo>
                  <a:lnTo>
                    <a:pt x="4202" y="84"/>
                  </a:lnTo>
                  <a:lnTo>
                    <a:pt x="4210" y="91"/>
                  </a:lnTo>
                  <a:lnTo>
                    <a:pt x="4221" y="94"/>
                  </a:lnTo>
                  <a:lnTo>
                    <a:pt x="4228" y="98"/>
                  </a:lnTo>
                  <a:lnTo>
                    <a:pt x="4235" y="103"/>
                  </a:lnTo>
                  <a:lnTo>
                    <a:pt x="4237" y="106"/>
                  </a:lnTo>
                  <a:lnTo>
                    <a:pt x="4238" y="110"/>
                  </a:lnTo>
                  <a:lnTo>
                    <a:pt x="4238" y="113"/>
                  </a:lnTo>
                  <a:lnTo>
                    <a:pt x="4238" y="119"/>
                  </a:lnTo>
                  <a:lnTo>
                    <a:pt x="4226" y="122"/>
                  </a:lnTo>
                  <a:lnTo>
                    <a:pt x="4217" y="129"/>
                  </a:lnTo>
                  <a:lnTo>
                    <a:pt x="4210" y="136"/>
                  </a:lnTo>
                  <a:lnTo>
                    <a:pt x="4200" y="141"/>
                  </a:lnTo>
                  <a:lnTo>
                    <a:pt x="4196" y="136"/>
                  </a:lnTo>
                  <a:lnTo>
                    <a:pt x="4193" y="134"/>
                  </a:lnTo>
                  <a:lnTo>
                    <a:pt x="4190" y="133"/>
                  </a:lnTo>
                  <a:lnTo>
                    <a:pt x="4186" y="134"/>
                  </a:lnTo>
                  <a:lnTo>
                    <a:pt x="4183" y="136"/>
                  </a:lnTo>
                  <a:lnTo>
                    <a:pt x="4181" y="140"/>
                  </a:lnTo>
                  <a:lnTo>
                    <a:pt x="4177" y="141"/>
                  </a:lnTo>
                  <a:lnTo>
                    <a:pt x="4183" y="162"/>
                  </a:lnTo>
                  <a:lnTo>
                    <a:pt x="4184" y="178"/>
                  </a:lnTo>
                  <a:lnTo>
                    <a:pt x="4184" y="190"/>
                  </a:lnTo>
                  <a:lnTo>
                    <a:pt x="4183" y="202"/>
                  </a:lnTo>
                  <a:lnTo>
                    <a:pt x="4179" y="215"/>
                  </a:lnTo>
                  <a:lnTo>
                    <a:pt x="4176" y="232"/>
                  </a:lnTo>
                  <a:lnTo>
                    <a:pt x="4174" y="253"/>
                  </a:lnTo>
                  <a:lnTo>
                    <a:pt x="4151" y="265"/>
                  </a:lnTo>
                  <a:lnTo>
                    <a:pt x="4125" y="277"/>
                  </a:lnTo>
                  <a:lnTo>
                    <a:pt x="4100" y="288"/>
                  </a:lnTo>
                  <a:lnTo>
                    <a:pt x="4095" y="279"/>
                  </a:lnTo>
                  <a:lnTo>
                    <a:pt x="4090" y="272"/>
                  </a:lnTo>
                  <a:lnTo>
                    <a:pt x="4088" y="279"/>
                  </a:lnTo>
                  <a:lnTo>
                    <a:pt x="4088" y="283"/>
                  </a:lnTo>
                  <a:lnTo>
                    <a:pt x="4087" y="288"/>
                  </a:lnTo>
                  <a:lnTo>
                    <a:pt x="4085" y="291"/>
                  </a:lnTo>
                  <a:lnTo>
                    <a:pt x="4080" y="291"/>
                  </a:lnTo>
                  <a:lnTo>
                    <a:pt x="4076" y="291"/>
                  </a:lnTo>
                  <a:lnTo>
                    <a:pt x="4074" y="293"/>
                  </a:lnTo>
                  <a:lnTo>
                    <a:pt x="4073" y="293"/>
                  </a:lnTo>
                  <a:lnTo>
                    <a:pt x="4071" y="295"/>
                  </a:lnTo>
                  <a:lnTo>
                    <a:pt x="4069" y="297"/>
                  </a:lnTo>
                  <a:lnTo>
                    <a:pt x="4064" y="297"/>
                  </a:lnTo>
                  <a:lnTo>
                    <a:pt x="4059" y="298"/>
                  </a:lnTo>
                  <a:lnTo>
                    <a:pt x="4057" y="295"/>
                  </a:lnTo>
                  <a:lnTo>
                    <a:pt x="4057" y="290"/>
                  </a:lnTo>
                  <a:lnTo>
                    <a:pt x="4057" y="288"/>
                  </a:lnTo>
                  <a:lnTo>
                    <a:pt x="4057" y="284"/>
                  </a:lnTo>
                  <a:lnTo>
                    <a:pt x="4057" y="283"/>
                  </a:lnTo>
                  <a:lnTo>
                    <a:pt x="4053" y="283"/>
                  </a:lnTo>
                  <a:lnTo>
                    <a:pt x="4050" y="281"/>
                  </a:lnTo>
                  <a:lnTo>
                    <a:pt x="4043" y="279"/>
                  </a:lnTo>
                  <a:lnTo>
                    <a:pt x="4043" y="283"/>
                  </a:lnTo>
                  <a:lnTo>
                    <a:pt x="4046" y="288"/>
                  </a:lnTo>
                  <a:lnTo>
                    <a:pt x="4050" y="290"/>
                  </a:lnTo>
                  <a:lnTo>
                    <a:pt x="4050" y="293"/>
                  </a:lnTo>
                  <a:lnTo>
                    <a:pt x="4050" y="298"/>
                  </a:lnTo>
                  <a:lnTo>
                    <a:pt x="4052" y="307"/>
                  </a:lnTo>
                  <a:lnTo>
                    <a:pt x="4046" y="312"/>
                  </a:lnTo>
                  <a:lnTo>
                    <a:pt x="4043" y="319"/>
                  </a:lnTo>
                  <a:lnTo>
                    <a:pt x="4039" y="326"/>
                  </a:lnTo>
                  <a:lnTo>
                    <a:pt x="4027" y="326"/>
                  </a:lnTo>
                  <a:lnTo>
                    <a:pt x="4025" y="312"/>
                  </a:lnTo>
                  <a:lnTo>
                    <a:pt x="4024" y="305"/>
                  </a:lnTo>
                  <a:lnTo>
                    <a:pt x="4020" y="298"/>
                  </a:lnTo>
                  <a:lnTo>
                    <a:pt x="4017" y="288"/>
                  </a:lnTo>
                  <a:lnTo>
                    <a:pt x="4027" y="288"/>
                  </a:lnTo>
                  <a:lnTo>
                    <a:pt x="4039" y="272"/>
                  </a:lnTo>
                  <a:lnTo>
                    <a:pt x="4055" y="258"/>
                  </a:lnTo>
                  <a:lnTo>
                    <a:pt x="4074" y="249"/>
                  </a:lnTo>
                  <a:lnTo>
                    <a:pt x="4081" y="248"/>
                  </a:lnTo>
                  <a:lnTo>
                    <a:pt x="4088" y="248"/>
                  </a:lnTo>
                  <a:lnTo>
                    <a:pt x="4094" y="249"/>
                  </a:lnTo>
                  <a:lnTo>
                    <a:pt x="4097" y="249"/>
                  </a:lnTo>
                  <a:lnTo>
                    <a:pt x="4100" y="249"/>
                  </a:lnTo>
                  <a:lnTo>
                    <a:pt x="4104" y="244"/>
                  </a:lnTo>
                  <a:lnTo>
                    <a:pt x="4107" y="239"/>
                  </a:lnTo>
                  <a:lnTo>
                    <a:pt x="4109" y="234"/>
                  </a:lnTo>
                  <a:lnTo>
                    <a:pt x="4111" y="230"/>
                  </a:lnTo>
                  <a:lnTo>
                    <a:pt x="4114" y="225"/>
                  </a:lnTo>
                  <a:lnTo>
                    <a:pt x="4120" y="222"/>
                  </a:lnTo>
                  <a:lnTo>
                    <a:pt x="4121" y="225"/>
                  </a:lnTo>
                  <a:lnTo>
                    <a:pt x="4123" y="227"/>
                  </a:lnTo>
                  <a:lnTo>
                    <a:pt x="4125" y="227"/>
                  </a:lnTo>
                  <a:lnTo>
                    <a:pt x="4125" y="227"/>
                  </a:lnTo>
                  <a:lnTo>
                    <a:pt x="4127" y="227"/>
                  </a:lnTo>
                  <a:lnTo>
                    <a:pt x="4128" y="225"/>
                  </a:lnTo>
                  <a:lnTo>
                    <a:pt x="4142" y="213"/>
                  </a:lnTo>
                  <a:lnTo>
                    <a:pt x="4151" y="202"/>
                  </a:lnTo>
                  <a:lnTo>
                    <a:pt x="4155" y="190"/>
                  </a:lnTo>
                  <a:lnTo>
                    <a:pt x="4158" y="176"/>
                  </a:lnTo>
                  <a:lnTo>
                    <a:pt x="4163" y="164"/>
                  </a:lnTo>
                  <a:lnTo>
                    <a:pt x="4174" y="148"/>
                  </a:lnTo>
                  <a:lnTo>
                    <a:pt x="4167" y="148"/>
                  </a:lnTo>
                  <a:lnTo>
                    <a:pt x="4162" y="145"/>
                  </a:lnTo>
                  <a:lnTo>
                    <a:pt x="4160" y="141"/>
                  </a:lnTo>
                  <a:lnTo>
                    <a:pt x="4158" y="138"/>
                  </a:lnTo>
                  <a:lnTo>
                    <a:pt x="4158" y="131"/>
                  </a:lnTo>
                  <a:lnTo>
                    <a:pt x="4158" y="122"/>
                  </a:lnTo>
                  <a:lnTo>
                    <a:pt x="4160" y="120"/>
                  </a:lnTo>
                  <a:lnTo>
                    <a:pt x="4160" y="120"/>
                  </a:lnTo>
                  <a:lnTo>
                    <a:pt x="4162" y="119"/>
                  </a:lnTo>
                  <a:lnTo>
                    <a:pt x="4162" y="117"/>
                  </a:lnTo>
                  <a:lnTo>
                    <a:pt x="4162" y="115"/>
                  </a:lnTo>
                  <a:lnTo>
                    <a:pt x="4169" y="113"/>
                  </a:lnTo>
                  <a:lnTo>
                    <a:pt x="4174" y="113"/>
                  </a:lnTo>
                  <a:lnTo>
                    <a:pt x="4177" y="112"/>
                  </a:lnTo>
                  <a:lnTo>
                    <a:pt x="4181" y="112"/>
                  </a:lnTo>
                  <a:lnTo>
                    <a:pt x="4181" y="94"/>
                  </a:lnTo>
                  <a:lnTo>
                    <a:pt x="4184" y="80"/>
                  </a:lnTo>
                  <a:lnTo>
                    <a:pt x="4193" y="71"/>
                  </a:lnTo>
                  <a:close/>
                  <a:moveTo>
                    <a:pt x="2414" y="68"/>
                  </a:moveTo>
                  <a:lnTo>
                    <a:pt x="2413" y="70"/>
                  </a:lnTo>
                  <a:lnTo>
                    <a:pt x="2411" y="70"/>
                  </a:lnTo>
                  <a:lnTo>
                    <a:pt x="2409" y="70"/>
                  </a:lnTo>
                  <a:lnTo>
                    <a:pt x="2409" y="71"/>
                  </a:lnTo>
                  <a:lnTo>
                    <a:pt x="2407" y="71"/>
                  </a:lnTo>
                  <a:lnTo>
                    <a:pt x="2404" y="75"/>
                  </a:lnTo>
                  <a:lnTo>
                    <a:pt x="2400" y="77"/>
                  </a:lnTo>
                  <a:lnTo>
                    <a:pt x="2400" y="78"/>
                  </a:lnTo>
                  <a:lnTo>
                    <a:pt x="2400" y="82"/>
                  </a:lnTo>
                  <a:lnTo>
                    <a:pt x="2400" y="85"/>
                  </a:lnTo>
                  <a:lnTo>
                    <a:pt x="2400" y="91"/>
                  </a:lnTo>
                  <a:lnTo>
                    <a:pt x="2414" y="105"/>
                  </a:lnTo>
                  <a:lnTo>
                    <a:pt x="2427" y="120"/>
                  </a:lnTo>
                  <a:lnTo>
                    <a:pt x="2439" y="138"/>
                  </a:lnTo>
                  <a:lnTo>
                    <a:pt x="2453" y="138"/>
                  </a:lnTo>
                  <a:lnTo>
                    <a:pt x="2453" y="148"/>
                  </a:lnTo>
                  <a:lnTo>
                    <a:pt x="2467" y="153"/>
                  </a:lnTo>
                  <a:lnTo>
                    <a:pt x="2477" y="160"/>
                  </a:lnTo>
                  <a:lnTo>
                    <a:pt x="2488" y="169"/>
                  </a:lnTo>
                  <a:lnTo>
                    <a:pt x="2488" y="173"/>
                  </a:lnTo>
                  <a:lnTo>
                    <a:pt x="2484" y="173"/>
                  </a:lnTo>
                  <a:lnTo>
                    <a:pt x="2481" y="173"/>
                  </a:lnTo>
                  <a:lnTo>
                    <a:pt x="2477" y="173"/>
                  </a:lnTo>
                  <a:lnTo>
                    <a:pt x="2475" y="173"/>
                  </a:lnTo>
                  <a:lnTo>
                    <a:pt x="2472" y="171"/>
                  </a:lnTo>
                  <a:lnTo>
                    <a:pt x="2467" y="169"/>
                  </a:lnTo>
                  <a:lnTo>
                    <a:pt x="2462" y="169"/>
                  </a:lnTo>
                  <a:lnTo>
                    <a:pt x="2462" y="174"/>
                  </a:lnTo>
                  <a:lnTo>
                    <a:pt x="2463" y="178"/>
                  </a:lnTo>
                  <a:lnTo>
                    <a:pt x="2465" y="181"/>
                  </a:lnTo>
                  <a:lnTo>
                    <a:pt x="2465" y="183"/>
                  </a:lnTo>
                  <a:lnTo>
                    <a:pt x="2467" y="187"/>
                  </a:lnTo>
                  <a:lnTo>
                    <a:pt x="2468" y="192"/>
                  </a:lnTo>
                  <a:lnTo>
                    <a:pt x="2463" y="195"/>
                  </a:lnTo>
                  <a:lnTo>
                    <a:pt x="2460" y="199"/>
                  </a:lnTo>
                  <a:lnTo>
                    <a:pt x="2456" y="204"/>
                  </a:lnTo>
                  <a:lnTo>
                    <a:pt x="2453" y="211"/>
                  </a:lnTo>
                  <a:lnTo>
                    <a:pt x="2442" y="211"/>
                  </a:lnTo>
                  <a:lnTo>
                    <a:pt x="2442" y="234"/>
                  </a:lnTo>
                  <a:lnTo>
                    <a:pt x="2434" y="234"/>
                  </a:lnTo>
                  <a:lnTo>
                    <a:pt x="2425" y="227"/>
                  </a:lnTo>
                  <a:lnTo>
                    <a:pt x="2414" y="223"/>
                  </a:lnTo>
                  <a:lnTo>
                    <a:pt x="2406" y="218"/>
                  </a:lnTo>
                  <a:lnTo>
                    <a:pt x="2400" y="206"/>
                  </a:lnTo>
                  <a:lnTo>
                    <a:pt x="2414" y="208"/>
                  </a:lnTo>
                  <a:lnTo>
                    <a:pt x="2428" y="206"/>
                  </a:lnTo>
                  <a:lnTo>
                    <a:pt x="2439" y="202"/>
                  </a:lnTo>
                  <a:lnTo>
                    <a:pt x="2446" y="195"/>
                  </a:lnTo>
                  <a:lnTo>
                    <a:pt x="2448" y="194"/>
                  </a:lnTo>
                  <a:lnTo>
                    <a:pt x="2448" y="192"/>
                  </a:lnTo>
                  <a:lnTo>
                    <a:pt x="2449" y="190"/>
                  </a:lnTo>
                  <a:lnTo>
                    <a:pt x="2449" y="187"/>
                  </a:lnTo>
                  <a:lnTo>
                    <a:pt x="2449" y="183"/>
                  </a:lnTo>
                  <a:lnTo>
                    <a:pt x="2423" y="164"/>
                  </a:lnTo>
                  <a:lnTo>
                    <a:pt x="2395" y="145"/>
                  </a:lnTo>
                  <a:lnTo>
                    <a:pt x="2386" y="134"/>
                  </a:lnTo>
                  <a:lnTo>
                    <a:pt x="2378" y="124"/>
                  </a:lnTo>
                  <a:lnTo>
                    <a:pt x="2371" y="112"/>
                  </a:lnTo>
                  <a:lnTo>
                    <a:pt x="2360" y="101"/>
                  </a:lnTo>
                  <a:lnTo>
                    <a:pt x="2346" y="96"/>
                  </a:lnTo>
                  <a:lnTo>
                    <a:pt x="2334" y="106"/>
                  </a:lnTo>
                  <a:lnTo>
                    <a:pt x="2318" y="115"/>
                  </a:lnTo>
                  <a:lnTo>
                    <a:pt x="2299" y="119"/>
                  </a:lnTo>
                  <a:lnTo>
                    <a:pt x="2297" y="115"/>
                  </a:lnTo>
                  <a:lnTo>
                    <a:pt x="2296" y="112"/>
                  </a:lnTo>
                  <a:lnTo>
                    <a:pt x="2294" y="110"/>
                  </a:lnTo>
                  <a:lnTo>
                    <a:pt x="2290" y="110"/>
                  </a:lnTo>
                  <a:lnTo>
                    <a:pt x="2289" y="110"/>
                  </a:lnTo>
                  <a:lnTo>
                    <a:pt x="2285" y="112"/>
                  </a:lnTo>
                  <a:lnTo>
                    <a:pt x="2276" y="119"/>
                  </a:lnTo>
                  <a:lnTo>
                    <a:pt x="2273" y="129"/>
                  </a:lnTo>
                  <a:lnTo>
                    <a:pt x="2271" y="140"/>
                  </a:lnTo>
                  <a:lnTo>
                    <a:pt x="2266" y="148"/>
                  </a:lnTo>
                  <a:lnTo>
                    <a:pt x="2247" y="148"/>
                  </a:lnTo>
                  <a:lnTo>
                    <a:pt x="2240" y="157"/>
                  </a:lnTo>
                  <a:lnTo>
                    <a:pt x="2235" y="167"/>
                  </a:lnTo>
                  <a:lnTo>
                    <a:pt x="2231" y="180"/>
                  </a:lnTo>
                  <a:lnTo>
                    <a:pt x="2229" y="181"/>
                  </a:lnTo>
                  <a:lnTo>
                    <a:pt x="2229" y="185"/>
                  </a:lnTo>
                  <a:lnTo>
                    <a:pt x="2231" y="187"/>
                  </a:lnTo>
                  <a:lnTo>
                    <a:pt x="2233" y="188"/>
                  </a:lnTo>
                  <a:lnTo>
                    <a:pt x="2236" y="192"/>
                  </a:lnTo>
                  <a:lnTo>
                    <a:pt x="2238" y="195"/>
                  </a:lnTo>
                  <a:lnTo>
                    <a:pt x="2233" y="195"/>
                  </a:lnTo>
                  <a:lnTo>
                    <a:pt x="2231" y="197"/>
                  </a:lnTo>
                  <a:lnTo>
                    <a:pt x="2229" y="197"/>
                  </a:lnTo>
                  <a:lnTo>
                    <a:pt x="2228" y="199"/>
                  </a:lnTo>
                  <a:lnTo>
                    <a:pt x="2226" y="201"/>
                  </a:lnTo>
                  <a:lnTo>
                    <a:pt x="2222" y="202"/>
                  </a:lnTo>
                  <a:lnTo>
                    <a:pt x="2222" y="206"/>
                  </a:lnTo>
                  <a:lnTo>
                    <a:pt x="2222" y="206"/>
                  </a:lnTo>
                  <a:lnTo>
                    <a:pt x="2222" y="208"/>
                  </a:lnTo>
                  <a:lnTo>
                    <a:pt x="2222" y="208"/>
                  </a:lnTo>
                  <a:lnTo>
                    <a:pt x="2222" y="209"/>
                  </a:lnTo>
                  <a:lnTo>
                    <a:pt x="2222" y="215"/>
                  </a:lnTo>
                  <a:lnTo>
                    <a:pt x="2210" y="216"/>
                  </a:lnTo>
                  <a:lnTo>
                    <a:pt x="2205" y="220"/>
                  </a:lnTo>
                  <a:lnTo>
                    <a:pt x="2201" y="223"/>
                  </a:lnTo>
                  <a:lnTo>
                    <a:pt x="2198" y="229"/>
                  </a:lnTo>
                  <a:lnTo>
                    <a:pt x="2193" y="234"/>
                  </a:lnTo>
                  <a:lnTo>
                    <a:pt x="2187" y="236"/>
                  </a:lnTo>
                  <a:lnTo>
                    <a:pt x="2184" y="236"/>
                  </a:lnTo>
                  <a:lnTo>
                    <a:pt x="2179" y="234"/>
                  </a:lnTo>
                  <a:lnTo>
                    <a:pt x="2175" y="232"/>
                  </a:lnTo>
                  <a:lnTo>
                    <a:pt x="2172" y="230"/>
                  </a:lnTo>
                  <a:lnTo>
                    <a:pt x="2170" y="230"/>
                  </a:lnTo>
                  <a:lnTo>
                    <a:pt x="2167" y="232"/>
                  </a:lnTo>
                  <a:lnTo>
                    <a:pt x="2163" y="234"/>
                  </a:lnTo>
                  <a:lnTo>
                    <a:pt x="2160" y="236"/>
                  </a:lnTo>
                  <a:lnTo>
                    <a:pt x="2154" y="237"/>
                  </a:lnTo>
                  <a:lnTo>
                    <a:pt x="2154" y="246"/>
                  </a:lnTo>
                  <a:lnTo>
                    <a:pt x="2203" y="253"/>
                  </a:lnTo>
                  <a:lnTo>
                    <a:pt x="2217" y="246"/>
                  </a:lnTo>
                  <a:lnTo>
                    <a:pt x="2231" y="237"/>
                  </a:lnTo>
                  <a:lnTo>
                    <a:pt x="2242" y="230"/>
                  </a:lnTo>
                  <a:lnTo>
                    <a:pt x="2257" y="227"/>
                  </a:lnTo>
                  <a:lnTo>
                    <a:pt x="2280" y="223"/>
                  </a:lnTo>
                  <a:lnTo>
                    <a:pt x="2304" y="222"/>
                  </a:lnTo>
                  <a:lnTo>
                    <a:pt x="2331" y="222"/>
                  </a:lnTo>
                  <a:lnTo>
                    <a:pt x="2353" y="222"/>
                  </a:lnTo>
                  <a:lnTo>
                    <a:pt x="2372" y="223"/>
                  </a:lnTo>
                  <a:lnTo>
                    <a:pt x="2381" y="225"/>
                  </a:lnTo>
                  <a:lnTo>
                    <a:pt x="2385" y="225"/>
                  </a:lnTo>
                  <a:lnTo>
                    <a:pt x="2379" y="241"/>
                  </a:lnTo>
                  <a:lnTo>
                    <a:pt x="2376" y="258"/>
                  </a:lnTo>
                  <a:lnTo>
                    <a:pt x="2372" y="276"/>
                  </a:lnTo>
                  <a:lnTo>
                    <a:pt x="2378" y="279"/>
                  </a:lnTo>
                  <a:lnTo>
                    <a:pt x="2379" y="283"/>
                  </a:lnTo>
                  <a:lnTo>
                    <a:pt x="2383" y="286"/>
                  </a:lnTo>
                  <a:lnTo>
                    <a:pt x="2385" y="288"/>
                  </a:lnTo>
                  <a:lnTo>
                    <a:pt x="2388" y="291"/>
                  </a:lnTo>
                  <a:lnTo>
                    <a:pt x="2400" y="295"/>
                  </a:lnTo>
                  <a:lnTo>
                    <a:pt x="2414" y="295"/>
                  </a:lnTo>
                  <a:lnTo>
                    <a:pt x="2428" y="297"/>
                  </a:lnTo>
                  <a:lnTo>
                    <a:pt x="2442" y="304"/>
                  </a:lnTo>
                  <a:lnTo>
                    <a:pt x="2446" y="318"/>
                  </a:lnTo>
                  <a:lnTo>
                    <a:pt x="2453" y="321"/>
                  </a:lnTo>
                  <a:lnTo>
                    <a:pt x="2463" y="325"/>
                  </a:lnTo>
                  <a:lnTo>
                    <a:pt x="2477" y="328"/>
                  </a:lnTo>
                  <a:lnTo>
                    <a:pt x="2489" y="332"/>
                  </a:lnTo>
                  <a:lnTo>
                    <a:pt x="2496" y="333"/>
                  </a:lnTo>
                  <a:lnTo>
                    <a:pt x="2498" y="323"/>
                  </a:lnTo>
                  <a:lnTo>
                    <a:pt x="2502" y="314"/>
                  </a:lnTo>
                  <a:lnTo>
                    <a:pt x="2505" y="305"/>
                  </a:lnTo>
                  <a:lnTo>
                    <a:pt x="2516" y="298"/>
                  </a:lnTo>
                  <a:lnTo>
                    <a:pt x="2531" y="295"/>
                  </a:lnTo>
                  <a:lnTo>
                    <a:pt x="2545" y="298"/>
                  </a:lnTo>
                  <a:lnTo>
                    <a:pt x="2559" y="305"/>
                  </a:lnTo>
                  <a:lnTo>
                    <a:pt x="2573" y="311"/>
                  </a:lnTo>
                  <a:lnTo>
                    <a:pt x="2580" y="312"/>
                  </a:lnTo>
                  <a:lnTo>
                    <a:pt x="2594" y="314"/>
                  </a:lnTo>
                  <a:lnTo>
                    <a:pt x="2608" y="318"/>
                  </a:lnTo>
                  <a:lnTo>
                    <a:pt x="2622" y="319"/>
                  </a:lnTo>
                  <a:lnTo>
                    <a:pt x="2633" y="321"/>
                  </a:lnTo>
                  <a:lnTo>
                    <a:pt x="2638" y="323"/>
                  </a:lnTo>
                  <a:lnTo>
                    <a:pt x="2641" y="321"/>
                  </a:lnTo>
                  <a:lnTo>
                    <a:pt x="2643" y="318"/>
                  </a:lnTo>
                  <a:lnTo>
                    <a:pt x="2645" y="316"/>
                  </a:lnTo>
                  <a:lnTo>
                    <a:pt x="2648" y="312"/>
                  </a:lnTo>
                  <a:lnTo>
                    <a:pt x="2652" y="311"/>
                  </a:lnTo>
                  <a:lnTo>
                    <a:pt x="2655" y="311"/>
                  </a:lnTo>
                  <a:lnTo>
                    <a:pt x="2660" y="311"/>
                  </a:lnTo>
                  <a:lnTo>
                    <a:pt x="2673" y="314"/>
                  </a:lnTo>
                  <a:lnTo>
                    <a:pt x="2683" y="319"/>
                  </a:lnTo>
                  <a:lnTo>
                    <a:pt x="2695" y="318"/>
                  </a:lnTo>
                  <a:lnTo>
                    <a:pt x="2708" y="314"/>
                  </a:lnTo>
                  <a:lnTo>
                    <a:pt x="2709" y="300"/>
                  </a:lnTo>
                  <a:lnTo>
                    <a:pt x="2716" y="283"/>
                  </a:lnTo>
                  <a:lnTo>
                    <a:pt x="2722" y="267"/>
                  </a:lnTo>
                  <a:lnTo>
                    <a:pt x="2725" y="253"/>
                  </a:lnTo>
                  <a:lnTo>
                    <a:pt x="2722" y="241"/>
                  </a:lnTo>
                  <a:lnTo>
                    <a:pt x="2720" y="237"/>
                  </a:lnTo>
                  <a:lnTo>
                    <a:pt x="2720" y="234"/>
                  </a:lnTo>
                  <a:lnTo>
                    <a:pt x="2718" y="232"/>
                  </a:lnTo>
                  <a:lnTo>
                    <a:pt x="2716" y="230"/>
                  </a:lnTo>
                  <a:lnTo>
                    <a:pt x="2713" y="230"/>
                  </a:lnTo>
                  <a:lnTo>
                    <a:pt x="2709" y="230"/>
                  </a:lnTo>
                  <a:lnTo>
                    <a:pt x="2702" y="230"/>
                  </a:lnTo>
                  <a:lnTo>
                    <a:pt x="2694" y="237"/>
                  </a:lnTo>
                  <a:lnTo>
                    <a:pt x="2687" y="239"/>
                  </a:lnTo>
                  <a:lnTo>
                    <a:pt x="2680" y="237"/>
                  </a:lnTo>
                  <a:lnTo>
                    <a:pt x="2673" y="234"/>
                  </a:lnTo>
                  <a:lnTo>
                    <a:pt x="2664" y="230"/>
                  </a:lnTo>
                  <a:lnTo>
                    <a:pt x="2659" y="229"/>
                  </a:lnTo>
                  <a:lnTo>
                    <a:pt x="2655" y="230"/>
                  </a:lnTo>
                  <a:lnTo>
                    <a:pt x="2650" y="232"/>
                  </a:lnTo>
                  <a:lnTo>
                    <a:pt x="2648" y="236"/>
                  </a:lnTo>
                  <a:lnTo>
                    <a:pt x="2645" y="239"/>
                  </a:lnTo>
                  <a:lnTo>
                    <a:pt x="2641" y="241"/>
                  </a:lnTo>
                  <a:lnTo>
                    <a:pt x="2626" y="237"/>
                  </a:lnTo>
                  <a:lnTo>
                    <a:pt x="2610" y="227"/>
                  </a:lnTo>
                  <a:lnTo>
                    <a:pt x="2598" y="211"/>
                  </a:lnTo>
                  <a:lnTo>
                    <a:pt x="2592" y="195"/>
                  </a:lnTo>
                  <a:lnTo>
                    <a:pt x="2592" y="192"/>
                  </a:lnTo>
                  <a:lnTo>
                    <a:pt x="2592" y="188"/>
                  </a:lnTo>
                  <a:lnTo>
                    <a:pt x="2592" y="185"/>
                  </a:lnTo>
                  <a:lnTo>
                    <a:pt x="2592" y="181"/>
                  </a:lnTo>
                  <a:lnTo>
                    <a:pt x="2592" y="178"/>
                  </a:lnTo>
                  <a:lnTo>
                    <a:pt x="2594" y="174"/>
                  </a:lnTo>
                  <a:lnTo>
                    <a:pt x="2596" y="169"/>
                  </a:lnTo>
                  <a:lnTo>
                    <a:pt x="2592" y="166"/>
                  </a:lnTo>
                  <a:lnTo>
                    <a:pt x="2589" y="164"/>
                  </a:lnTo>
                  <a:lnTo>
                    <a:pt x="2587" y="162"/>
                  </a:lnTo>
                  <a:lnTo>
                    <a:pt x="2585" y="160"/>
                  </a:lnTo>
                  <a:lnTo>
                    <a:pt x="2582" y="159"/>
                  </a:lnTo>
                  <a:lnTo>
                    <a:pt x="2577" y="157"/>
                  </a:lnTo>
                  <a:lnTo>
                    <a:pt x="2575" y="155"/>
                  </a:lnTo>
                  <a:lnTo>
                    <a:pt x="2573" y="155"/>
                  </a:lnTo>
                  <a:lnTo>
                    <a:pt x="2571" y="153"/>
                  </a:lnTo>
                  <a:lnTo>
                    <a:pt x="2568" y="153"/>
                  </a:lnTo>
                  <a:lnTo>
                    <a:pt x="2564" y="153"/>
                  </a:lnTo>
                  <a:lnTo>
                    <a:pt x="2564" y="157"/>
                  </a:lnTo>
                  <a:lnTo>
                    <a:pt x="2561" y="157"/>
                  </a:lnTo>
                  <a:lnTo>
                    <a:pt x="2561" y="162"/>
                  </a:lnTo>
                  <a:lnTo>
                    <a:pt x="2563" y="166"/>
                  </a:lnTo>
                  <a:lnTo>
                    <a:pt x="2563" y="167"/>
                  </a:lnTo>
                  <a:lnTo>
                    <a:pt x="2563" y="169"/>
                  </a:lnTo>
                  <a:lnTo>
                    <a:pt x="2561" y="171"/>
                  </a:lnTo>
                  <a:lnTo>
                    <a:pt x="2559" y="171"/>
                  </a:lnTo>
                  <a:lnTo>
                    <a:pt x="2556" y="171"/>
                  </a:lnTo>
                  <a:lnTo>
                    <a:pt x="2549" y="173"/>
                  </a:lnTo>
                  <a:lnTo>
                    <a:pt x="2547" y="169"/>
                  </a:lnTo>
                  <a:lnTo>
                    <a:pt x="2545" y="167"/>
                  </a:lnTo>
                  <a:lnTo>
                    <a:pt x="2545" y="166"/>
                  </a:lnTo>
                  <a:lnTo>
                    <a:pt x="2542" y="164"/>
                  </a:lnTo>
                  <a:lnTo>
                    <a:pt x="2542" y="169"/>
                  </a:lnTo>
                  <a:lnTo>
                    <a:pt x="2551" y="180"/>
                  </a:lnTo>
                  <a:lnTo>
                    <a:pt x="2558" y="195"/>
                  </a:lnTo>
                  <a:lnTo>
                    <a:pt x="2561" y="211"/>
                  </a:lnTo>
                  <a:lnTo>
                    <a:pt x="2556" y="215"/>
                  </a:lnTo>
                  <a:lnTo>
                    <a:pt x="2552" y="216"/>
                  </a:lnTo>
                  <a:lnTo>
                    <a:pt x="2551" y="220"/>
                  </a:lnTo>
                  <a:lnTo>
                    <a:pt x="2549" y="223"/>
                  </a:lnTo>
                  <a:lnTo>
                    <a:pt x="2549" y="225"/>
                  </a:lnTo>
                  <a:lnTo>
                    <a:pt x="2547" y="229"/>
                  </a:lnTo>
                  <a:lnTo>
                    <a:pt x="2545" y="230"/>
                  </a:lnTo>
                  <a:lnTo>
                    <a:pt x="2540" y="232"/>
                  </a:lnTo>
                  <a:lnTo>
                    <a:pt x="2535" y="234"/>
                  </a:lnTo>
                  <a:lnTo>
                    <a:pt x="2533" y="232"/>
                  </a:lnTo>
                  <a:lnTo>
                    <a:pt x="2531" y="232"/>
                  </a:lnTo>
                  <a:lnTo>
                    <a:pt x="2531" y="232"/>
                  </a:lnTo>
                  <a:lnTo>
                    <a:pt x="2530" y="230"/>
                  </a:lnTo>
                  <a:lnTo>
                    <a:pt x="2526" y="230"/>
                  </a:lnTo>
                  <a:lnTo>
                    <a:pt x="2510" y="183"/>
                  </a:lnTo>
                  <a:lnTo>
                    <a:pt x="2507" y="181"/>
                  </a:lnTo>
                  <a:lnTo>
                    <a:pt x="2503" y="178"/>
                  </a:lnTo>
                  <a:lnTo>
                    <a:pt x="2498" y="174"/>
                  </a:lnTo>
                  <a:lnTo>
                    <a:pt x="2495" y="173"/>
                  </a:lnTo>
                  <a:lnTo>
                    <a:pt x="2491" y="169"/>
                  </a:lnTo>
                  <a:lnTo>
                    <a:pt x="2489" y="159"/>
                  </a:lnTo>
                  <a:lnTo>
                    <a:pt x="2491" y="150"/>
                  </a:lnTo>
                  <a:lnTo>
                    <a:pt x="2493" y="143"/>
                  </a:lnTo>
                  <a:lnTo>
                    <a:pt x="2493" y="136"/>
                  </a:lnTo>
                  <a:lnTo>
                    <a:pt x="2488" y="131"/>
                  </a:lnTo>
                  <a:lnTo>
                    <a:pt x="2475" y="122"/>
                  </a:lnTo>
                  <a:lnTo>
                    <a:pt x="2465" y="117"/>
                  </a:lnTo>
                  <a:lnTo>
                    <a:pt x="2456" y="115"/>
                  </a:lnTo>
                  <a:lnTo>
                    <a:pt x="2448" y="110"/>
                  </a:lnTo>
                  <a:lnTo>
                    <a:pt x="2441" y="99"/>
                  </a:lnTo>
                  <a:lnTo>
                    <a:pt x="2434" y="80"/>
                  </a:lnTo>
                  <a:lnTo>
                    <a:pt x="2420" y="84"/>
                  </a:lnTo>
                  <a:lnTo>
                    <a:pt x="2418" y="78"/>
                  </a:lnTo>
                  <a:lnTo>
                    <a:pt x="2418" y="75"/>
                  </a:lnTo>
                  <a:lnTo>
                    <a:pt x="2416" y="71"/>
                  </a:lnTo>
                  <a:lnTo>
                    <a:pt x="2414" y="68"/>
                  </a:lnTo>
                  <a:close/>
                  <a:moveTo>
                    <a:pt x="1217" y="64"/>
                  </a:moveTo>
                  <a:lnTo>
                    <a:pt x="1215" y="68"/>
                  </a:lnTo>
                  <a:lnTo>
                    <a:pt x="1212" y="71"/>
                  </a:lnTo>
                  <a:lnTo>
                    <a:pt x="1210" y="73"/>
                  </a:lnTo>
                  <a:lnTo>
                    <a:pt x="1208" y="75"/>
                  </a:lnTo>
                  <a:lnTo>
                    <a:pt x="1208" y="77"/>
                  </a:lnTo>
                  <a:lnTo>
                    <a:pt x="1210" y="78"/>
                  </a:lnTo>
                  <a:lnTo>
                    <a:pt x="1214" y="80"/>
                  </a:lnTo>
                  <a:lnTo>
                    <a:pt x="1215" y="75"/>
                  </a:lnTo>
                  <a:lnTo>
                    <a:pt x="1215" y="73"/>
                  </a:lnTo>
                  <a:lnTo>
                    <a:pt x="1217" y="70"/>
                  </a:lnTo>
                  <a:lnTo>
                    <a:pt x="1219" y="68"/>
                  </a:lnTo>
                  <a:lnTo>
                    <a:pt x="1220" y="64"/>
                  </a:lnTo>
                  <a:lnTo>
                    <a:pt x="1217" y="64"/>
                  </a:lnTo>
                  <a:close/>
                  <a:moveTo>
                    <a:pt x="2654" y="49"/>
                  </a:moveTo>
                  <a:lnTo>
                    <a:pt x="2650" y="57"/>
                  </a:lnTo>
                  <a:lnTo>
                    <a:pt x="2643" y="70"/>
                  </a:lnTo>
                  <a:lnTo>
                    <a:pt x="2634" y="84"/>
                  </a:lnTo>
                  <a:lnTo>
                    <a:pt x="2626" y="98"/>
                  </a:lnTo>
                  <a:lnTo>
                    <a:pt x="2619" y="110"/>
                  </a:lnTo>
                  <a:lnTo>
                    <a:pt x="2615" y="120"/>
                  </a:lnTo>
                  <a:lnTo>
                    <a:pt x="2615" y="126"/>
                  </a:lnTo>
                  <a:lnTo>
                    <a:pt x="2617" y="133"/>
                  </a:lnTo>
                  <a:lnTo>
                    <a:pt x="2617" y="136"/>
                  </a:lnTo>
                  <a:lnTo>
                    <a:pt x="2619" y="140"/>
                  </a:lnTo>
                  <a:lnTo>
                    <a:pt x="2622" y="141"/>
                  </a:lnTo>
                  <a:lnTo>
                    <a:pt x="2626" y="143"/>
                  </a:lnTo>
                  <a:lnTo>
                    <a:pt x="2631" y="145"/>
                  </a:lnTo>
                  <a:lnTo>
                    <a:pt x="2645" y="150"/>
                  </a:lnTo>
                  <a:lnTo>
                    <a:pt x="2659" y="148"/>
                  </a:lnTo>
                  <a:lnTo>
                    <a:pt x="2671" y="143"/>
                  </a:lnTo>
                  <a:lnTo>
                    <a:pt x="2685" y="136"/>
                  </a:lnTo>
                  <a:lnTo>
                    <a:pt x="2699" y="134"/>
                  </a:lnTo>
                  <a:lnTo>
                    <a:pt x="2713" y="134"/>
                  </a:lnTo>
                  <a:lnTo>
                    <a:pt x="2722" y="140"/>
                  </a:lnTo>
                  <a:lnTo>
                    <a:pt x="2729" y="145"/>
                  </a:lnTo>
                  <a:lnTo>
                    <a:pt x="2737" y="148"/>
                  </a:lnTo>
                  <a:lnTo>
                    <a:pt x="2758" y="152"/>
                  </a:lnTo>
                  <a:lnTo>
                    <a:pt x="2779" y="150"/>
                  </a:lnTo>
                  <a:lnTo>
                    <a:pt x="2798" y="145"/>
                  </a:lnTo>
                  <a:lnTo>
                    <a:pt x="2804" y="134"/>
                  </a:lnTo>
                  <a:lnTo>
                    <a:pt x="2798" y="134"/>
                  </a:lnTo>
                  <a:lnTo>
                    <a:pt x="2790" y="120"/>
                  </a:lnTo>
                  <a:lnTo>
                    <a:pt x="2776" y="108"/>
                  </a:lnTo>
                  <a:lnTo>
                    <a:pt x="2756" y="96"/>
                  </a:lnTo>
                  <a:lnTo>
                    <a:pt x="2737" y="85"/>
                  </a:lnTo>
                  <a:lnTo>
                    <a:pt x="2722" y="80"/>
                  </a:lnTo>
                  <a:lnTo>
                    <a:pt x="2713" y="87"/>
                  </a:lnTo>
                  <a:lnTo>
                    <a:pt x="2701" y="92"/>
                  </a:lnTo>
                  <a:lnTo>
                    <a:pt x="2692" y="91"/>
                  </a:lnTo>
                  <a:lnTo>
                    <a:pt x="2687" y="84"/>
                  </a:lnTo>
                  <a:lnTo>
                    <a:pt x="2680" y="77"/>
                  </a:lnTo>
                  <a:lnTo>
                    <a:pt x="2676" y="68"/>
                  </a:lnTo>
                  <a:lnTo>
                    <a:pt x="2688" y="64"/>
                  </a:lnTo>
                  <a:lnTo>
                    <a:pt x="2687" y="63"/>
                  </a:lnTo>
                  <a:lnTo>
                    <a:pt x="2685" y="63"/>
                  </a:lnTo>
                  <a:lnTo>
                    <a:pt x="2685" y="63"/>
                  </a:lnTo>
                  <a:lnTo>
                    <a:pt x="2683" y="63"/>
                  </a:lnTo>
                  <a:lnTo>
                    <a:pt x="2680" y="61"/>
                  </a:lnTo>
                  <a:lnTo>
                    <a:pt x="2674" y="56"/>
                  </a:lnTo>
                  <a:lnTo>
                    <a:pt x="2669" y="54"/>
                  </a:lnTo>
                  <a:lnTo>
                    <a:pt x="2662" y="51"/>
                  </a:lnTo>
                  <a:lnTo>
                    <a:pt x="2654" y="49"/>
                  </a:lnTo>
                  <a:close/>
                  <a:moveTo>
                    <a:pt x="2933" y="45"/>
                  </a:moveTo>
                  <a:lnTo>
                    <a:pt x="2922" y="54"/>
                  </a:lnTo>
                  <a:lnTo>
                    <a:pt x="2910" y="59"/>
                  </a:lnTo>
                  <a:lnTo>
                    <a:pt x="2898" y="64"/>
                  </a:lnTo>
                  <a:lnTo>
                    <a:pt x="2887" y="73"/>
                  </a:lnTo>
                  <a:lnTo>
                    <a:pt x="2880" y="84"/>
                  </a:lnTo>
                  <a:lnTo>
                    <a:pt x="2877" y="99"/>
                  </a:lnTo>
                  <a:lnTo>
                    <a:pt x="2882" y="115"/>
                  </a:lnTo>
                  <a:lnTo>
                    <a:pt x="2893" y="131"/>
                  </a:lnTo>
                  <a:lnTo>
                    <a:pt x="2903" y="147"/>
                  </a:lnTo>
                  <a:lnTo>
                    <a:pt x="2915" y="160"/>
                  </a:lnTo>
                  <a:lnTo>
                    <a:pt x="2922" y="173"/>
                  </a:lnTo>
                  <a:lnTo>
                    <a:pt x="2910" y="173"/>
                  </a:lnTo>
                  <a:lnTo>
                    <a:pt x="2910" y="195"/>
                  </a:lnTo>
                  <a:lnTo>
                    <a:pt x="2914" y="211"/>
                  </a:lnTo>
                  <a:lnTo>
                    <a:pt x="2924" y="220"/>
                  </a:lnTo>
                  <a:lnTo>
                    <a:pt x="2942" y="223"/>
                  </a:lnTo>
                  <a:lnTo>
                    <a:pt x="2968" y="222"/>
                  </a:lnTo>
                  <a:lnTo>
                    <a:pt x="2966" y="202"/>
                  </a:lnTo>
                  <a:lnTo>
                    <a:pt x="2962" y="190"/>
                  </a:lnTo>
                  <a:lnTo>
                    <a:pt x="2957" y="180"/>
                  </a:lnTo>
                  <a:lnTo>
                    <a:pt x="2955" y="169"/>
                  </a:lnTo>
                  <a:lnTo>
                    <a:pt x="2957" y="153"/>
                  </a:lnTo>
                  <a:lnTo>
                    <a:pt x="2961" y="155"/>
                  </a:lnTo>
                  <a:lnTo>
                    <a:pt x="2964" y="155"/>
                  </a:lnTo>
                  <a:lnTo>
                    <a:pt x="2968" y="155"/>
                  </a:lnTo>
                  <a:lnTo>
                    <a:pt x="2971" y="155"/>
                  </a:lnTo>
                  <a:lnTo>
                    <a:pt x="2976" y="153"/>
                  </a:lnTo>
                  <a:lnTo>
                    <a:pt x="2973" y="150"/>
                  </a:lnTo>
                  <a:lnTo>
                    <a:pt x="2969" y="148"/>
                  </a:lnTo>
                  <a:lnTo>
                    <a:pt x="2968" y="147"/>
                  </a:lnTo>
                  <a:lnTo>
                    <a:pt x="2964" y="143"/>
                  </a:lnTo>
                  <a:lnTo>
                    <a:pt x="2961" y="141"/>
                  </a:lnTo>
                  <a:lnTo>
                    <a:pt x="2959" y="143"/>
                  </a:lnTo>
                  <a:lnTo>
                    <a:pt x="2959" y="147"/>
                  </a:lnTo>
                  <a:lnTo>
                    <a:pt x="2957" y="150"/>
                  </a:lnTo>
                  <a:lnTo>
                    <a:pt x="2957" y="152"/>
                  </a:lnTo>
                  <a:lnTo>
                    <a:pt x="2955" y="153"/>
                  </a:lnTo>
                  <a:lnTo>
                    <a:pt x="2954" y="152"/>
                  </a:lnTo>
                  <a:lnTo>
                    <a:pt x="2952" y="148"/>
                  </a:lnTo>
                  <a:lnTo>
                    <a:pt x="2947" y="140"/>
                  </a:lnTo>
                  <a:lnTo>
                    <a:pt x="2942" y="131"/>
                  </a:lnTo>
                  <a:lnTo>
                    <a:pt x="2943" y="127"/>
                  </a:lnTo>
                  <a:lnTo>
                    <a:pt x="2945" y="127"/>
                  </a:lnTo>
                  <a:lnTo>
                    <a:pt x="2947" y="126"/>
                  </a:lnTo>
                  <a:lnTo>
                    <a:pt x="2948" y="122"/>
                  </a:lnTo>
                  <a:lnTo>
                    <a:pt x="2933" y="113"/>
                  </a:lnTo>
                  <a:lnTo>
                    <a:pt x="2921" y="99"/>
                  </a:lnTo>
                  <a:lnTo>
                    <a:pt x="2914" y="84"/>
                  </a:lnTo>
                  <a:lnTo>
                    <a:pt x="2933" y="82"/>
                  </a:lnTo>
                  <a:lnTo>
                    <a:pt x="2947" y="77"/>
                  </a:lnTo>
                  <a:lnTo>
                    <a:pt x="2954" y="64"/>
                  </a:lnTo>
                  <a:lnTo>
                    <a:pt x="2957" y="49"/>
                  </a:lnTo>
                  <a:lnTo>
                    <a:pt x="2952" y="47"/>
                  </a:lnTo>
                  <a:lnTo>
                    <a:pt x="2947" y="47"/>
                  </a:lnTo>
                  <a:lnTo>
                    <a:pt x="2942" y="45"/>
                  </a:lnTo>
                  <a:lnTo>
                    <a:pt x="2933" y="45"/>
                  </a:lnTo>
                  <a:close/>
                  <a:moveTo>
                    <a:pt x="2746" y="42"/>
                  </a:moveTo>
                  <a:lnTo>
                    <a:pt x="2732" y="49"/>
                  </a:lnTo>
                  <a:lnTo>
                    <a:pt x="2715" y="54"/>
                  </a:lnTo>
                  <a:lnTo>
                    <a:pt x="2715" y="68"/>
                  </a:lnTo>
                  <a:lnTo>
                    <a:pt x="2722" y="70"/>
                  </a:lnTo>
                  <a:lnTo>
                    <a:pt x="2730" y="71"/>
                  </a:lnTo>
                  <a:lnTo>
                    <a:pt x="2741" y="71"/>
                  </a:lnTo>
                  <a:lnTo>
                    <a:pt x="2741" y="64"/>
                  </a:lnTo>
                  <a:lnTo>
                    <a:pt x="2744" y="59"/>
                  </a:lnTo>
                  <a:lnTo>
                    <a:pt x="2746" y="54"/>
                  </a:lnTo>
                  <a:lnTo>
                    <a:pt x="2746" y="49"/>
                  </a:lnTo>
                  <a:lnTo>
                    <a:pt x="2746" y="45"/>
                  </a:lnTo>
                  <a:lnTo>
                    <a:pt x="2746" y="42"/>
                  </a:lnTo>
                  <a:close/>
                  <a:moveTo>
                    <a:pt x="1390" y="33"/>
                  </a:moveTo>
                  <a:lnTo>
                    <a:pt x="1393" y="42"/>
                  </a:lnTo>
                  <a:lnTo>
                    <a:pt x="1395" y="54"/>
                  </a:lnTo>
                  <a:lnTo>
                    <a:pt x="1397" y="64"/>
                  </a:lnTo>
                  <a:lnTo>
                    <a:pt x="1395" y="66"/>
                  </a:lnTo>
                  <a:lnTo>
                    <a:pt x="1393" y="66"/>
                  </a:lnTo>
                  <a:lnTo>
                    <a:pt x="1392" y="66"/>
                  </a:lnTo>
                  <a:lnTo>
                    <a:pt x="1392" y="68"/>
                  </a:lnTo>
                  <a:lnTo>
                    <a:pt x="1390" y="68"/>
                  </a:lnTo>
                  <a:lnTo>
                    <a:pt x="1383" y="68"/>
                  </a:lnTo>
                  <a:lnTo>
                    <a:pt x="1381" y="66"/>
                  </a:lnTo>
                  <a:lnTo>
                    <a:pt x="1381" y="64"/>
                  </a:lnTo>
                  <a:lnTo>
                    <a:pt x="1381" y="63"/>
                  </a:lnTo>
                  <a:lnTo>
                    <a:pt x="1379" y="63"/>
                  </a:lnTo>
                  <a:lnTo>
                    <a:pt x="1378" y="61"/>
                  </a:lnTo>
                  <a:lnTo>
                    <a:pt x="1390" y="33"/>
                  </a:lnTo>
                  <a:close/>
                  <a:moveTo>
                    <a:pt x="1002" y="0"/>
                  </a:moveTo>
                  <a:lnTo>
                    <a:pt x="994" y="12"/>
                  </a:lnTo>
                  <a:lnTo>
                    <a:pt x="985" y="23"/>
                  </a:lnTo>
                  <a:lnTo>
                    <a:pt x="980" y="38"/>
                  </a:lnTo>
                  <a:lnTo>
                    <a:pt x="990" y="37"/>
                  </a:lnTo>
                  <a:lnTo>
                    <a:pt x="997" y="40"/>
                  </a:lnTo>
                  <a:lnTo>
                    <a:pt x="1002" y="45"/>
                  </a:lnTo>
                  <a:lnTo>
                    <a:pt x="1009" y="54"/>
                  </a:lnTo>
                  <a:lnTo>
                    <a:pt x="1011" y="47"/>
                  </a:lnTo>
                  <a:lnTo>
                    <a:pt x="1011" y="42"/>
                  </a:lnTo>
                  <a:lnTo>
                    <a:pt x="1013" y="38"/>
                  </a:lnTo>
                  <a:lnTo>
                    <a:pt x="1013" y="33"/>
                  </a:lnTo>
                  <a:lnTo>
                    <a:pt x="1022" y="33"/>
                  </a:lnTo>
                  <a:lnTo>
                    <a:pt x="1027" y="45"/>
                  </a:lnTo>
                  <a:lnTo>
                    <a:pt x="1035" y="49"/>
                  </a:lnTo>
                  <a:lnTo>
                    <a:pt x="1042" y="52"/>
                  </a:lnTo>
                  <a:lnTo>
                    <a:pt x="1049" y="56"/>
                  </a:lnTo>
                  <a:lnTo>
                    <a:pt x="1056" y="64"/>
                  </a:lnTo>
                  <a:lnTo>
                    <a:pt x="1049" y="75"/>
                  </a:lnTo>
                  <a:lnTo>
                    <a:pt x="1041" y="87"/>
                  </a:lnTo>
                  <a:lnTo>
                    <a:pt x="1034" y="103"/>
                  </a:lnTo>
                  <a:lnTo>
                    <a:pt x="1028" y="117"/>
                  </a:lnTo>
                  <a:lnTo>
                    <a:pt x="1028" y="126"/>
                  </a:lnTo>
                  <a:lnTo>
                    <a:pt x="1030" y="131"/>
                  </a:lnTo>
                  <a:lnTo>
                    <a:pt x="1030" y="134"/>
                  </a:lnTo>
                  <a:lnTo>
                    <a:pt x="1032" y="136"/>
                  </a:lnTo>
                  <a:lnTo>
                    <a:pt x="1034" y="138"/>
                  </a:lnTo>
                  <a:lnTo>
                    <a:pt x="1035" y="140"/>
                  </a:lnTo>
                  <a:lnTo>
                    <a:pt x="1041" y="141"/>
                  </a:lnTo>
                  <a:lnTo>
                    <a:pt x="1041" y="138"/>
                  </a:lnTo>
                  <a:lnTo>
                    <a:pt x="1044" y="131"/>
                  </a:lnTo>
                  <a:lnTo>
                    <a:pt x="1049" y="120"/>
                  </a:lnTo>
                  <a:lnTo>
                    <a:pt x="1055" y="106"/>
                  </a:lnTo>
                  <a:lnTo>
                    <a:pt x="1060" y="94"/>
                  </a:lnTo>
                  <a:lnTo>
                    <a:pt x="1065" y="84"/>
                  </a:lnTo>
                  <a:lnTo>
                    <a:pt x="1067" y="77"/>
                  </a:lnTo>
                  <a:lnTo>
                    <a:pt x="1079" y="77"/>
                  </a:lnTo>
                  <a:lnTo>
                    <a:pt x="1081" y="96"/>
                  </a:lnTo>
                  <a:lnTo>
                    <a:pt x="1081" y="113"/>
                  </a:lnTo>
                  <a:lnTo>
                    <a:pt x="1081" y="134"/>
                  </a:lnTo>
                  <a:lnTo>
                    <a:pt x="1083" y="157"/>
                  </a:lnTo>
                  <a:lnTo>
                    <a:pt x="1105" y="160"/>
                  </a:lnTo>
                  <a:lnTo>
                    <a:pt x="1114" y="147"/>
                  </a:lnTo>
                  <a:lnTo>
                    <a:pt x="1130" y="138"/>
                  </a:lnTo>
                  <a:lnTo>
                    <a:pt x="1147" y="129"/>
                  </a:lnTo>
                  <a:lnTo>
                    <a:pt x="1165" y="122"/>
                  </a:lnTo>
                  <a:lnTo>
                    <a:pt x="1182" y="115"/>
                  </a:lnTo>
                  <a:lnTo>
                    <a:pt x="1198" y="106"/>
                  </a:lnTo>
                  <a:lnTo>
                    <a:pt x="1205" y="96"/>
                  </a:lnTo>
                  <a:lnTo>
                    <a:pt x="1201" y="96"/>
                  </a:lnTo>
                  <a:lnTo>
                    <a:pt x="1200" y="92"/>
                  </a:lnTo>
                  <a:lnTo>
                    <a:pt x="1200" y="91"/>
                  </a:lnTo>
                  <a:lnTo>
                    <a:pt x="1198" y="89"/>
                  </a:lnTo>
                  <a:lnTo>
                    <a:pt x="1198" y="89"/>
                  </a:lnTo>
                  <a:lnTo>
                    <a:pt x="1196" y="89"/>
                  </a:lnTo>
                  <a:lnTo>
                    <a:pt x="1194" y="89"/>
                  </a:lnTo>
                  <a:lnTo>
                    <a:pt x="1191" y="87"/>
                  </a:lnTo>
                  <a:lnTo>
                    <a:pt x="1184" y="92"/>
                  </a:lnTo>
                  <a:lnTo>
                    <a:pt x="1172" y="99"/>
                  </a:lnTo>
                  <a:lnTo>
                    <a:pt x="1158" y="110"/>
                  </a:lnTo>
                  <a:lnTo>
                    <a:pt x="1140" y="119"/>
                  </a:lnTo>
                  <a:lnTo>
                    <a:pt x="1124" y="129"/>
                  </a:lnTo>
                  <a:lnTo>
                    <a:pt x="1109" y="136"/>
                  </a:lnTo>
                  <a:lnTo>
                    <a:pt x="1098" y="140"/>
                  </a:lnTo>
                  <a:lnTo>
                    <a:pt x="1095" y="141"/>
                  </a:lnTo>
                  <a:lnTo>
                    <a:pt x="1093" y="140"/>
                  </a:lnTo>
                  <a:lnTo>
                    <a:pt x="1091" y="138"/>
                  </a:lnTo>
                  <a:lnTo>
                    <a:pt x="1091" y="136"/>
                  </a:lnTo>
                  <a:lnTo>
                    <a:pt x="1091" y="134"/>
                  </a:lnTo>
                  <a:lnTo>
                    <a:pt x="1090" y="131"/>
                  </a:lnTo>
                  <a:lnTo>
                    <a:pt x="1095" y="122"/>
                  </a:lnTo>
                  <a:lnTo>
                    <a:pt x="1095" y="115"/>
                  </a:lnTo>
                  <a:lnTo>
                    <a:pt x="1093" y="110"/>
                  </a:lnTo>
                  <a:lnTo>
                    <a:pt x="1091" y="101"/>
                  </a:lnTo>
                  <a:lnTo>
                    <a:pt x="1095" y="91"/>
                  </a:lnTo>
                  <a:lnTo>
                    <a:pt x="1097" y="89"/>
                  </a:lnTo>
                  <a:lnTo>
                    <a:pt x="1098" y="87"/>
                  </a:lnTo>
                  <a:lnTo>
                    <a:pt x="1100" y="85"/>
                  </a:lnTo>
                  <a:lnTo>
                    <a:pt x="1102" y="85"/>
                  </a:lnTo>
                  <a:lnTo>
                    <a:pt x="1104" y="85"/>
                  </a:lnTo>
                  <a:lnTo>
                    <a:pt x="1105" y="84"/>
                  </a:lnTo>
                  <a:lnTo>
                    <a:pt x="1107" y="82"/>
                  </a:lnTo>
                  <a:lnTo>
                    <a:pt x="1107" y="78"/>
                  </a:lnTo>
                  <a:lnTo>
                    <a:pt x="1109" y="73"/>
                  </a:lnTo>
                  <a:lnTo>
                    <a:pt x="1109" y="64"/>
                  </a:lnTo>
                  <a:lnTo>
                    <a:pt x="1100" y="59"/>
                  </a:lnTo>
                  <a:lnTo>
                    <a:pt x="1091" y="57"/>
                  </a:lnTo>
                  <a:lnTo>
                    <a:pt x="1084" y="57"/>
                  </a:lnTo>
                  <a:lnTo>
                    <a:pt x="1076" y="54"/>
                  </a:lnTo>
                  <a:lnTo>
                    <a:pt x="1063" y="45"/>
                  </a:lnTo>
                  <a:lnTo>
                    <a:pt x="1055" y="37"/>
                  </a:lnTo>
                  <a:lnTo>
                    <a:pt x="1049" y="26"/>
                  </a:lnTo>
                  <a:lnTo>
                    <a:pt x="1042" y="16"/>
                  </a:lnTo>
                  <a:lnTo>
                    <a:pt x="1034" y="9"/>
                  </a:lnTo>
                  <a:lnTo>
                    <a:pt x="1020" y="2"/>
                  </a:lnTo>
                  <a:lnTo>
                    <a:pt x="1002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68" name="Freeform 9">
              <a:extLst>
                <a:ext uri="{FF2B5EF4-FFF2-40B4-BE49-F238E27FC236}">
                  <a16:creationId xmlns:a16="http://schemas.microsoft.com/office/drawing/2014/main" id="{FBFB80EE-AB90-419B-A945-E932AA49EF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35000" y="2108200"/>
              <a:ext cx="7697788" cy="3846513"/>
            </a:xfrm>
            <a:custGeom>
              <a:avLst/>
              <a:gdLst>
                <a:gd name="T0" fmla="*/ 1599 w 4849"/>
                <a:gd name="T1" fmla="*/ 786 h 2423"/>
                <a:gd name="T2" fmla="*/ 1536 w 4849"/>
                <a:gd name="T3" fmla="*/ 779 h 2423"/>
                <a:gd name="T4" fmla="*/ 529 w 4849"/>
                <a:gd name="T5" fmla="*/ 651 h 2423"/>
                <a:gd name="T6" fmla="*/ 4301 w 4849"/>
                <a:gd name="T7" fmla="*/ 791 h 2423"/>
                <a:gd name="T8" fmla="*/ 2510 w 4849"/>
                <a:gd name="T9" fmla="*/ 575 h 2423"/>
                <a:gd name="T10" fmla="*/ 2579 w 4849"/>
                <a:gd name="T11" fmla="*/ 552 h 2423"/>
                <a:gd name="T12" fmla="*/ 2649 w 4849"/>
                <a:gd name="T13" fmla="*/ 522 h 2423"/>
                <a:gd name="T14" fmla="*/ 2347 w 4849"/>
                <a:gd name="T15" fmla="*/ 611 h 2423"/>
                <a:gd name="T16" fmla="*/ 2304 w 4849"/>
                <a:gd name="T17" fmla="*/ 615 h 2423"/>
                <a:gd name="T18" fmla="*/ 2269 w 4849"/>
                <a:gd name="T19" fmla="*/ 580 h 2423"/>
                <a:gd name="T20" fmla="*/ 1234 w 4849"/>
                <a:gd name="T21" fmla="*/ 424 h 2423"/>
                <a:gd name="T22" fmla="*/ 1297 w 4849"/>
                <a:gd name="T23" fmla="*/ 367 h 2423"/>
                <a:gd name="T24" fmla="*/ 1178 w 4849"/>
                <a:gd name="T25" fmla="*/ 307 h 2423"/>
                <a:gd name="T26" fmla="*/ 1171 w 4849"/>
                <a:gd name="T27" fmla="*/ 369 h 2423"/>
                <a:gd name="T28" fmla="*/ 2044 w 4849"/>
                <a:gd name="T29" fmla="*/ 365 h 2423"/>
                <a:gd name="T30" fmla="*/ 2082 w 4849"/>
                <a:gd name="T31" fmla="*/ 288 h 2423"/>
                <a:gd name="T32" fmla="*/ 1297 w 4849"/>
                <a:gd name="T33" fmla="*/ 215 h 2423"/>
                <a:gd name="T34" fmla="*/ 2979 w 4849"/>
                <a:gd name="T35" fmla="*/ 177 h 2423"/>
                <a:gd name="T36" fmla="*/ 4833 w 4849"/>
                <a:gd name="T37" fmla="*/ 109 h 2423"/>
                <a:gd name="T38" fmla="*/ 1082 w 4849"/>
                <a:gd name="T39" fmla="*/ 131 h 2423"/>
                <a:gd name="T40" fmla="*/ 1167 w 4849"/>
                <a:gd name="T41" fmla="*/ 154 h 2423"/>
                <a:gd name="T42" fmla="*/ 1197 w 4849"/>
                <a:gd name="T43" fmla="*/ 273 h 2423"/>
                <a:gd name="T44" fmla="*/ 1078 w 4849"/>
                <a:gd name="T45" fmla="*/ 379 h 2423"/>
                <a:gd name="T46" fmla="*/ 1164 w 4849"/>
                <a:gd name="T47" fmla="*/ 582 h 2423"/>
                <a:gd name="T48" fmla="*/ 1281 w 4849"/>
                <a:gd name="T49" fmla="*/ 575 h 2423"/>
                <a:gd name="T50" fmla="*/ 1386 w 4849"/>
                <a:gd name="T51" fmla="*/ 484 h 2423"/>
                <a:gd name="T52" fmla="*/ 1501 w 4849"/>
                <a:gd name="T53" fmla="*/ 564 h 2423"/>
                <a:gd name="T54" fmla="*/ 1396 w 4849"/>
                <a:gd name="T55" fmla="*/ 721 h 2423"/>
                <a:gd name="T56" fmla="*/ 1459 w 4849"/>
                <a:gd name="T57" fmla="*/ 798 h 2423"/>
                <a:gd name="T58" fmla="*/ 1298 w 4849"/>
                <a:gd name="T59" fmla="*/ 955 h 2423"/>
                <a:gd name="T60" fmla="*/ 1124 w 4849"/>
                <a:gd name="T61" fmla="*/ 1077 h 2423"/>
                <a:gd name="T62" fmla="*/ 1085 w 4849"/>
                <a:gd name="T63" fmla="*/ 1234 h 2423"/>
                <a:gd name="T64" fmla="*/ 1194 w 4849"/>
                <a:gd name="T65" fmla="*/ 1320 h 2423"/>
                <a:gd name="T66" fmla="*/ 1361 w 4849"/>
                <a:gd name="T67" fmla="*/ 1344 h 2423"/>
                <a:gd name="T68" fmla="*/ 1616 w 4849"/>
                <a:gd name="T69" fmla="*/ 1421 h 2423"/>
                <a:gd name="T70" fmla="*/ 1866 w 4849"/>
                <a:gd name="T71" fmla="*/ 1604 h 2423"/>
                <a:gd name="T72" fmla="*/ 1647 w 4849"/>
                <a:gd name="T73" fmla="*/ 1966 h 2423"/>
                <a:gd name="T74" fmla="*/ 1496 w 4849"/>
                <a:gd name="T75" fmla="*/ 2105 h 2423"/>
                <a:gd name="T76" fmla="*/ 1431 w 4849"/>
                <a:gd name="T77" fmla="*/ 2215 h 2423"/>
                <a:gd name="T78" fmla="*/ 1396 w 4849"/>
                <a:gd name="T79" fmla="*/ 2371 h 2423"/>
                <a:gd name="T80" fmla="*/ 1302 w 4849"/>
                <a:gd name="T81" fmla="*/ 2315 h 2423"/>
                <a:gd name="T82" fmla="*/ 1270 w 4849"/>
                <a:gd name="T83" fmla="*/ 1667 h 2423"/>
                <a:gd name="T84" fmla="*/ 1269 w 4849"/>
                <a:gd name="T85" fmla="*/ 1400 h 2423"/>
                <a:gd name="T86" fmla="*/ 1056 w 4849"/>
                <a:gd name="T87" fmla="*/ 1288 h 2423"/>
                <a:gd name="T88" fmla="*/ 813 w 4849"/>
                <a:gd name="T89" fmla="*/ 1102 h 2423"/>
                <a:gd name="T90" fmla="*/ 818 w 4849"/>
                <a:gd name="T91" fmla="*/ 1171 h 2423"/>
                <a:gd name="T92" fmla="*/ 642 w 4849"/>
                <a:gd name="T93" fmla="*/ 939 h 2423"/>
                <a:gd name="T94" fmla="*/ 639 w 4849"/>
                <a:gd name="T95" fmla="*/ 739 h 2423"/>
                <a:gd name="T96" fmla="*/ 490 w 4849"/>
                <a:gd name="T97" fmla="*/ 522 h 2423"/>
                <a:gd name="T98" fmla="*/ 141 w 4849"/>
                <a:gd name="T99" fmla="*/ 576 h 2423"/>
                <a:gd name="T100" fmla="*/ 115 w 4849"/>
                <a:gd name="T101" fmla="*/ 482 h 2423"/>
                <a:gd name="T102" fmla="*/ 85 w 4849"/>
                <a:gd name="T103" fmla="*/ 334 h 2423"/>
                <a:gd name="T104" fmla="*/ 110 w 4849"/>
                <a:gd name="T105" fmla="*/ 255 h 2423"/>
                <a:gd name="T106" fmla="*/ 234 w 4849"/>
                <a:gd name="T107" fmla="*/ 107 h 2423"/>
                <a:gd name="T108" fmla="*/ 499 w 4849"/>
                <a:gd name="T109" fmla="*/ 136 h 2423"/>
                <a:gd name="T110" fmla="*/ 632 w 4849"/>
                <a:gd name="T111" fmla="*/ 149 h 2423"/>
                <a:gd name="T112" fmla="*/ 771 w 4849"/>
                <a:gd name="T113" fmla="*/ 218 h 2423"/>
                <a:gd name="T114" fmla="*/ 979 w 4849"/>
                <a:gd name="T115" fmla="*/ 222 h 2423"/>
                <a:gd name="T116" fmla="*/ 918 w 4849"/>
                <a:gd name="T117" fmla="*/ 131 h 2423"/>
                <a:gd name="T118" fmla="*/ 733 w 4849"/>
                <a:gd name="T119" fmla="*/ 157 h 2423"/>
                <a:gd name="T120" fmla="*/ 776 w 4849"/>
                <a:gd name="T121" fmla="*/ 42 h 2423"/>
                <a:gd name="T122" fmla="*/ 902 w 4849"/>
                <a:gd name="T123" fmla="*/ 28 h 2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49" h="2423">
                  <a:moveTo>
                    <a:pt x="1469" y="711"/>
                  </a:moveTo>
                  <a:lnTo>
                    <a:pt x="1482" y="712"/>
                  </a:lnTo>
                  <a:lnTo>
                    <a:pt x="1490" y="714"/>
                  </a:lnTo>
                  <a:lnTo>
                    <a:pt x="1501" y="718"/>
                  </a:lnTo>
                  <a:lnTo>
                    <a:pt x="1501" y="726"/>
                  </a:lnTo>
                  <a:lnTo>
                    <a:pt x="1497" y="726"/>
                  </a:lnTo>
                  <a:lnTo>
                    <a:pt x="1494" y="728"/>
                  </a:lnTo>
                  <a:lnTo>
                    <a:pt x="1490" y="728"/>
                  </a:lnTo>
                  <a:lnTo>
                    <a:pt x="1487" y="728"/>
                  </a:lnTo>
                  <a:lnTo>
                    <a:pt x="1482" y="730"/>
                  </a:lnTo>
                  <a:lnTo>
                    <a:pt x="1478" y="725"/>
                  </a:lnTo>
                  <a:lnTo>
                    <a:pt x="1476" y="723"/>
                  </a:lnTo>
                  <a:lnTo>
                    <a:pt x="1475" y="719"/>
                  </a:lnTo>
                  <a:lnTo>
                    <a:pt x="1473" y="716"/>
                  </a:lnTo>
                  <a:lnTo>
                    <a:pt x="1469" y="711"/>
                  </a:lnTo>
                  <a:close/>
                  <a:moveTo>
                    <a:pt x="1551" y="691"/>
                  </a:moveTo>
                  <a:lnTo>
                    <a:pt x="1562" y="691"/>
                  </a:lnTo>
                  <a:lnTo>
                    <a:pt x="1562" y="705"/>
                  </a:lnTo>
                  <a:lnTo>
                    <a:pt x="1562" y="718"/>
                  </a:lnTo>
                  <a:lnTo>
                    <a:pt x="1564" y="728"/>
                  </a:lnTo>
                  <a:lnTo>
                    <a:pt x="1565" y="740"/>
                  </a:lnTo>
                  <a:lnTo>
                    <a:pt x="1585" y="740"/>
                  </a:lnTo>
                  <a:lnTo>
                    <a:pt x="1585" y="760"/>
                  </a:lnTo>
                  <a:lnTo>
                    <a:pt x="1593" y="760"/>
                  </a:lnTo>
                  <a:lnTo>
                    <a:pt x="1595" y="761"/>
                  </a:lnTo>
                  <a:lnTo>
                    <a:pt x="1597" y="761"/>
                  </a:lnTo>
                  <a:lnTo>
                    <a:pt x="1599" y="761"/>
                  </a:lnTo>
                  <a:lnTo>
                    <a:pt x="1600" y="761"/>
                  </a:lnTo>
                  <a:lnTo>
                    <a:pt x="1602" y="761"/>
                  </a:lnTo>
                  <a:lnTo>
                    <a:pt x="1604" y="763"/>
                  </a:lnTo>
                  <a:lnTo>
                    <a:pt x="1602" y="774"/>
                  </a:lnTo>
                  <a:lnTo>
                    <a:pt x="1599" y="786"/>
                  </a:lnTo>
                  <a:lnTo>
                    <a:pt x="1597" y="798"/>
                  </a:lnTo>
                  <a:lnTo>
                    <a:pt x="1593" y="798"/>
                  </a:lnTo>
                  <a:lnTo>
                    <a:pt x="1592" y="794"/>
                  </a:lnTo>
                  <a:lnTo>
                    <a:pt x="1592" y="793"/>
                  </a:lnTo>
                  <a:lnTo>
                    <a:pt x="1592" y="791"/>
                  </a:lnTo>
                  <a:lnTo>
                    <a:pt x="1590" y="789"/>
                  </a:lnTo>
                  <a:lnTo>
                    <a:pt x="1590" y="787"/>
                  </a:lnTo>
                  <a:lnTo>
                    <a:pt x="1588" y="791"/>
                  </a:lnTo>
                  <a:lnTo>
                    <a:pt x="1586" y="791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6" y="793"/>
                  </a:lnTo>
                  <a:lnTo>
                    <a:pt x="1585" y="793"/>
                  </a:lnTo>
                  <a:lnTo>
                    <a:pt x="1581" y="794"/>
                  </a:lnTo>
                  <a:lnTo>
                    <a:pt x="1581" y="787"/>
                  </a:lnTo>
                  <a:lnTo>
                    <a:pt x="1583" y="786"/>
                  </a:lnTo>
                  <a:lnTo>
                    <a:pt x="1583" y="784"/>
                  </a:lnTo>
                  <a:lnTo>
                    <a:pt x="1585" y="782"/>
                  </a:lnTo>
                  <a:lnTo>
                    <a:pt x="1585" y="779"/>
                  </a:lnTo>
                  <a:lnTo>
                    <a:pt x="1585" y="775"/>
                  </a:lnTo>
                  <a:lnTo>
                    <a:pt x="1581" y="775"/>
                  </a:lnTo>
                  <a:lnTo>
                    <a:pt x="1574" y="782"/>
                  </a:lnTo>
                  <a:lnTo>
                    <a:pt x="1567" y="789"/>
                  </a:lnTo>
                  <a:lnTo>
                    <a:pt x="1558" y="794"/>
                  </a:lnTo>
                  <a:lnTo>
                    <a:pt x="1558" y="789"/>
                  </a:lnTo>
                  <a:lnTo>
                    <a:pt x="1558" y="784"/>
                  </a:lnTo>
                  <a:lnTo>
                    <a:pt x="1558" y="782"/>
                  </a:lnTo>
                  <a:lnTo>
                    <a:pt x="1557" y="781"/>
                  </a:lnTo>
                  <a:lnTo>
                    <a:pt x="1553" y="779"/>
                  </a:lnTo>
                  <a:lnTo>
                    <a:pt x="1548" y="779"/>
                  </a:lnTo>
                  <a:lnTo>
                    <a:pt x="1539" y="779"/>
                  </a:lnTo>
                  <a:lnTo>
                    <a:pt x="1536" y="779"/>
                  </a:lnTo>
                  <a:lnTo>
                    <a:pt x="1532" y="779"/>
                  </a:lnTo>
                  <a:lnTo>
                    <a:pt x="1527" y="777"/>
                  </a:lnTo>
                  <a:lnTo>
                    <a:pt x="1522" y="777"/>
                  </a:lnTo>
                  <a:lnTo>
                    <a:pt x="1517" y="775"/>
                  </a:lnTo>
                  <a:lnTo>
                    <a:pt x="1513" y="772"/>
                  </a:lnTo>
                  <a:lnTo>
                    <a:pt x="1523" y="758"/>
                  </a:lnTo>
                  <a:lnTo>
                    <a:pt x="1534" y="737"/>
                  </a:lnTo>
                  <a:lnTo>
                    <a:pt x="1541" y="714"/>
                  </a:lnTo>
                  <a:lnTo>
                    <a:pt x="1551" y="691"/>
                  </a:lnTo>
                  <a:close/>
                  <a:moveTo>
                    <a:pt x="1220" y="630"/>
                  </a:moveTo>
                  <a:lnTo>
                    <a:pt x="1235" y="630"/>
                  </a:lnTo>
                  <a:lnTo>
                    <a:pt x="1235" y="637"/>
                  </a:lnTo>
                  <a:lnTo>
                    <a:pt x="1232" y="637"/>
                  </a:lnTo>
                  <a:lnTo>
                    <a:pt x="1230" y="639"/>
                  </a:lnTo>
                  <a:lnTo>
                    <a:pt x="1229" y="639"/>
                  </a:lnTo>
                  <a:lnTo>
                    <a:pt x="1227" y="639"/>
                  </a:lnTo>
                  <a:lnTo>
                    <a:pt x="1225" y="641"/>
                  </a:lnTo>
                  <a:lnTo>
                    <a:pt x="1220" y="641"/>
                  </a:lnTo>
                  <a:lnTo>
                    <a:pt x="1220" y="630"/>
                  </a:lnTo>
                  <a:close/>
                  <a:moveTo>
                    <a:pt x="515" y="622"/>
                  </a:moveTo>
                  <a:lnTo>
                    <a:pt x="522" y="622"/>
                  </a:lnTo>
                  <a:lnTo>
                    <a:pt x="525" y="623"/>
                  </a:lnTo>
                  <a:lnTo>
                    <a:pt x="529" y="625"/>
                  </a:lnTo>
                  <a:lnTo>
                    <a:pt x="534" y="625"/>
                  </a:lnTo>
                  <a:lnTo>
                    <a:pt x="541" y="625"/>
                  </a:lnTo>
                  <a:lnTo>
                    <a:pt x="543" y="639"/>
                  </a:lnTo>
                  <a:lnTo>
                    <a:pt x="546" y="650"/>
                  </a:lnTo>
                  <a:lnTo>
                    <a:pt x="548" y="664"/>
                  </a:lnTo>
                  <a:lnTo>
                    <a:pt x="541" y="664"/>
                  </a:lnTo>
                  <a:lnTo>
                    <a:pt x="537" y="658"/>
                  </a:lnTo>
                  <a:lnTo>
                    <a:pt x="534" y="655"/>
                  </a:lnTo>
                  <a:lnTo>
                    <a:pt x="529" y="651"/>
                  </a:lnTo>
                  <a:lnTo>
                    <a:pt x="525" y="648"/>
                  </a:lnTo>
                  <a:lnTo>
                    <a:pt x="522" y="643"/>
                  </a:lnTo>
                  <a:lnTo>
                    <a:pt x="518" y="637"/>
                  </a:lnTo>
                  <a:lnTo>
                    <a:pt x="516" y="634"/>
                  </a:lnTo>
                  <a:lnTo>
                    <a:pt x="515" y="630"/>
                  </a:lnTo>
                  <a:lnTo>
                    <a:pt x="515" y="627"/>
                  </a:lnTo>
                  <a:lnTo>
                    <a:pt x="515" y="622"/>
                  </a:lnTo>
                  <a:close/>
                  <a:moveTo>
                    <a:pt x="4304" y="609"/>
                  </a:moveTo>
                  <a:lnTo>
                    <a:pt x="4306" y="611"/>
                  </a:lnTo>
                  <a:lnTo>
                    <a:pt x="4306" y="611"/>
                  </a:lnTo>
                  <a:lnTo>
                    <a:pt x="4306" y="611"/>
                  </a:lnTo>
                  <a:lnTo>
                    <a:pt x="4306" y="613"/>
                  </a:lnTo>
                  <a:lnTo>
                    <a:pt x="4307" y="613"/>
                  </a:lnTo>
                  <a:lnTo>
                    <a:pt x="4307" y="615"/>
                  </a:lnTo>
                  <a:lnTo>
                    <a:pt x="4313" y="627"/>
                  </a:lnTo>
                  <a:lnTo>
                    <a:pt x="4313" y="643"/>
                  </a:lnTo>
                  <a:lnTo>
                    <a:pt x="4313" y="658"/>
                  </a:lnTo>
                  <a:lnTo>
                    <a:pt x="4316" y="676"/>
                  </a:lnTo>
                  <a:lnTo>
                    <a:pt x="4321" y="693"/>
                  </a:lnTo>
                  <a:lnTo>
                    <a:pt x="4330" y="712"/>
                  </a:lnTo>
                  <a:lnTo>
                    <a:pt x="4335" y="733"/>
                  </a:lnTo>
                  <a:lnTo>
                    <a:pt x="4311" y="730"/>
                  </a:lnTo>
                  <a:lnTo>
                    <a:pt x="4311" y="746"/>
                  </a:lnTo>
                  <a:lnTo>
                    <a:pt x="4314" y="758"/>
                  </a:lnTo>
                  <a:lnTo>
                    <a:pt x="4316" y="770"/>
                  </a:lnTo>
                  <a:lnTo>
                    <a:pt x="4320" y="787"/>
                  </a:lnTo>
                  <a:lnTo>
                    <a:pt x="4314" y="787"/>
                  </a:lnTo>
                  <a:lnTo>
                    <a:pt x="4311" y="787"/>
                  </a:lnTo>
                  <a:lnTo>
                    <a:pt x="4306" y="789"/>
                  </a:lnTo>
                  <a:lnTo>
                    <a:pt x="4304" y="789"/>
                  </a:lnTo>
                  <a:lnTo>
                    <a:pt x="4301" y="791"/>
                  </a:lnTo>
                  <a:lnTo>
                    <a:pt x="4301" y="791"/>
                  </a:lnTo>
                  <a:lnTo>
                    <a:pt x="4297" y="781"/>
                  </a:lnTo>
                  <a:lnTo>
                    <a:pt x="4295" y="761"/>
                  </a:lnTo>
                  <a:lnTo>
                    <a:pt x="4295" y="739"/>
                  </a:lnTo>
                  <a:lnTo>
                    <a:pt x="4295" y="714"/>
                  </a:lnTo>
                  <a:lnTo>
                    <a:pt x="4295" y="691"/>
                  </a:lnTo>
                  <a:lnTo>
                    <a:pt x="4292" y="676"/>
                  </a:lnTo>
                  <a:lnTo>
                    <a:pt x="4292" y="637"/>
                  </a:lnTo>
                  <a:lnTo>
                    <a:pt x="4295" y="632"/>
                  </a:lnTo>
                  <a:lnTo>
                    <a:pt x="4297" y="629"/>
                  </a:lnTo>
                  <a:lnTo>
                    <a:pt x="4299" y="625"/>
                  </a:lnTo>
                  <a:lnTo>
                    <a:pt x="4301" y="622"/>
                  </a:lnTo>
                  <a:lnTo>
                    <a:pt x="4302" y="616"/>
                  </a:lnTo>
                  <a:lnTo>
                    <a:pt x="4304" y="609"/>
                  </a:lnTo>
                  <a:close/>
                  <a:moveTo>
                    <a:pt x="2253" y="595"/>
                  </a:moveTo>
                  <a:lnTo>
                    <a:pt x="2257" y="616"/>
                  </a:lnTo>
                  <a:lnTo>
                    <a:pt x="2255" y="637"/>
                  </a:lnTo>
                  <a:lnTo>
                    <a:pt x="2250" y="660"/>
                  </a:lnTo>
                  <a:lnTo>
                    <a:pt x="2236" y="667"/>
                  </a:lnTo>
                  <a:lnTo>
                    <a:pt x="2223" y="671"/>
                  </a:lnTo>
                  <a:lnTo>
                    <a:pt x="2204" y="672"/>
                  </a:lnTo>
                  <a:lnTo>
                    <a:pt x="2204" y="664"/>
                  </a:lnTo>
                  <a:lnTo>
                    <a:pt x="2209" y="651"/>
                  </a:lnTo>
                  <a:lnTo>
                    <a:pt x="2209" y="636"/>
                  </a:lnTo>
                  <a:lnTo>
                    <a:pt x="2208" y="618"/>
                  </a:lnTo>
                  <a:lnTo>
                    <a:pt x="2218" y="609"/>
                  </a:lnTo>
                  <a:lnTo>
                    <a:pt x="2227" y="602"/>
                  </a:lnTo>
                  <a:lnTo>
                    <a:pt x="2237" y="597"/>
                  </a:lnTo>
                  <a:lnTo>
                    <a:pt x="2253" y="595"/>
                  </a:lnTo>
                  <a:close/>
                  <a:moveTo>
                    <a:pt x="2503" y="568"/>
                  </a:moveTo>
                  <a:lnTo>
                    <a:pt x="2506" y="571"/>
                  </a:lnTo>
                  <a:lnTo>
                    <a:pt x="2508" y="573"/>
                  </a:lnTo>
                  <a:lnTo>
                    <a:pt x="2510" y="575"/>
                  </a:lnTo>
                  <a:lnTo>
                    <a:pt x="2510" y="578"/>
                  </a:lnTo>
                  <a:lnTo>
                    <a:pt x="2510" y="582"/>
                  </a:lnTo>
                  <a:lnTo>
                    <a:pt x="2511" y="587"/>
                  </a:lnTo>
                  <a:lnTo>
                    <a:pt x="2510" y="590"/>
                  </a:lnTo>
                  <a:lnTo>
                    <a:pt x="2508" y="592"/>
                  </a:lnTo>
                  <a:lnTo>
                    <a:pt x="2508" y="594"/>
                  </a:lnTo>
                  <a:lnTo>
                    <a:pt x="2508" y="595"/>
                  </a:lnTo>
                  <a:lnTo>
                    <a:pt x="2508" y="597"/>
                  </a:lnTo>
                  <a:lnTo>
                    <a:pt x="2506" y="599"/>
                  </a:lnTo>
                  <a:lnTo>
                    <a:pt x="2504" y="601"/>
                  </a:lnTo>
                  <a:lnTo>
                    <a:pt x="2503" y="601"/>
                  </a:lnTo>
                  <a:lnTo>
                    <a:pt x="2501" y="601"/>
                  </a:lnTo>
                  <a:lnTo>
                    <a:pt x="2499" y="602"/>
                  </a:lnTo>
                  <a:lnTo>
                    <a:pt x="2496" y="602"/>
                  </a:lnTo>
                  <a:lnTo>
                    <a:pt x="2490" y="590"/>
                  </a:lnTo>
                  <a:lnTo>
                    <a:pt x="2487" y="585"/>
                  </a:lnTo>
                  <a:lnTo>
                    <a:pt x="2487" y="583"/>
                  </a:lnTo>
                  <a:lnTo>
                    <a:pt x="2489" y="582"/>
                  </a:lnTo>
                  <a:lnTo>
                    <a:pt x="2496" y="578"/>
                  </a:lnTo>
                  <a:lnTo>
                    <a:pt x="2503" y="568"/>
                  </a:lnTo>
                  <a:close/>
                  <a:moveTo>
                    <a:pt x="2583" y="529"/>
                  </a:moveTo>
                  <a:lnTo>
                    <a:pt x="2588" y="531"/>
                  </a:lnTo>
                  <a:lnTo>
                    <a:pt x="2590" y="531"/>
                  </a:lnTo>
                  <a:lnTo>
                    <a:pt x="2592" y="531"/>
                  </a:lnTo>
                  <a:lnTo>
                    <a:pt x="2593" y="533"/>
                  </a:lnTo>
                  <a:lnTo>
                    <a:pt x="2595" y="533"/>
                  </a:lnTo>
                  <a:lnTo>
                    <a:pt x="2592" y="538"/>
                  </a:lnTo>
                  <a:lnTo>
                    <a:pt x="2590" y="543"/>
                  </a:lnTo>
                  <a:lnTo>
                    <a:pt x="2588" y="548"/>
                  </a:lnTo>
                  <a:lnTo>
                    <a:pt x="2585" y="554"/>
                  </a:lnTo>
                  <a:lnTo>
                    <a:pt x="2579" y="557"/>
                  </a:lnTo>
                  <a:lnTo>
                    <a:pt x="2579" y="552"/>
                  </a:lnTo>
                  <a:lnTo>
                    <a:pt x="2578" y="552"/>
                  </a:lnTo>
                  <a:lnTo>
                    <a:pt x="2578" y="550"/>
                  </a:lnTo>
                  <a:lnTo>
                    <a:pt x="2578" y="550"/>
                  </a:lnTo>
                  <a:lnTo>
                    <a:pt x="2578" y="548"/>
                  </a:lnTo>
                  <a:lnTo>
                    <a:pt x="2576" y="545"/>
                  </a:lnTo>
                  <a:lnTo>
                    <a:pt x="2579" y="541"/>
                  </a:lnTo>
                  <a:lnTo>
                    <a:pt x="2581" y="538"/>
                  </a:lnTo>
                  <a:lnTo>
                    <a:pt x="2583" y="534"/>
                  </a:lnTo>
                  <a:lnTo>
                    <a:pt x="2583" y="529"/>
                  </a:lnTo>
                  <a:close/>
                  <a:moveTo>
                    <a:pt x="246" y="526"/>
                  </a:moveTo>
                  <a:lnTo>
                    <a:pt x="251" y="534"/>
                  </a:lnTo>
                  <a:lnTo>
                    <a:pt x="251" y="541"/>
                  </a:lnTo>
                  <a:lnTo>
                    <a:pt x="246" y="550"/>
                  </a:lnTo>
                  <a:lnTo>
                    <a:pt x="239" y="555"/>
                  </a:lnTo>
                  <a:lnTo>
                    <a:pt x="232" y="559"/>
                  </a:lnTo>
                  <a:lnTo>
                    <a:pt x="230" y="561"/>
                  </a:lnTo>
                  <a:lnTo>
                    <a:pt x="227" y="557"/>
                  </a:lnTo>
                  <a:lnTo>
                    <a:pt x="225" y="554"/>
                  </a:lnTo>
                  <a:lnTo>
                    <a:pt x="223" y="548"/>
                  </a:lnTo>
                  <a:lnTo>
                    <a:pt x="223" y="543"/>
                  </a:lnTo>
                  <a:lnTo>
                    <a:pt x="221" y="538"/>
                  </a:lnTo>
                  <a:lnTo>
                    <a:pt x="234" y="533"/>
                  </a:lnTo>
                  <a:lnTo>
                    <a:pt x="237" y="531"/>
                  </a:lnTo>
                  <a:lnTo>
                    <a:pt x="242" y="529"/>
                  </a:lnTo>
                  <a:lnTo>
                    <a:pt x="246" y="526"/>
                  </a:lnTo>
                  <a:close/>
                  <a:moveTo>
                    <a:pt x="2646" y="503"/>
                  </a:moveTo>
                  <a:lnTo>
                    <a:pt x="2660" y="510"/>
                  </a:lnTo>
                  <a:lnTo>
                    <a:pt x="2660" y="515"/>
                  </a:lnTo>
                  <a:lnTo>
                    <a:pt x="2656" y="515"/>
                  </a:lnTo>
                  <a:lnTo>
                    <a:pt x="2655" y="517"/>
                  </a:lnTo>
                  <a:lnTo>
                    <a:pt x="2651" y="519"/>
                  </a:lnTo>
                  <a:lnTo>
                    <a:pt x="2649" y="522"/>
                  </a:lnTo>
                  <a:lnTo>
                    <a:pt x="2646" y="520"/>
                  </a:lnTo>
                  <a:lnTo>
                    <a:pt x="2644" y="520"/>
                  </a:lnTo>
                  <a:lnTo>
                    <a:pt x="2644" y="520"/>
                  </a:lnTo>
                  <a:lnTo>
                    <a:pt x="2642" y="519"/>
                  </a:lnTo>
                  <a:lnTo>
                    <a:pt x="2641" y="519"/>
                  </a:lnTo>
                  <a:lnTo>
                    <a:pt x="2641" y="515"/>
                  </a:lnTo>
                  <a:lnTo>
                    <a:pt x="2641" y="512"/>
                  </a:lnTo>
                  <a:lnTo>
                    <a:pt x="2641" y="510"/>
                  </a:lnTo>
                  <a:lnTo>
                    <a:pt x="2641" y="510"/>
                  </a:lnTo>
                  <a:lnTo>
                    <a:pt x="2642" y="506"/>
                  </a:lnTo>
                  <a:lnTo>
                    <a:pt x="2646" y="503"/>
                  </a:lnTo>
                  <a:close/>
                  <a:moveTo>
                    <a:pt x="2272" y="494"/>
                  </a:moveTo>
                  <a:lnTo>
                    <a:pt x="2290" y="496"/>
                  </a:lnTo>
                  <a:lnTo>
                    <a:pt x="2304" y="499"/>
                  </a:lnTo>
                  <a:lnTo>
                    <a:pt x="2300" y="506"/>
                  </a:lnTo>
                  <a:lnTo>
                    <a:pt x="2298" y="512"/>
                  </a:lnTo>
                  <a:lnTo>
                    <a:pt x="2295" y="517"/>
                  </a:lnTo>
                  <a:lnTo>
                    <a:pt x="2291" y="522"/>
                  </a:lnTo>
                  <a:lnTo>
                    <a:pt x="2300" y="522"/>
                  </a:lnTo>
                  <a:lnTo>
                    <a:pt x="2304" y="519"/>
                  </a:lnTo>
                  <a:lnTo>
                    <a:pt x="2305" y="517"/>
                  </a:lnTo>
                  <a:lnTo>
                    <a:pt x="2309" y="515"/>
                  </a:lnTo>
                  <a:lnTo>
                    <a:pt x="2314" y="515"/>
                  </a:lnTo>
                  <a:lnTo>
                    <a:pt x="2314" y="522"/>
                  </a:lnTo>
                  <a:lnTo>
                    <a:pt x="2319" y="534"/>
                  </a:lnTo>
                  <a:lnTo>
                    <a:pt x="2316" y="545"/>
                  </a:lnTo>
                  <a:lnTo>
                    <a:pt x="2311" y="554"/>
                  </a:lnTo>
                  <a:lnTo>
                    <a:pt x="2307" y="561"/>
                  </a:lnTo>
                  <a:lnTo>
                    <a:pt x="2316" y="569"/>
                  </a:lnTo>
                  <a:lnTo>
                    <a:pt x="2325" y="582"/>
                  </a:lnTo>
                  <a:lnTo>
                    <a:pt x="2337" y="595"/>
                  </a:lnTo>
                  <a:lnTo>
                    <a:pt x="2347" y="611"/>
                  </a:lnTo>
                  <a:lnTo>
                    <a:pt x="2356" y="629"/>
                  </a:lnTo>
                  <a:lnTo>
                    <a:pt x="2363" y="644"/>
                  </a:lnTo>
                  <a:lnTo>
                    <a:pt x="2365" y="657"/>
                  </a:lnTo>
                  <a:lnTo>
                    <a:pt x="2361" y="669"/>
                  </a:lnTo>
                  <a:lnTo>
                    <a:pt x="2353" y="676"/>
                  </a:lnTo>
                  <a:lnTo>
                    <a:pt x="2342" y="683"/>
                  </a:lnTo>
                  <a:lnTo>
                    <a:pt x="2325" y="690"/>
                  </a:lnTo>
                  <a:lnTo>
                    <a:pt x="2304" y="695"/>
                  </a:lnTo>
                  <a:lnTo>
                    <a:pt x="2285" y="700"/>
                  </a:lnTo>
                  <a:lnTo>
                    <a:pt x="2269" y="702"/>
                  </a:lnTo>
                  <a:lnTo>
                    <a:pt x="2269" y="698"/>
                  </a:lnTo>
                  <a:lnTo>
                    <a:pt x="2279" y="683"/>
                  </a:lnTo>
                  <a:lnTo>
                    <a:pt x="2288" y="667"/>
                  </a:lnTo>
                  <a:lnTo>
                    <a:pt x="2283" y="667"/>
                  </a:lnTo>
                  <a:lnTo>
                    <a:pt x="2279" y="667"/>
                  </a:lnTo>
                  <a:lnTo>
                    <a:pt x="2276" y="665"/>
                  </a:lnTo>
                  <a:lnTo>
                    <a:pt x="2276" y="664"/>
                  </a:lnTo>
                  <a:lnTo>
                    <a:pt x="2274" y="662"/>
                  </a:lnTo>
                  <a:lnTo>
                    <a:pt x="2274" y="658"/>
                  </a:lnTo>
                  <a:lnTo>
                    <a:pt x="2272" y="653"/>
                  </a:lnTo>
                  <a:lnTo>
                    <a:pt x="2285" y="650"/>
                  </a:lnTo>
                  <a:lnTo>
                    <a:pt x="2281" y="646"/>
                  </a:lnTo>
                  <a:lnTo>
                    <a:pt x="2281" y="644"/>
                  </a:lnTo>
                  <a:lnTo>
                    <a:pt x="2279" y="643"/>
                  </a:lnTo>
                  <a:lnTo>
                    <a:pt x="2279" y="643"/>
                  </a:lnTo>
                  <a:lnTo>
                    <a:pt x="2279" y="641"/>
                  </a:lnTo>
                  <a:lnTo>
                    <a:pt x="2281" y="637"/>
                  </a:lnTo>
                  <a:lnTo>
                    <a:pt x="2283" y="630"/>
                  </a:lnTo>
                  <a:lnTo>
                    <a:pt x="2288" y="625"/>
                  </a:lnTo>
                  <a:lnTo>
                    <a:pt x="2291" y="622"/>
                  </a:lnTo>
                  <a:lnTo>
                    <a:pt x="2298" y="618"/>
                  </a:lnTo>
                  <a:lnTo>
                    <a:pt x="2304" y="615"/>
                  </a:lnTo>
                  <a:lnTo>
                    <a:pt x="2302" y="611"/>
                  </a:lnTo>
                  <a:lnTo>
                    <a:pt x="2302" y="609"/>
                  </a:lnTo>
                  <a:lnTo>
                    <a:pt x="2302" y="609"/>
                  </a:lnTo>
                  <a:lnTo>
                    <a:pt x="2300" y="608"/>
                  </a:lnTo>
                  <a:lnTo>
                    <a:pt x="2300" y="606"/>
                  </a:lnTo>
                  <a:lnTo>
                    <a:pt x="2298" y="602"/>
                  </a:lnTo>
                  <a:lnTo>
                    <a:pt x="2297" y="602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7" y="601"/>
                  </a:lnTo>
                  <a:lnTo>
                    <a:pt x="2295" y="601"/>
                  </a:lnTo>
                  <a:lnTo>
                    <a:pt x="2291" y="599"/>
                  </a:lnTo>
                  <a:lnTo>
                    <a:pt x="2288" y="597"/>
                  </a:lnTo>
                  <a:lnTo>
                    <a:pt x="2286" y="597"/>
                  </a:lnTo>
                  <a:lnTo>
                    <a:pt x="2283" y="597"/>
                  </a:lnTo>
                  <a:lnTo>
                    <a:pt x="2279" y="595"/>
                  </a:lnTo>
                  <a:lnTo>
                    <a:pt x="2276" y="595"/>
                  </a:lnTo>
                  <a:lnTo>
                    <a:pt x="2276" y="594"/>
                  </a:lnTo>
                  <a:lnTo>
                    <a:pt x="2274" y="592"/>
                  </a:lnTo>
                  <a:lnTo>
                    <a:pt x="2274" y="590"/>
                  </a:lnTo>
                  <a:lnTo>
                    <a:pt x="2274" y="587"/>
                  </a:lnTo>
                  <a:lnTo>
                    <a:pt x="2272" y="583"/>
                  </a:lnTo>
                  <a:lnTo>
                    <a:pt x="2274" y="582"/>
                  </a:lnTo>
                  <a:lnTo>
                    <a:pt x="2274" y="580"/>
                  </a:lnTo>
                  <a:lnTo>
                    <a:pt x="2276" y="578"/>
                  </a:lnTo>
                  <a:lnTo>
                    <a:pt x="2276" y="576"/>
                  </a:lnTo>
                  <a:lnTo>
                    <a:pt x="2276" y="573"/>
                  </a:lnTo>
                  <a:lnTo>
                    <a:pt x="2272" y="573"/>
                  </a:lnTo>
                  <a:lnTo>
                    <a:pt x="2271" y="576"/>
                  </a:lnTo>
                  <a:lnTo>
                    <a:pt x="2271" y="578"/>
                  </a:lnTo>
                  <a:lnTo>
                    <a:pt x="2271" y="580"/>
                  </a:lnTo>
                  <a:lnTo>
                    <a:pt x="2269" y="580"/>
                  </a:lnTo>
                  <a:lnTo>
                    <a:pt x="2267" y="582"/>
                  </a:lnTo>
                  <a:lnTo>
                    <a:pt x="2265" y="583"/>
                  </a:lnTo>
                  <a:lnTo>
                    <a:pt x="2262" y="566"/>
                  </a:lnTo>
                  <a:lnTo>
                    <a:pt x="2258" y="550"/>
                  </a:lnTo>
                  <a:lnTo>
                    <a:pt x="2257" y="538"/>
                  </a:lnTo>
                  <a:lnTo>
                    <a:pt x="2260" y="529"/>
                  </a:lnTo>
                  <a:lnTo>
                    <a:pt x="2265" y="520"/>
                  </a:lnTo>
                  <a:lnTo>
                    <a:pt x="2271" y="510"/>
                  </a:lnTo>
                  <a:lnTo>
                    <a:pt x="2272" y="494"/>
                  </a:lnTo>
                  <a:close/>
                  <a:moveTo>
                    <a:pt x="29" y="458"/>
                  </a:moveTo>
                  <a:lnTo>
                    <a:pt x="49" y="458"/>
                  </a:lnTo>
                  <a:lnTo>
                    <a:pt x="49" y="465"/>
                  </a:lnTo>
                  <a:lnTo>
                    <a:pt x="45" y="465"/>
                  </a:lnTo>
                  <a:lnTo>
                    <a:pt x="45" y="468"/>
                  </a:lnTo>
                  <a:lnTo>
                    <a:pt x="40" y="466"/>
                  </a:lnTo>
                  <a:lnTo>
                    <a:pt x="36" y="463"/>
                  </a:lnTo>
                  <a:lnTo>
                    <a:pt x="33" y="461"/>
                  </a:lnTo>
                  <a:lnTo>
                    <a:pt x="29" y="458"/>
                  </a:lnTo>
                  <a:close/>
                  <a:moveTo>
                    <a:pt x="1239" y="403"/>
                  </a:moveTo>
                  <a:lnTo>
                    <a:pt x="1244" y="407"/>
                  </a:lnTo>
                  <a:lnTo>
                    <a:pt x="1249" y="412"/>
                  </a:lnTo>
                  <a:lnTo>
                    <a:pt x="1253" y="419"/>
                  </a:lnTo>
                  <a:lnTo>
                    <a:pt x="1255" y="426"/>
                  </a:lnTo>
                  <a:lnTo>
                    <a:pt x="1251" y="426"/>
                  </a:lnTo>
                  <a:lnTo>
                    <a:pt x="1248" y="428"/>
                  </a:lnTo>
                  <a:lnTo>
                    <a:pt x="1246" y="428"/>
                  </a:lnTo>
                  <a:lnTo>
                    <a:pt x="1241" y="430"/>
                  </a:lnTo>
                  <a:lnTo>
                    <a:pt x="1235" y="430"/>
                  </a:lnTo>
                  <a:lnTo>
                    <a:pt x="1235" y="426"/>
                  </a:lnTo>
                  <a:lnTo>
                    <a:pt x="1234" y="426"/>
                  </a:lnTo>
                  <a:lnTo>
                    <a:pt x="1234" y="424"/>
                  </a:lnTo>
                  <a:lnTo>
                    <a:pt x="1234" y="424"/>
                  </a:lnTo>
                  <a:lnTo>
                    <a:pt x="1232" y="423"/>
                  </a:lnTo>
                  <a:lnTo>
                    <a:pt x="1234" y="419"/>
                  </a:lnTo>
                  <a:lnTo>
                    <a:pt x="1234" y="417"/>
                  </a:lnTo>
                  <a:lnTo>
                    <a:pt x="1234" y="417"/>
                  </a:lnTo>
                  <a:lnTo>
                    <a:pt x="1234" y="416"/>
                  </a:lnTo>
                  <a:lnTo>
                    <a:pt x="1235" y="414"/>
                  </a:lnTo>
                  <a:lnTo>
                    <a:pt x="1239" y="403"/>
                  </a:lnTo>
                  <a:close/>
                  <a:moveTo>
                    <a:pt x="1209" y="391"/>
                  </a:moveTo>
                  <a:lnTo>
                    <a:pt x="1213" y="395"/>
                  </a:lnTo>
                  <a:lnTo>
                    <a:pt x="1215" y="397"/>
                  </a:lnTo>
                  <a:lnTo>
                    <a:pt x="1215" y="398"/>
                  </a:lnTo>
                  <a:lnTo>
                    <a:pt x="1216" y="402"/>
                  </a:lnTo>
                  <a:lnTo>
                    <a:pt x="1216" y="405"/>
                  </a:lnTo>
                  <a:lnTo>
                    <a:pt x="1216" y="410"/>
                  </a:lnTo>
                  <a:lnTo>
                    <a:pt x="1213" y="410"/>
                  </a:lnTo>
                  <a:lnTo>
                    <a:pt x="1213" y="414"/>
                  </a:lnTo>
                  <a:lnTo>
                    <a:pt x="1206" y="412"/>
                  </a:lnTo>
                  <a:lnTo>
                    <a:pt x="1199" y="410"/>
                  </a:lnTo>
                  <a:lnTo>
                    <a:pt x="1194" y="407"/>
                  </a:lnTo>
                  <a:lnTo>
                    <a:pt x="1190" y="407"/>
                  </a:lnTo>
                  <a:lnTo>
                    <a:pt x="1190" y="403"/>
                  </a:lnTo>
                  <a:lnTo>
                    <a:pt x="1197" y="400"/>
                  </a:lnTo>
                  <a:lnTo>
                    <a:pt x="1204" y="397"/>
                  </a:lnTo>
                  <a:lnTo>
                    <a:pt x="1209" y="391"/>
                  </a:lnTo>
                  <a:close/>
                  <a:moveTo>
                    <a:pt x="1286" y="360"/>
                  </a:moveTo>
                  <a:lnTo>
                    <a:pt x="1290" y="362"/>
                  </a:lnTo>
                  <a:lnTo>
                    <a:pt x="1290" y="362"/>
                  </a:lnTo>
                  <a:lnTo>
                    <a:pt x="1291" y="363"/>
                  </a:lnTo>
                  <a:lnTo>
                    <a:pt x="1291" y="363"/>
                  </a:lnTo>
                  <a:lnTo>
                    <a:pt x="1293" y="365"/>
                  </a:lnTo>
                  <a:lnTo>
                    <a:pt x="1297" y="365"/>
                  </a:lnTo>
                  <a:lnTo>
                    <a:pt x="1297" y="367"/>
                  </a:lnTo>
                  <a:lnTo>
                    <a:pt x="1297" y="369"/>
                  </a:lnTo>
                  <a:lnTo>
                    <a:pt x="1295" y="370"/>
                  </a:lnTo>
                  <a:lnTo>
                    <a:pt x="1295" y="370"/>
                  </a:lnTo>
                  <a:lnTo>
                    <a:pt x="1293" y="372"/>
                  </a:lnTo>
                  <a:lnTo>
                    <a:pt x="1291" y="374"/>
                  </a:lnTo>
                  <a:lnTo>
                    <a:pt x="1290" y="374"/>
                  </a:lnTo>
                  <a:lnTo>
                    <a:pt x="1288" y="376"/>
                  </a:lnTo>
                  <a:lnTo>
                    <a:pt x="1286" y="376"/>
                  </a:lnTo>
                  <a:lnTo>
                    <a:pt x="1283" y="376"/>
                  </a:lnTo>
                  <a:lnTo>
                    <a:pt x="1283" y="370"/>
                  </a:lnTo>
                  <a:lnTo>
                    <a:pt x="1283" y="367"/>
                  </a:lnTo>
                  <a:lnTo>
                    <a:pt x="1284" y="365"/>
                  </a:lnTo>
                  <a:lnTo>
                    <a:pt x="1286" y="360"/>
                  </a:lnTo>
                  <a:close/>
                  <a:moveTo>
                    <a:pt x="0" y="341"/>
                  </a:moveTo>
                  <a:lnTo>
                    <a:pt x="17" y="344"/>
                  </a:lnTo>
                  <a:lnTo>
                    <a:pt x="29" y="349"/>
                  </a:lnTo>
                  <a:lnTo>
                    <a:pt x="38" y="360"/>
                  </a:lnTo>
                  <a:lnTo>
                    <a:pt x="35" y="363"/>
                  </a:lnTo>
                  <a:lnTo>
                    <a:pt x="31" y="363"/>
                  </a:lnTo>
                  <a:lnTo>
                    <a:pt x="29" y="365"/>
                  </a:lnTo>
                  <a:lnTo>
                    <a:pt x="28" y="367"/>
                  </a:lnTo>
                  <a:lnTo>
                    <a:pt x="22" y="369"/>
                  </a:lnTo>
                  <a:lnTo>
                    <a:pt x="19" y="365"/>
                  </a:lnTo>
                  <a:lnTo>
                    <a:pt x="14" y="362"/>
                  </a:lnTo>
                  <a:lnTo>
                    <a:pt x="10" y="358"/>
                  </a:lnTo>
                  <a:lnTo>
                    <a:pt x="5" y="356"/>
                  </a:lnTo>
                  <a:lnTo>
                    <a:pt x="3" y="355"/>
                  </a:lnTo>
                  <a:lnTo>
                    <a:pt x="0" y="351"/>
                  </a:lnTo>
                  <a:lnTo>
                    <a:pt x="0" y="348"/>
                  </a:lnTo>
                  <a:lnTo>
                    <a:pt x="0" y="341"/>
                  </a:lnTo>
                  <a:close/>
                  <a:moveTo>
                    <a:pt x="1178" y="299"/>
                  </a:moveTo>
                  <a:lnTo>
                    <a:pt x="1178" y="307"/>
                  </a:lnTo>
                  <a:lnTo>
                    <a:pt x="1180" y="311"/>
                  </a:lnTo>
                  <a:lnTo>
                    <a:pt x="1181" y="314"/>
                  </a:lnTo>
                  <a:lnTo>
                    <a:pt x="1181" y="320"/>
                  </a:lnTo>
                  <a:lnTo>
                    <a:pt x="1181" y="327"/>
                  </a:lnTo>
                  <a:lnTo>
                    <a:pt x="1201" y="327"/>
                  </a:lnTo>
                  <a:lnTo>
                    <a:pt x="1218" y="346"/>
                  </a:lnTo>
                  <a:lnTo>
                    <a:pt x="1235" y="365"/>
                  </a:lnTo>
                  <a:lnTo>
                    <a:pt x="1235" y="367"/>
                  </a:lnTo>
                  <a:lnTo>
                    <a:pt x="1234" y="369"/>
                  </a:lnTo>
                  <a:lnTo>
                    <a:pt x="1234" y="370"/>
                  </a:lnTo>
                  <a:lnTo>
                    <a:pt x="1234" y="370"/>
                  </a:lnTo>
                  <a:lnTo>
                    <a:pt x="1232" y="372"/>
                  </a:lnTo>
                  <a:lnTo>
                    <a:pt x="1229" y="376"/>
                  </a:lnTo>
                  <a:lnTo>
                    <a:pt x="1227" y="377"/>
                  </a:lnTo>
                  <a:lnTo>
                    <a:pt x="1225" y="379"/>
                  </a:lnTo>
                  <a:lnTo>
                    <a:pt x="1223" y="379"/>
                  </a:lnTo>
                  <a:lnTo>
                    <a:pt x="1218" y="379"/>
                  </a:lnTo>
                  <a:lnTo>
                    <a:pt x="1213" y="381"/>
                  </a:lnTo>
                  <a:lnTo>
                    <a:pt x="1213" y="376"/>
                  </a:lnTo>
                  <a:lnTo>
                    <a:pt x="1213" y="370"/>
                  </a:lnTo>
                  <a:lnTo>
                    <a:pt x="1213" y="367"/>
                  </a:lnTo>
                  <a:lnTo>
                    <a:pt x="1213" y="365"/>
                  </a:lnTo>
                  <a:lnTo>
                    <a:pt x="1209" y="362"/>
                  </a:lnTo>
                  <a:lnTo>
                    <a:pt x="1206" y="360"/>
                  </a:lnTo>
                  <a:lnTo>
                    <a:pt x="1201" y="356"/>
                  </a:lnTo>
                  <a:lnTo>
                    <a:pt x="1195" y="370"/>
                  </a:lnTo>
                  <a:lnTo>
                    <a:pt x="1185" y="379"/>
                  </a:lnTo>
                  <a:lnTo>
                    <a:pt x="1171" y="384"/>
                  </a:lnTo>
                  <a:lnTo>
                    <a:pt x="1171" y="379"/>
                  </a:lnTo>
                  <a:lnTo>
                    <a:pt x="1171" y="376"/>
                  </a:lnTo>
                  <a:lnTo>
                    <a:pt x="1173" y="372"/>
                  </a:lnTo>
                  <a:lnTo>
                    <a:pt x="1171" y="369"/>
                  </a:lnTo>
                  <a:lnTo>
                    <a:pt x="1169" y="365"/>
                  </a:lnTo>
                  <a:lnTo>
                    <a:pt x="1167" y="360"/>
                  </a:lnTo>
                  <a:lnTo>
                    <a:pt x="1162" y="358"/>
                  </a:lnTo>
                  <a:lnTo>
                    <a:pt x="1159" y="356"/>
                  </a:lnTo>
                  <a:lnTo>
                    <a:pt x="1155" y="356"/>
                  </a:lnTo>
                  <a:lnTo>
                    <a:pt x="1152" y="355"/>
                  </a:lnTo>
                  <a:lnTo>
                    <a:pt x="1150" y="355"/>
                  </a:lnTo>
                  <a:lnTo>
                    <a:pt x="1146" y="353"/>
                  </a:lnTo>
                  <a:lnTo>
                    <a:pt x="1143" y="349"/>
                  </a:lnTo>
                  <a:lnTo>
                    <a:pt x="1153" y="337"/>
                  </a:lnTo>
                  <a:lnTo>
                    <a:pt x="1160" y="323"/>
                  </a:lnTo>
                  <a:lnTo>
                    <a:pt x="1167" y="309"/>
                  </a:lnTo>
                  <a:lnTo>
                    <a:pt x="1178" y="299"/>
                  </a:lnTo>
                  <a:close/>
                  <a:moveTo>
                    <a:pt x="2150" y="269"/>
                  </a:moveTo>
                  <a:lnTo>
                    <a:pt x="2152" y="273"/>
                  </a:lnTo>
                  <a:lnTo>
                    <a:pt x="2154" y="276"/>
                  </a:lnTo>
                  <a:lnTo>
                    <a:pt x="2155" y="278"/>
                  </a:lnTo>
                  <a:lnTo>
                    <a:pt x="2155" y="281"/>
                  </a:lnTo>
                  <a:lnTo>
                    <a:pt x="2157" y="285"/>
                  </a:lnTo>
                  <a:lnTo>
                    <a:pt x="2157" y="292"/>
                  </a:lnTo>
                  <a:lnTo>
                    <a:pt x="2157" y="297"/>
                  </a:lnTo>
                  <a:lnTo>
                    <a:pt x="2159" y="311"/>
                  </a:lnTo>
                  <a:lnTo>
                    <a:pt x="2161" y="327"/>
                  </a:lnTo>
                  <a:lnTo>
                    <a:pt x="2161" y="341"/>
                  </a:lnTo>
                  <a:lnTo>
                    <a:pt x="2141" y="351"/>
                  </a:lnTo>
                  <a:lnTo>
                    <a:pt x="2119" y="360"/>
                  </a:lnTo>
                  <a:lnTo>
                    <a:pt x="2098" y="370"/>
                  </a:lnTo>
                  <a:lnTo>
                    <a:pt x="2080" y="384"/>
                  </a:lnTo>
                  <a:lnTo>
                    <a:pt x="2075" y="381"/>
                  </a:lnTo>
                  <a:lnTo>
                    <a:pt x="2066" y="377"/>
                  </a:lnTo>
                  <a:lnTo>
                    <a:pt x="2054" y="370"/>
                  </a:lnTo>
                  <a:lnTo>
                    <a:pt x="2044" y="365"/>
                  </a:lnTo>
                  <a:lnTo>
                    <a:pt x="2035" y="360"/>
                  </a:lnTo>
                  <a:lnTo>
                    <a:pt x="2031" y="356"/>
                  </a:lnTo>
                  <a:lnTo>
                    <a:pt x="2033" y="355"/>
                  </a:lnTo>
                  <a:lnTo>
                    <a:pt x="2035" y="353"/>
                  </a:lnTo>
                  <a:lnTo>
                    <a:pt x="2035" y="353"/>
                  </a:lnTo>
                  <a:lnTo>
                    <a:pt x="2037" y="351"/>
                  </a:lnTo>
                  <a:lnTo>
                    <a:pt x="2037" y="349"/>
                  </a:lnTo>
                  <a:lnTo>
                    <a:pt x="2038" y="346"/>
                  </a:lnTo>
                  <a:lnTo>
                    <a:pt x="2033" y="342"/>
                  </a:lnTo>
                  <a:lnTo>
                    <a:pt x="2026" y="341"/>
                  </a:lnTo>
                  <a:lnTo>
                    <a:pt x="2021" y="337"/>
                  </a:lnTo>
                  <a:lnTo>
                    <a:pt x="2016" y="334"/>
                  </a:lnTo>
                  <a:lnTo>
                    <a:pt x="2019" y="334"/>
                  </a:lnTo>
                  <a:lnTo>
                    <a:pt x="2023" y="330"/>
                  </a:lnTo>
                  <a:lnTo>
                    <a:pt x="2024" y="328"/>
                  </a:lnTo>
                  <a:lnTo>
                    <a:pt x="2026" y="328"/>
                  </a:lnTo>
                  <a:lnTo>
                    <a:pt x="2028" y="327"/>
                  </a:lnTo>
                  <a:lnTo>
                    <a:pt x="2033" y="327"/>
                  </a:lnTo>
                  <a:lnTo>
                    <a:pt x="2038" y="327"/>
                  </a:lnTo>
                  <a:lnTo>
                    <a:pt x="2038" y="314"/>
                  </a:lnTo>
                  <a:lnTo>
                    <a:pt x="2012" y="314"/>
                  </a:lnTo>
                  <a:lnTo>
                    <a:pt x="2007" y="304"/>
                  </a:lnTo>
                  <a:lnTo>
                    <a:pt x="2016" y="297"/>
                  </a:lnTo>
                  <a:lnTo>
                    <a:pt x="2023" y="290"/>
                  </a:lnTo>
                  <a:lnTo>
                    <a:pt x="2031" y="287"/>
                  </a:lnTo>
                  <a:lnTo>
                    <a:pt x="2045" y="283"/>
                  </a:lnTo>
                  <a:lnTo>
                    <a:pt x="2051" y="288"/>
                  </a:lnTo>
                  <a:lnTo>
                    <a:pt x="2054" y="294"/>
                  </a:lnTo>
                  <a:lnTo>
                    <a:pt x="2058" y="297"/>
                  </a:lnTo>
                  <a:lnTo>
                    <a:pt x="2061" y="304"/>
                  </a:lnTo>
                  <a:lnTo>
                    <a:pt x="2072" y="295"/>
                  </a:lnTo>
                  <a:lnTo>
                    <a:pt x="2082" y="288"/>
                  </a:lnTo>
                  <a:lnTo>
                    <a:pt x="2096" y="283"/>
                  </a:lnTo>
                  <a:lnTo>
                    <a:pt x="2098" y="288"/>
                  </a:lnTo>
                  <a:lnTo>
                    <a:pt x="2101" y="290"/>
                  </a:lnTo>
                  <a:lnTo>
                    <a:pt x="2101" y="292"/>
                  </a:lnTo>
                  <a:lnTo>
                    <a:pt x="2103" y="292"/>
                  </a:lnTo>
                  <a:lnTo>
                    <a:pt x="2105" y="292"/>
                  </a:lnTo>
                  <a:lnTo>
                    <a:pt x="2108" y="292"/>
                  </a:lnTo>
                  <a:lnTo>
                    <a:pt x="2117" y="287"/>
                  </a:lnTo>
                  <a:lnTo>
                    <a:pt x="2122" y="281"/>
                  </a:lnTo>
                  <a:lnTo>
                    <a:pt x="2129" y="276"/>
                  </a:lnTo>
                  <a:lnTo>
                    <a:pt x="2136" y="271"/>
                  </a:lnTo>
                  <a:lnTo>
                    <a:pt x="2150" y="269"/>
                  </a:lnTo>
                  <a:close/>
                  <a:moveTo>
                    <a:pt x="1302" y="206"/>
                  </a:moveTo>
                  <a:lnTo>
                    <a:pt x="1305" y="208"/>
                  </a:lnTo>
                  <a:lnTo>
                    <a:pt x="1307" y="210"/>
                  </a:lnTo>
                  <a:lnTo>
                    <a:pt x="1309" y="210"/>
                  </a:lnTo>
                  <a:lnTo>
                    <a:pt x="1311" y="211"/>
                  </a:lnTo>
                  <a:lnTo>
                    <a:pt x="1311" y="213"/>
                  </a:lnTo>
                  <a:lnTo>
                    <a:pt x="1311" y="215"/>
                  </a:lnTo>
                  <a:lnTo>
                    <a:pt x="1312" y="218"/>
                  </a:lnTo>
                  <a:lnTo>
                    <a:pt x="1316" y="224"/>
                  </a:lnTo>
                  <a:lnTo>
                    <a:pt x="1318" y="229"/>
                  </a:lnTo>
                  <a:lnTo>
                    <a:pt x="1319" y="234"/>
                  </a:lnTo>
                  <a:lnTo>
                    <a:pt x="1321" y="241"/>
                  </a:lnTo>
                  <a:lnTo>
                    <a:pt x="1316" y="243"/>
                  </a:lnTo>
                  <a:lnTo>
                    <a:pt x="1311" y="245"/>
                  </a:lnTo>
                  <a:lnTo>
                    <a:pt x="1305" y="245"/>
                  </a:lnTo>
                  <a:lnTo>
                    <a:pt x="1297" y="246"/>
                  </a:lnTo>
                  <a:lnTo>
                    <a:pt x="1295" y="238"/>
                  </a:lnTo>
                  <a:lnTo>
                    <a:pt x="1293" y="229"/>
                  </a:lnTo>
                  <a:lnTo>
                    <a:pt x="1293" y="218"/>
                  </a:lnTo>
                  <a:lnTo>
                    <a:pt x="1297" y="215"/>
                  </a:lnTo>
                  <a:lnTo>
                    <a:pt x="1298" y="211"/>
                  </a:lnTo>
                  <a:lnTo>
                    <a:pt x="1302" y="206"/>
                  </a:lnTo>
                  <a:close/>
                  <a:moveTo>
                    <a:pt x="1604" y="177"/>
                  </a:moveTo>
                  <a:lnTo>
                    <a:pt x="1611" y="180"/>
                  </a:lnTo>
                  <a:lnTo>
                    <a:pt x="1618" y="184"/>
                  </a:lnTo>
                  <a:lnTo>
                    <a:pt x="1621" y="187"/>
                  </a:lnTo>
                  <a:lnTo>
                    <a:pt x="1626" y="191"/>
                  </a:lnTo>
                  <a:lnTo>
                    <a:pt x="1632" y="196"/>
                  </a:lnTo>
                  <a:lnTo>
                    <a:pt x="1630" y="199"/>
                  </a:lnTo>
                  <a:lnTo>
                    <a:pt x="1630" y="199"/>
                  </a:lnTo>
                  <a:lnTo>
                    <a:pt x="1630" y="201"/>
                  </a:lnTo>
                  <a:lnTo>
                    <a:pt x="1628" y="201"/>
                  </a:lnTo>
                  <a:lnTo>
                    <a:pt x="1628" y="203"/>
                  </a:lnTo>
                  <a:lnTo>
                    <a:pt x="1625" y="206"/>
                  </a:lnTo>
                  <a:lnTo>
                    <a:pt x="1625" y="208"/>
                  </a:lnTo>
                  <a:lnTo>
                    <a:pt x="1623" y="208"/>
                  </a:lnTo>
                  <a:lnTo>
                    <a:pt x="1621" y="208"/>
                  </a:lnTo>
                  <a:lnTo>
                    <a:pt x="1619" y="210"/>
                  </a:lnTo>
                  <a:lnTo>
                    <a:pt x="1616" y="211"/>
                  </a:lnTo>
                  <a:lnTo>
                    <a:pt x="1611" y="206"/>
                  </a:lnTo>
                  <a:lnTo>
                    <a:pt x="1606" y="201"/>
                  </a:lnTo>
                  <a:lnTo>
                    <a:pt x="1599" y="196"/>
                  </a:lnTo>
                  <a:lnTo>
                    <a:pt x="1593" y="192"/>
                  </a:lnTo>
                  <a:lnTo>
                    <a:pt x="1597" y="180"/>
                  </a:lnTo>
                  <a:lnTo>
                    <a:pt x="1600" y="180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2" y="178"/>
                  </a:lnTo>
                  <a:lnTo>
                    <a:pt x="1604" y="177"/>
                  </a:lnTo>
                  <a:close/>
                  <a:moveTo>
                    <a:pt x="2963" y="170"/>
                  </a:moveTo>
                  <a:lnTo>
                    <a:pt x="2979" y="170"/>
                  </a:lnTo>
                  <a:lnTo>
                    <a:pt x="2979" y="177"/>
                  </a:lnTo>
                  <a:lnTo>
                    <a:pt x="2976" y="177"/>
                  </a:lnTo>
                  <a:lnTo>
                    <a:pt x="2972" y="180"/>
                  </a:lnTo>
                  <a:lnTo>
                    <a:pt x="2970" y="180"/>
                  </a:lnTo>
                  <a:lnTo>
                    <a:pt x="2967" y="180"/>
                  </a:lnTo>
                  <a:lnTo>
                    <a:pt x="2967" y="178"/>
                  </a:lnTo>
                  <a:lnTo>
                    <a:pt x="2965" y="175"/>
                  </a:lnTo>
                  <a:lnTo>
                    <a:pt x="2965" y="173"/>
                  </a:lnTo>
                  <a:lnTo>
                    <a:pt x="2963" y="171"/>
                  </a:lnTo>
                  <a:lnTo>
                    <a:pt x="2963" y="170"/>
                  </a:lnTo>
                  <a:close/>
                  <a:moveTo>
                    <a:pt x="989" y="149"/>
                  </a:moveTo>
                  <a:lnTo>
                    <a:pt x="1005" y="159"/>
                  </a:lnTo>
                  <a:lnTo>
                    <a:pt x="1019" y="171"/>
                  </a:lnTo>
                  <a:lnTo>
                    <a:pt x="1033" y="184"/>
                  </a:lnTo>
                  <a:lnTo>
                    <a:pt x="1028" y="184"/>
                  </a:lnTo>
                  <a:lnTo>
                    <a:pt x="1024" y="189"/>
                  </a:lnTo>
                  <a:lnTo>
                    <a:pt x="1021" y="191"/>
                  </a:lnTo>
                  <a:lnTo>
                    <a:pt x="1016" y="191"/>
                  </a:lnTo>
                  <a:lnTo>
                    <a:pt x="1010" y="192"/>
                  </a:lnTo>
                  <a:lnTo>
                    <a:pt x="1002" y="192"/>
                  </a:lnTo>
                  <a:lnTo>
                    <a:pt x="995" y="185"/>
                  </a:lnTo>
                  <a:lnTo>
                    <a:pt x="988" y="180"/>
                  </a:lnTo>
                  <a:lnTo>
                    <a:pt x="979" y="177"/>
                  </a:lnTo>
                  <a:lnTo>
                    <a:pt x="979" y="173"/>
                  </a:lnTo>
                  <a:lnTo>
                    <a:pt x="995" y="164"/>
                  </a:lnTo>
                  <a:lnTo>
                    <a:pt x="993" y="161"/>
                  </a:lnTo>
                  <a:lnTo>
                    <a:pt x="991" y="159"/>
                  </a:lnTo>
                  <a:lnTo>
                    <a:pt x="991" y="156"/>
                  </a:lnTo>
                  <a:lnTo>
                    <a:pt x="989" y="149"/>
                  </a:lnTo>
                  <a:close/>
                  <a:moveTo>
                    <a:pt x="4822" y="100"/>
                  </a:moveTo>
                  <a:lnTo>
                    <a:pt x="4826" y="105"/>
                  </a:lnTo>
                  <a:lnTo>
                    <a:pt x="4829" y="109"/>
                  </a:lnTo>
                  <a:lnTo>
                    <a:pt x="4833" y="109"/>
                  </a:lnTo>
                  <a:lnTo>
                    <a:pt x="4835" y="110"/>
                  </a:lnTo>
                  <a:lnTo>
                    <a:pt x="4836" y="110"/>
                  </a:lnTo>
                  <a:lnTo>
                    <a:pt x="4840" y="110"/>
                  </a:lnTo>
                  <a:lnTo>
                    <a:pt x="4842" y="110"/>
                  </a:lnTo>
                  <a:lnTo>
                    <a:pt x="4843" y="110"/>
                  </a:lnTo>
                  <a:lnTo>
                    <a:pt x="4847" y="112"/>
                  </a:lnTo>
                  <a:lnTo>
                    <a:pt x="4849" y="115"/>
                  </a:lnTo>
                  <a:lnTo>
                    <a:pt x="4842" y="121"/>
                  </a:lnTo>
                  <a:lnTo>
                    <a:pt x="4835" y="126"/>
                  </a:lnTo>
                  <a:lnTo>
                    <a:pt x="4800" y="129"/>
                  </a:lnTo>
                  <a:lnTo>
                    <a:pt x="4800" y="115"/>
                  </a:lnTo>
                  <a:lnTo>
                    <a:pt x="4805" y="110"/>
                  </a:lnTo>
                  <a:lnTo>
                    <a:pt x="4810" y="107"/>
                  </a:lnTo>
                  <a:lnTo>
                    <a:pt x="4815" y="103"/>
                  </a:lnTo>
                  <a:lnTo>
                    <a:pt x="4822" y="100"/>
                  </a:lnTo>
                  <a:close/>
                  <a:moveTo>
                    <a:pt x="1063" y="72"/>
                  </a:moveTo>
                  <a:lnTo>
                    <a:pt x="1064" y="79"/>
                  </a:lnTo>
                  <a:lnTo>
                    <a:pt x="1064" y="84"/>
                  </a:lnTo>
                  <a:lnTo>
                    <a:pt x="1066" y="86"/>
                  </a:lnTo>
                  <a:lnTo>
                    <a:pt x="1068" y="88"/>
                  </a:lnTo>
                  <a:lnTo>
                    <a:pt x="1070" y="89"/>
                  </a:lnTo>
                  <a:lnTo>
                    <a:pt x="1073" y="93"/>
                  </a:lnTo>
                  <a:lnTo>
                    <a:pt x="1075" y="96"/>
                  </a:lnTo>
                  <a:lnTo>
                    <a:pt x="1073" y="100"/>
                  </a:lnTo>
                  <a:lnTo>
                    <a:pt x="1071" y="105"/>
                  </a:lnTo>
                  <a:lnTo>
                    <a:pt x="1070" y="109"/>
                  </a:lnTo>
                  <a:lnTo>
                    <a:pt x="1068" y="112"/>
                  </a:lnTo>
                  <a:lnTo>
                    <a:pt x="1066" y="119"/>
                  </a:lnTo>
                  <a:lnTo>
                    <a:pt x="1073" y="121"/>
                  </a:lnTo>
                  <a:lnTo>
                    <a:pt x="1077" y="124"/>
                  </a:lnTo>
                  <a:lnTo>
                    <a:pt x="1080" y="128"/>
                  </a:lnTo>
                  <a:lnTo>
                    <a:pt x="1082" y="131"/>
                  </a:lnTo>
                  <a:lnTo>
                    <a:pt x="1082" y="138"/>
                  </a:lnTo>
                  <a:lnTo>
                    <a:pt x="1082" y="145"/>
                  </a:lnTo>
                  <a:lnTo>
                    <a:pt x="1077" y="149"/>
                  </a:lnTo>
                  <a:lnTo>
                    <a:pt x="1073" y="152"/>
                  </a:lnTo>
                  <a:lnTo>
                    <a:pt x="1071" y="157"/>
                  </a:lnTo>
                  <a:lnTo>
                    <a:pt x="1070" y="163"/>
                  </a:lnTo>
                  <a:lnTo>
                    <a:pt x="1066" y="170"/>
                  </a:lnTo>
                  <a:lnTo>
                    <a:pt x="1091" y="170"/>
                  </a:lnTo>
                  <a:lnTo>
                    <a:pt x="1091" y="185"/>
                  </a:lnTo>
                  <a:lnTo>
                    <a:pt x="1094" y="199"/>
                  </a:lnTo>
                  <a:lnTo>
                    <a:pt x="1105" y="199"/>
                  </a:lnTo>
                  <a:lnTo>
                    <a:pt x="1110" y="194"/>
                  </a:lnTo>
                  <a:lnTo>
                    <a:pt x="1115" y="189"/>
                  </a:lnTo>
                  <a:lnTo>
                    <a:pt x="1120" y="184"/>
                  </a:lnTo>
                  <a:lnTo>
                    <a:pt x="1129" y="180"/>
                  </a:lnTo>
                  <a:lnTo>
                    <a:pt x="1129" y="191"/>
                  </a:lnTo>
                  <a:lnTo>
                    <a:pt x="1127" y="205"/>
                  </a:lnTo>
                  <a:lnTo>
                    <a:pt x="1126" y="217"/>
                  </a:lnTo>
                  <a:lnTo>
                    <a:pt x="1126" y="225"/>
                  </a:lnTo>
                  <a:lnTo>
                    <a:pt x="1124" y="231"/>
                  </a:lnTo>
                  <a:lnTo>
                    <a:pt x="1127" y="234"/>
                  </a:lnTo>
                  <a:lnTo>
                    <a:pt x="1129" y="236"/>
                  </a:lnTo>
                  <a:lnTo>
                    <a:pt x="1131" y="238"/>
                  </a:lnTo>
                  <a:lnTo>
                    <a:pt x="1134" y="239"/>
                  </a:lnTo>
                  <a:lnTo>
                    <a:pt x="1139" y="241"/>
                  </a:lnTo>
                  <a:lnTo>
                    <a:pt x="1148" y="227"/>
                  </a:lnTo>
                  <a:lnTo>
                    <a:pt x="1155" y="211"/>
                  </a:lnTo>
                  <a:lnTo>
                    <a:pt x="1155" y="199"/>
                  </a:lnTo>
                  <a:lnTo>
                    <a:pt x="1153" y="187"/>
                  </a:lnTo>
                  <a:lnTo>
                    <a:pt x="1153" y="175"/>
                  </a:lnTo>
                  <a:lnTo>
                    <a:pt x="1157" y="163"/>
                  </a:lnTo>
                  <a:lnTo>
                    <a:pt x="1167" y="154"/>
                  </a:lnTo>
                  <a:lnTo>
                    <a:pt x="1171" y="150"/>
                  </a:lnTo>
                  <a:lnTo>
                    <a:pt x="1174" y="150"/>
                  </a:lnTo>
                  <a:lnTo>
                    <a:pt x="1178" y="152"/>
                  </a:lnTo>
                  <a:lnTo>
                    <a:pt x="1181" y="154"/>
                  </a:lnTo>
                  <a:lnTo>
                    <a:pt x="1183" y="157"/>
                  </a:lnTo>
                  <a:lnTo>
                    <a:pt x="1187" y="161"/>
                  </a:lnTo>
                  <a:lnTo>
                    <a:pt x="1188" y="164"/>
                  </a:lnTo>
                  <a:lnTo>
                    <a:pt x="1192" y="166"/>
                  </a:lnTo>
                  <a:lnTo>
                    <a:pt x="1194" y="170"/>
                  </a:lnTo>
                  <a:lnTo>
                    <a:pt x="1201" y="170"/>
                  </a:lnTo>
                  <a:lnTo>
                    <a:pt x="1209" y="166"/>
                  </a:lnTo>
                  <a:lnTo>
                    <a:pt x="1218" y="164"/>
                  </a:lnTo>
                  <a:lnTo>
                    <a:pt x="1225" y="170"/>
                  </a:lnTo>
                  <a:lnTo>
                    <a:pt x="1225" y="184"/>
                  </a:lnTo>
                  <a:lnTo>
                    <a:pt x="1225" y="191"/>
                  </a:lnTo>
                  <a:lnTo>
                    <a:pt x="1223" y="203"/>
                  </a:lnTo>
                  <a:lnTo>
                    <a:pt x="1222" y="218"/>
                  </a:lnTo>
                  <a:lnTo>
                    <a:pt x="1218" y="236"/>
                  </a:lnTo>
                  <a:lnTo>
                    <a:pt x="1215" y="250"/>
                  </a:lnTo>
                  <a:lnTo>
                    <a:pt x="1213" y="260"/>
                  </a:lnTo>
                  <a:lnTo>
                    <a:pt x="1206" y="260"/>
                  </a:lnTo>
                  <a:lnTo>
                    <a:pt x="1202" y="259"/>
                  </a:lnTo>
                  <a:lnTo>
                    <a:pt x="1199" y="257"/>
                  </a:lnTo>
                  <a:lnTo>
                    <a:pt x="1195" y="255"/>
                  </a:lnTo>
                  <a:lnTo>
                    <a:pt x="1190" y="253"/>
                  </a:lnTo>
                  <a:lnTo>
                    <a:pt x="1190" y="257"/>
                  </a:lnTo>
                  <a:lnTo>
                    <a:pt x="1192" y="259"/>
                  </a:lnTo>
                  <a:lnTo>
                    <a:pt x="1194" y="260"/>
                  </a:lnTo>
                  <a:lnTo>
                    <a:pt x="1195" y="262"/>
                  </a:lnTo>
                  <a:lnTo>
                    <a:pt x="1195" y="264"/>
                  </a:lnTo>
                  <a:lnTo>
                    <a:pt x="1197" y="267"/>
                  </a:lnTo>
                  <a:lnTo>
                    <a:pt x="1197" y="273"/>
                  </a:lnTo>
                  <a:lnTo>
                    <a:pt x="1148" y="276"/>
                  </a:lnTo>
                  <a:lnTo>
                    <a:pt x="1148" y="280"/>
                  </a:lnTo>
                  <a:lnTo>
                    <a:pt x="1152" y="290"/>
                  </a:lnTo>
                  <a:lnTo>
                    <a:pt x="1150" y="301"/>
                  </a:lnTo>
                  <a:lnTo>
                    <a:pt x="1148" y="318"/>
                  </a:lnTo>
                  <a:lnTo>
                    <a:pt x="1139" y="318"/>
                  </a:lnTo>
                  <a:lnTo>
                    <a:pt x="1127" y="311"/>
                  </a:lnTo>
                  <a:lnTo>
                    <a:pt x="1110" y="307"/>
                  </a:lnTo>
                  <a:lnTo>
                    <a:pt x="1110" y="311"/>
                  </a:lnTo>
                  <a:lnTo>
                    <a:pt x="1113" y="311"/>
                  </a:lnTo>
                  <a:lnTo>
                    <a:pt x="1117" y="314"/>
                  </a:lnTo>
                  <a:lnTo>
                    <a:pt x="1119" y="316"/>
                  </a:lnTo>
                  <a:lnTo>
                    <a:pt x="1120" y="318"/>
                  </a:lnTo>
                  <a:lnTo>
                    <a:pt x="1122" y="320"/>
                  </a:lnTo>
                  <a:lnTo>
                    <a:pt x="1124" y="325"/>
                  </a:lnTo>
                  <a:lnTo>
                    <a:pt x="1124" y="330"/>
                  </a:lnTo>
                  <a:lnTo>
                    <a:pt x="1122" y="334"/>
                  </a:lnTo>
                  <a:lnTo>
                    <a:pt x="1119" y="337"/>
                  </a:lnTo>
                  <a:lnTo>
                    <a:pt x="1117" y="341"/>
                  </a:lnTo>
                  <a:lnTo>
                    <a:pt x="1108" y="348"/>
                  </a:lnTo>
                  <a:lnTo>
                    <a:pt x="1101" y="355"/>
                  </a:lnTo>
                  <a:lnTo>
                    <a:pt x="1098" y="363"/>
                  </a:lnTo>
                  <a:lnTo>
                    <a:pt x="1094" y="376"/>
                  </a:lnTo>
                  <a:lnTo>
                    <a:pt x="1087" y="376"/>
                  </a:lnTo>
                  <a:lnTo>
                    <a:pt x="1082" y="374"/>
                  </a:lnTo>
                  <a:lnTo>
                    <a:pt x="1077" y="372"/>
                  </a:lnTo>
                  <a:lnTo>
                    <a:pt x="1073" y="370"/>
                  </a:lnTo>
                  <a:lnTo>
                    <a:pt x="1066" y="369"/>
                  </a:lnTo>
                  <a:lnTo>
                    <a:pt x="1066" y="372"/>
                  </a:lnTo>
                  <a:lnTo>
                    <a:pt x="1075" y="372"/>
                  </a:lnTo>
                  <a:lnTo>
                    <a:pt x="1077" y="376"/>
                  </a:lnTo>
                  <a:lnTo>
                    <a:pt x="1078" y="379"/>
                  </a:lnTo>
                  <a:lnTo>
                    <a:pt x="1080" y="381"/>
                  </a:lnTo>
                  <a:lnTo>
                    <a:pt x="1080" y="384"/>
                  </a:lnTo>
                  <a:lnTo>
                    <a:pt x="1082" y="390"/>
                  </a:lnTo>
                  <a:lnTo>
                    <a:pt x="1082" y="395"/>
                  </a:lnTo>
                  <a:lnTo>
                    <a:pt x="1066" y="400"/>
                  </a:lnTo>
                  <a:lnTo>
                    <a:pt x="1052" y="409"/>
                  </a:lnTo>
                  <a:lnTo>
                    <a:pt x="1043" y="419"/>
                  </a:lnTo>
                  <a:lnTo>
                    <a:pt x="1037" y="435"/>
                  </a:lnTo>
                  <a:lnTo>
                    <a:pt x="1037" y="458"/>
                  </a:lnTo>
                  <a:lnTo>
                    <a:pt x="1043" y="472"/>
                  </a:lnTo>
                  <a:lnTo>
                    <a:pt x="1047" y="491"/>
                  </a:lnTo>
                  <a:lnTo>
                    <a:pt x="1047" y="510"/>
                  </a:lnTo>
                  <a:lnTo>
                    <a:pt x="1066" y="510"/>
                  </a:lnTo>
                  <a:lnTo>
                    <a:pt x="1066" y="519"/>
                  </a:lnTo>
                  <a:lnTo>
                    <a:pt x="1070" y="522"/>
                  </a:lnTo>
                  <a:lnTo>
                    <a:pt x="1070" y="526"/>
                  </a:lnTo>
                  <a:lnTo>
                    <a:pt x="1070" y="529"/>
                  </a:lnTo>
                  <a:lnTo>
                    <a:pt x="1070" y="531"/>
                  </a:lnTo>
                  <a:lnTo>
                    <a:pt x="1070" y="533"/>
                  </a:lnTo>
                  <a:lnTo>
                    <a:pt x="1070" y="534"/>
                  </a:lnTo>
                  <a:lnTo>
                    <a:pt x="1071" y="536"/>
                  </a:lnTo>
                  <a:lnTo>
                    <a:pt x="1077" y="536"/>
                  </a:lnTo>
                  <a:lnTo>
                    <a:pt x="1082" y="538"/>
                  </a:lnTo>
                  <a:lnTo>
                    <a:pt x="1094" y="536"/>
                  </a:lnTo>
                  <a:lnTo>
                    <a:pt x="1106" y="541"/>
                  </a:lnTo>
                  <a:lnTo>
                    <a:pt x="1119" y="550"/>
                  </a:lnTo>
                  <a:lnTo>
                    <a:pt x="1131" y="562"/>
                  </a:lnTo>
                  <a:lnTo>
                    <a:pt x="1141" y="573"/>
                  </a:lnTo>
                  <a:lnTo>
                    <a:pt x="1152" y="580"/>
                  </a:lnTo>
                  <a:lnTo>
                    <a:pt x="1157" y="582"/>
                  </a:lnTo>
                  <a:lnTo>
                    <a:pt x="1160" y="583"/>
                  </a:lnTo>
                  <a:lnTo>
                    <a:pt x="1164" y="582"/>
                  </a:lnTo>
                  <a:lnTo>
                    <a:pt x="1167" y="582"/>
                  </a:lnTo>
                  <a:lnTo>
                    <a:pt x="1169" y="580"/>
                  </a:lnTo>
                  <a:lnTo>
                    <a:pt x="1173" y="578"/>
                  </a:lnTo>
                  <a:lnTo>
                    <a:pt x="1174" y="576"/>
                  </a:lnTo>
                  <a:lnTo>
                    <a:pt x="1178" y="576"/>
                  </a:lnTo>
                  <a:lnTo>
                    <a:pt x="1206" y="583"/>
                  </a:lnTo>
                  <a:lnTo>
                    <a:pt x="1209" y="602"/>
                  </a:lnTo>
                  <a:lnTo>
                    <a:pt x="1213" y="616"/>
                  </a:lnTo>
                  <a:lnTo>
                    <a:pt x="1215" y="627"/>
                  </a:lnTo>
                  <a:lnTo>
                    <a:pt x="1216" y="637"/>
                  </a:lnTo>
                  <a:lnTo>
                    <a:pt x="1220" y="648"/>
                  </a:lnTo>
                  <a:lnTo>
                    <a:pt x="1229" y="660"/>
                  </a:lnTo>
                  <a:lnTo>
                    <a:pt x="1239" y="676"/>
                  </a:lnTo>
                  <a:lnTo>
                    <a:pt x="1242" y="674"/>
                  </a:lnTo>
                  <a:lnTo>
                    <a:pt x="1244" y="674"/>
                  </a:lnTo>
                  <a:lnTo>
                    <a:pt x="1244" y="674"/>
                  </a:lnTo>
                  <a:lnTo>
                    <a:pt x="1246" y="672"/>
                  </a:lnTo>
                  <a:lnTo>
                    <a:pt x="1248" y="672"/>
                  </a:lnTo>
                  <a:lnTo>
                    <a:pt x="1251" y="671"/>
                  </a:lnTo>
                  <a:lnTo>
                    <a:pt x="1253" y="671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9"/>
                  </a:lnTo>
                  <a:lnTo>
                    <a:pt x="1253" y="667"/>
                  </a:lnTo>
                  <a:lnTo>
                    <a:pt x="1255" y="664"/>
                  </a:lnTo>
                  <a:lnTo>
                    <a:pt x="1255" y="653"/>
                  </a:lnTo>
                  <a:lnTo>
                    <a:pt x="1253" y="639"/>
                  </a:lnTo>
                  <a:lnTo>
                    <a:pt x="1249" y="622"/>
                  </a:lnTo>
                  <a:lnTo>
                    <a:pt x="1244" y="606"/>
                  </a:lnTo>
                  <a:lnTo>
                    <a:pt x="1258" y="599"/>
                  </a:lnTo>
                  <a:lnTo>
                    <a:pt x="1272" y="589"/>
                  </a:lnTo>
                  <a:lnTo>
                    <a:pt x="1281" y="575"/>
                  </a:lnTo>
                  <a:lnTo>
                    <a:pt x="1286" y="557"/>
                  </a:lnTo>
                  <a:lnTo>
                    <a:pt x="1288" y="547"/>
                  </a:lnTo>
                  <a:lnTo>
                    <a:pt x="1286" y="531"/>
                  </a:lnTo>
                  <a:lnTo>
                    <a:pt x="1286" y="515"/>
                  </a:lnTo>
                  <a:lnTo>
                    <a:pt x="1279" y="512"/>
                  </a:lnTo>
                  <a:lnTo>
                    <a:pt x="1276" y="510"/>
                  </a:lnTo>
                  <a:lnTo>
                    <a:pt x="1272" y="508"/>
                  </a:lnTo>
                  <a:lnTo>
                    <a:pt x="1269" y="505"/>
                  </a:lnTo>
                  <a:lnTo>
                    <a:pt x="1267" y="499"/>
                  </a:lnTo>
                  <a:lnTo>
                    <a:pt x="1274" y="487"/>
                  </a:lnTo>
                  <a:lnTo>
                    <a:pt x="1277" y="473"/>
                  </a:lnTo>
                  <a:lnTo>
                    <a:pt x="1274" y="458"/>
                  </a:lnTo>
                  <a:lnTo>
                    <a:pt x="1270" y="442"/>
                  </a:lnTo>
                  <a:lnTo>
                    <a:pt x="1265" y="424"/>
                  </a:lnTo>
                  <a:lnTo>
                    <a:pt x="1263" y="407"/>
                  </a:lnTo>
                  <a:lnTo>
                    <a:pt x="1267" y="407"/>
                  </a:lnTo>
                  <a:lnTo>
                    <a:pt x="1267" y="403"/>
                  </a:lnTo>
                  <a:lnTo>
                    <a:pt x="1291" y="407"/>
                  </a:lnTo>
                  <a:lnTo>
                    <a:pt x="1312" y="407"/>
                  </a:lnTo>
                  <a:lnTo>
                    <a:pt x="1335" y="403"/>
                  </a:lnTo>
                  <a:lnTo>
                    <a:pt x="1340" y="412"/>
                  </a:lnTo>
                  <a:lnTo>
                    <a:pt x="1345" y="424"/>
                  </a:lnTo>
                  <a:lnTo>
                    <a:pt x="1351" y="433"/>
                  </a:lnTo>
                  <a:lnTo>
                    <a:pt x="1356" y="437"/>
                  </a:lnTo>
                  <a:lnTo>
                    <a:pt x="1359" y="438"/>
                  </a:lnTo>
                  <a:lnTo>
                    <a:pt x="1365" y="438"/>
                  </a:lnTo>
                  <a:lnTo>
                    <a:pt x="1370" y="440"/>
                  </a:lnTo>
                  <a:lnTo>
                    <a:pt x="1375" y="442"/>
                  </a:lnTo>
                  <a:lnTo>
                    <a:pt x="1379" y="445"/>
                  </a:lnTo>
                  <a:lnTo>
                    <a:pt x="1380" y="454"/>
                  </a:lnTo>
                  <a:lnTo>
                    <a:pt x="1384" y="470"/>
                  </a:lnTo>
                  <a:lnTo>
                    <a:pt x="1386" y="484"/>
                  </a:lnTo>
                  <a:lnTo>
                    <a:pt x="1389" y="494"/>
                  </a:lnTo>
                  <a:lnTo>
                    <a:pt x="1391" y="496"/>
                  </a:lnTo>
                  <a:lnTo>
                    <a:pt x="1394" y="499"/>
                  </a:lnTo>
                  <a:lnTo>
                    <a:pt x="1398" y="501"/>
                  </a:lnTo>
                  <a:lnTo>
                    <a:pt x="1401" y="505"/>
                  </a:lnTo>
                  <a:lnTo>
                    <a:pt x="1407" y="506"/>
                  </a:lnTo>
                  <a:lnTo>
                    <a:pt x="1408" y="510"/>
                  </a:lnTo>
                  <a:lnTo>
                    <a:pt x="1422" y="499"/>
                  </a:lnTo>
                  <a:lnTo>
                    <a:pt x="1433" y="486"/>
                  </a:lnTo>
                  <a:lnTo>
                    <a:pt x="1441" y="472"/>
                  </a:lnTo>
                  <a:lnTo>
                    <a:pt x="1455" y="461"/>
                  </a:lnTo>
                  <a:lnTo>
                    <a:pt x="1457" y="473"/>
                  </a:lnTo>
                  <a:lnTo>
                    <a:pt x="1462" y="480"/>
                  </a:lnTo>
                  <a:lnTo>
                    <a:pt x="1469" y="487"/>
                  </a:lnTo>
                  <a:lnTo>
                    <a:pt x="1476" y="494"/>
                  </a:lnTo>
                  <a:lnTo>
                    <a:pt x="1482" y="503"/>
                  </a:lnTo>
                  <a:lnTo>
                    <a:pt x="1482" y="506"/>
                  </a:lnTo>
                  <a:lnTo>
                    <a:pt x="1482" y="510"/>
                  </a:lnTo>
                  <a:lnTo>
                    <a:pt x="1480" y="512"/>
                  </a:lnTo>
                  <a:lnTo>
                    <a:pt x="1480" y="515"/>
                  </a:lnTo>
                  <a:lnTo>
                    <a:pt x="1478" y="519"/>
                  </a:lnTo>
                  <a:lnTo>
                    <a:pt x="1480" y="522"/>
                  </a:lnTo>
                  <a:lnTo>
                    <a:pt x="1482" y="526"/>
                  </a:lnTo>
                  <a:lnTo>
                    <a:pt x="1483" y="527"/>
                  </a:lnTo>
                  <a:lnTo>
                    <a:pt x="1487" y="527"/>
                  </a:lnTo>
                  <a:lnTo>
                    <a:pt x="1490" y="527"/>
                  </a:lnTo>
                  <a:lnTo>
                    <a:pt x="1492" y="527"/>
                  </a:lnTo>
                  <a:lnTo>
                    <a:pt x="1496" y="527"/>
                  </a:lnTo>
                  <a:lnTo>
                    <a:pt x="1497" y="529"/>
                  </a:lnTo>
                  <a:lnTo>
                    <a:pt x="1503" y="543"/>
                  </a:lnTo>
                  <a:lnTo>
                    <a:pt x="1503" y="554"/>
                  </a:lnTo>
                  <a:lnTo>
                    <a:pt x="1501" y="564"/>
                  </a:lnTo>
                  <a:lnTo>
                    <a:pt x="1504" y="573"/>
                  </a:lnTo>
                  <a:lnTo>
                    <a:pt x="1517" y="583"/>
                  </a:lnTo>
                  <a:lnTo>
                    <a:pt x="1506" y="604"/>
                  </a:lnTo>
                  <a:lnTo>
                    <a:pt x="1494" y="622"/>
                  </a:lnTo>
                  <a:lnTo>
                    <a:pt x="1497" y="622"/>
                  </a:lnTo>
                  <a:lnTo>
                    <a:pt x="1508" y="611"/>
                  </a:lnTo>
                  <a:lnTo>
                    <a:pt x="1518" y="602"/>
                  </a:lnTo>
                  <a:lnTo>
                    <a:pt x="1527" y="592"/>
                  </a:lnTo>
                  <a:lnTo>
                    <a:pt x="1539" y="595"/>
                  </a:lnTo>
                  <a:lnTo>
                    <a:pt x="1546" y="602"/>
                  </a:lnTo>
                  <a:lnTo>
                    <a:pt x="1553" y="611"/>
                  </a:lnTo>
                  <a:lnTo>
                    <a:pt x="1555" y="625"/>
                  </a:lnTo>
                  <a:lnTo>
                    <a:pt x="1571" y="625"/>
                  </a:lnTo>
                  <a:lnTo>
                    <a:pt x="1571" y="630"/>
                  </a:lnTo>
                  <a:lnTo>
                    <a:pt x="1572" y="634"/>
                  </a:lnTo>
                  <a:lnTo>
                    <a:pt x="1572" y="639"/>
                  </a:lnTo>
                  <a:lnTo>
                    <a:pt x="1574" y="644"/>
                  </a:lnTo>
                  <a:lnTo>
                    <a:pt x="1572" y="650"/>
                  </a:lnTo>
                  <a:lnTo>
                    <a:pt x="1572" y="653"/>
                  </a:lnTo>
                  <a:lnTo>
                    <a:pt x="1572" y="657"/>
                  </a:lnTo>
                  <a:lnTo>
                    <a:pt x="1574" y="658"/>
                  </a:lnTo>
                  <a:lnTo>
                    <a:pt x="1574" y="662"/>
                  </a:lnTo>
                  <a:lnTo>
                    <a:pt x="1574" y="664"/>
                  </a:lnTo>
                  <a:lnTo>
                    <a:pt x="1574" y="667"/>
                  </a:lnTo>
                  <a:lnTo>
                    <a:pt x="1555" y="681"/>
                  </a:lnTo>
                  <a:lnTo>
                    <a:pt x="1534" y="690"/>
                  </a:lnTo>
                  <a:lnTo>
                    <a:pt x="1510" y="695"/>
                  </a:lnTo>
                  <a:lnTo>
                    <a:pt x="1485" y="698"/>
                  </a:lnTo>
                  <a:lnTo>
                    <a:pt x="1461" y="702"/>
                  </a:lnTo>
                  <a:lnTo>
                    <a:pt x="1436" y="705"/>
                  </a:lnTo>
                  <a:lnTo>
                    <a:pt x="1415" y="712"/>
                  </a:lnTo>
                  <a:lnTo>
                    <a:pt x="1396" y="721"/>
                  </a:lnTo>
                  <a:lnTo>
                    <a:pt x="1382" y="737"/>
                  </a:lnTo>
                  <a:lnTo>
                    <a:pt x="1386" y="737"/>
                  </a:lnTo>
                  <a:lnTo>
                    <a:pt x="1403" y="725"/>
                  </a:lnTo>
                  <a:lnTo>
                    <a:pt x="1424" y="716"/>
                  </a:lnTo>
                  <a:lnTo>
                    <a:pt x="1447" y="711"/>
                  </a:lnTo>
                  <a:lnTo>
                    <a:pt x="1448" y="714"/>
                  </a:lnTo>
                  <a:lnTo>
                    <a:pt x="1450" y="718"/>
                  </a:lnTo>
                  <a:lnTo>
                    <a:pt x="1452" y="719"/>
                  </a:lnTo>
                  <a:lnTo>
                    <a:pt x="1455" y="721"/>
                  </a:lnTo>
                  <a:lnTo>
                    <a:pt x="1459" y="723"/>
                  </a:lnTo>
                  <a:lnTo>
                    <a:pt x="1462" y="726"/>
                  </a:lnTo>
                  <a:lnTo>
                    <a:pt x="1457" y="735"/>
                  </a:lnTo>
                  <a:lnTo>
                    <a:pt x="1454" y="742"/>
                  </a:lnTo>
                  <a:lnTo>
                    <a:pt x="1452" y="749"/>
                  </a:lnTo>
                  <a:lnTo>
                    <a:pt x="1450" y="760"/>
                  </a:lnTo>
                  <a:lnTo>
                    <a:pt x="1464" y="767"/>
                  </a:lnTo>
                  <a:lnTo>
                    <a:pt x="1473" y="777"/>
                  </a:lnTo>
                  <a:lnTo>
                    <a:pt x="1480" y="787"/>
                  </a:lnTo>
                  <a:lnTo>
                    <a:pt x="1489" y="798"/>
                  </a:lnTo>
                  <a:lnTo>
                    <a:pt x="1489" y="801"/>
                  </a:lnTo>
                  <a:lnTo>
                    <a:pt x="1489" y="803"/>
                  </a:lnTo>
                  <a:lnTo>
                    <a:pt x="1487" y="803"/>
                  </a:lnTo>
                  <a:lnTo>
                    <a:pt x="1487" y="805"/>
                  </a:lnTo>
                  <a:lnTo>
                    <a:pt x="1485" y="807"/>
                  </a:lnTo>
                  <a:lnTo>
                    <a:pt x="1475" y="819"/>
                  </a:lnTo>
                  <a:lnTo>
                    <a:pt x="1461" y="829"/>
                  </a:lnTo>
                  <a:lnTo>
                    <a:pt x="1443" y="836"/>
                  </a:lnTo>
                  <a:lnTo>
                    <a:pt x="1443" y="821"/>
                  </a:lnTo>
                  <a:lnTo>
                    <a:pt x="1452" y="815"/>
                  </a:lnTo>
                  <a:lnTo>
                    <a:pt x="1459" y="810"/>
                  </a:lnTo>
                  <a:lnTo>
                    <a:pt x="1466" y="801"/>
                  </a:lnTo>
                  <a:lnTo>
                    <a:pt x="1459" y="798"/>
                  </a:lnTo>
                  <a:lnTo>
                    <a:pt x="1459" y="794"/>
                  </a:lnTo>
                  <a:lnTo>
                    <a:pt x="1457" y="794"/>
                  </a:lnTo>
                  <a:lnTo>
                    <a:pt x="1455" y="794"/>
                  </a:lnTo>
                  <a:lnTo>
                    <a:pt x="1455" y="794"/>
                  </a:lnTo>
                  <a:lnTo>
                    <a:pt x="1455" y="796"/>
                  </a:lnTo>
                  <a:lnTo>
                    <a:pt x="1455" y="798"/>
                  </a:lnTo>
                  <a:lnTo>
                    <a:pt x="1455" y="798"/>
                  </a:lnTo>
                  <a:lnTo>
                    <a:pt x="1443" y="807"/>
                  </a:lnTo>
                  <a:lnTo>
                    <a:pt x="1427" y="814"/>
                  </a:lnTo>
                  <a:lnTo>
                    <a:pt x="1414" y="819"/>
                  </a:lnTo>
                  <a:lnTo>
                    <a:pt x="1400" y="826"/>
                  </a:lnTo>
                  <a:lnTo>
                    <a:pt x="1387" y="835"/>
                  </a:lnTo>
                  <a:lnTo>
                    <a:pt x="1379" y="847"/>
                  </a:lnTo>
                  <a:lnTo>
                    <a:pt x="1373" y="864"/>
                  </a:lnTo>
                  <a:lnTo>
                    <a:pt x="1379" y="866"/>
                  </a:lnTo>
                  <a:lnTo>
                    <a:pt x="1386" y="868"/>
                  </a:lnTo>
                  <a:lnTo>
                    <a:pt x="1389" y="871"/>
                  </a:lnTo>
                  <a:lnTo>
                    <a:pt x="1382" y="871"/>
                  </a:lnTo>
                  <a:lnTo>
                    <a:pt x="1372" y="880"/>
                  </a:lnTo>
                  <a:lnTo>
                    <a:pt x="1358" y="883"/>
                  </a:lnTo>
                  <a:lnTo>
                    <a:pt x="1345" y="885"/>
                  </a:lnTo>
                  <a:lnTo>
                    <a:pt x="1331" y="887"/>
                  </a:lnTo>
                  <a:lnTo>
                    <a:pt x="1321" y="915"/>
                  </a:lnTo>
                  <a:lnTo>
                    <a:pt x="1309" y="945"/>
                  </a:lnTo>
                  <a:lnTo>
                    <a:pt x="1305" y="941"/>
                  </a:lnTo>
                  <a:lnTo>
                    <a:pt x="1304" y="939"/>
                  </a:lnTo>
                  <a:lnTo>
                    <a:pt x="1300" y="938"/>
                  </a:lnTo>
                  <a:lnTo>
                    <a:pt x="1298" y="936"/>
                  </a:lnTo>
                  <a:lnTo>
                    <a:pt x="1293" y="932"/>
                  </a:lnTo>
                  <a:lnTo>
                    <a:pt x="1293" y="941"/>
                  </a:lnTo>
                  <a:lnTo>
                    <a:pt x="1295" y="945"/>
                  </a:lnTo>
                  <a:lnTo>
                    <a:pt x="1298" y="955"/>
                  </a:lnTo>
                  <a:lnTo>
                    <a:pt x="1302" y="967"/>
                  </a:lnTo>
                  <a:lnTo>
                    <a:pt x="1305" y="978"/>
                  </a:lnTo>
                  <a:lnTo>
                    <a:pt x="1305" y="983"/>
                  </a:lnTo>
                  <a:lnTo>
                    <a:pt x="1291" y="992"/>
                  </a:lnTo>
                  <a:lnTo>
                    <a:pt x="1276" y="1000"/>
                  </a:lnTo>
                  <a:lnTo>
                    <a:pt x="1260" y="1011"/>
                  </a:lnTo>
                  <a:lnTo>
                    <a:pt x="1244" y="1021"/>
                  </a:lnTo>
                  <a:lnTo>
                    <a:pt x="1234" y="1035"/>
                  </a:lnTo>
                  <a:lnTo>
                    <a:pt x="1229" y="1053"/>
                  </a:lnTo>
                  <a:lnTo>
                    <a:pt x="1223" y="1067"/>
                  </a:lnTo>
                  <a:lnTo>
                    <a:pt x="1225" y="1084"/>
                  </a:lnTo>
                  <a:lnTo>
                    <a:pt x="1230" y="1103"/>
                  </a:lnTo>
                  <a:lnTo>
                    <a:pt x="1237" y="1123"/>
                  </a:lnTo>
                  <a:lnTo>
                    <a:pt x="1244" y="1142"/>
                  </a:lnTo>
                  <a:lnTo>
                    <a:pt x="1248" y="1159"/>
                  </a:lnTo>
                  <a:lnTo>
                    <a:pt x="1244" y="1159"/>
                  </a:lnTo>
                  <a:lnTo>
                    <a:pt x="1244" y="1163"/>
                  </a:lnTo>
                  <a:lnTo>
                    <a:pt x="1232" y="1159"/>
                  </a:lnTo>
                  <a:lnTo>
                    <a:pt x="1227" y="1144"/>
                  </a:lnTo>
                  <a:lnTo>
                    <a:pt x="1218" y="1124"/>
                  </a:lnTo>
                  <a:lnTo>
                    <a:pt x="1208" y="1103"/>
                  </a:lnTo>
                  <a:lnTo>
                    <a:pt x="1197" y="1088"/>
                  </a:lnTo>
                  <a:lnTo>
                    <a:pt x="1187" y="1079"/>
                  </a:lnTo>
                  <a:lnTo>
                    <a:pt x="1174" y="1077"/>
                  </a:lnTo>
                  <a:lnTo>
                    <a:pt x="1159" y="1070"/>
                  </a:lnTo>
                  <a:lnTo>
                    <a:pt x="1141" y="1063"/>
                  </a:lnTo>
                  <a:lnTo>
                    <a:pt x="1120" y="1060"/>
                  </a:lnTo>
                  <a:lnTo>
                    <a:pt x="1120" y="1063"/>
                  </a:lnTo>
                  <a:lnTo>
                    <a:pt x="1117" y="1063"/>
                  </a:lnTo>
                  <a:lnTo>
                    <a:pt x="1119" y="1069"/>
                  </a:lnTo>
                  <a:lnTo>
                    <a:pt x="1122" y="1074"/>
                  </a:lnTo>
                  <a:lnTo>
                    <a:pt x="1124" y="1077"/>
                  </a:lnTo>
                  <a:lnTo>
                    <a:pt x="1126" y="1081"/>
                  </a:lnTo>
                  <a:lnTo>
                    <a:pt x="1129" y="1086"/>
                  </a:lnTo>
                  <a:lnTo>
                    <a:pt x="1113" y="1086"/>
                  </a:lnTo>
                  <a:lnTo>
                    <a:pt x="1101" y="1081"/>
                  </a:lnTo>
                  <a:lnTo>
                    <a:pt x="1085" y="1077"/>
                  </a:lnTo>
                  <a:lnTo>
                    <a:pt x="1070" y="1077"/>
                  </a:lnTo>
                  <a:lnTo>
                    <a:pt x="1054" y="1079"/>
                  </a:lnTo>
                  <a:lnTo>
                    <a:pt x="1043" y="1082"/>
                  </a:lnTo>
                  <a:lnTo>
                    <a:pt x="1031" y="1088"/>
                  </a:lnTo>
                  <a:lnTo>
                    <a:pt x="1021" y="1095"/>
                  </a:lnTo>
                  <a:lnTo>
                    <a:pt x="1014" y="1105"/>
                  </a:lnTo>
                  <a:lnTo>
                    <a:pt x="1010" y="1114"/>
                  </a:lnTo>
                  <a:lnTo>
                    <a:pt x="1012" y="1121"/>
                  </a:lnTo>
                  <a:lnTo>
                    <a:pt x="1012" y="1130"/>
                  </a:lnTo>
                  <a:lnTo>
                    <a:pt x="1009" y="1140"/>
                  </a:lnTo>
                  <a:lnTo>
                    <a:pt x="1002" y="1163"/>
                  </a:lnTo>
                  <a:lnTo>
                    <a:pt x="1002" y="1180"/>
                  </a:lnTo>
                  <a:lnTo>
                    <a:pt x="1003" y="1198"/>
                  </a:lnTo>
                  <a:lnTo>
                    <a:pt x="1010" y="1215"/>
                  </a:lnTo>
                  <a:lnTo>
                    <a:pt x="1021" y="1236"/>
                  </a:lnTo>
                  <a:lnTo>
                    <a:pt x="1033" y="1238"/>
                  </a:lnTo>
                  <a:lnTo>
                    <a:pt x="1040" y="1240"/>
                  </a:lnTo>
                  <a:lnTo>
                    <a:pt x="1043" y="1243"/>
                  </a:lnTo>
                  <a:lnTo>
                    <a:pt x="1047" y="1245"/>
                  </a:lnTo>
                  <a:lnTo>
                    <a:pt x="1052" y="1247"/>
                  </a:lnTo>
                  <a:lnTo>
                    <a:pt x="1061" y="1243"/>
                  </a:lnTo>
                  <a:lnTo>
                    <a:pt x="1075" y="1236"/>
                  </a:lnTo>
                  <a:lnTo>
                    <a:pt x="1078" y="1234"/>
                  </a:lnTo>
                  <a:lnTo>
                    <a:pt x="1080" y="1234"/>
                  </a:lnTo>
                  <a:lnTo>
                    <a:pt x="1084" y="1234"/>
                  </a:lnTo>
                  <a:lnTo>
                    <a:pt x="1084" y="1234"/>
                  </a:lnTo>
                  <a:lnTo>
                    <a:pt x="1085" y="1234"/>
                  </a:lnTo>
                  <a:lnTo>
                    <a:pt x="1087" y="1234"/>
                  </a:lnTo>
                  <a:lnTo>
                    <a:pt x="1087" y="1233"/>
                  </a:lnTo>
                  <a:lnTo>
                    <a:pt x="1091" y="1229"/>
                  </a:lnTo>
                  <a:lnTo>
                    <a:pt x="1092" y="1224"/>
                  </a:lnTo>
                  <a:lnTo>
                    <a:pt x="1094" y="1219"/>
                  </a:lnTo>
                  <a:lnTo>
                    <a:pt x="1096" y="1213"/>
                  </a:lnTo>
                  <a:lnTo>
                    <a:pt x="1098" y="1210"/>
                  </a:lnTo>
                  <a:lnTo>
                    <a:pt x="1106" y="1201"/>
                  </a:lnTo>
                  <a:lnTo>
                    <a:pt x="1117" y="1196"/>
                  </a:lnTo>
                  <a:lnTo>
                    <a:pt x="1133" y="1194"/>
                  </a:lnTo>
                  <a:lnTo>
                    <a:pt x="1134" y="1198"/>
                  </a:lnTo>
                  <a:lnTo>
                    <a:pt x="1136" y="1199"/>
                  </a:lnTo>
                  <a:lnTo>
                    <a:pt x="1136" y="1201"/>
                  </a:lnTo>
                  <a:lnTo>
                    <a:pt x="1138" y="1201"/>
                  </a:lnTo>
                  <a:lnTo>
                    <a:pt x="1138" y="1199"/>
                  </a:lnTo>
                  <a:lnTo>
                    <a:pt x="1139" y="1199"/>
                  </a:lnTo>
                  <a:lnTo>
                    <a:pt x="1143" y="1199"/>
                  </a:lnTo>
                  <a:lnTo>
                    <a:pt x="1148" y="1198"/>
                  </a:lnTo>
                  <a:lnTo>
                    <a:pt x="1148" y="1213"/>
                  </a:lnTo>
                  <a:lnTo>
                    <a:pt x="1141" y="1220"/>
                  </a:lnTo>
                  <a:lnTo>
                    <a:pt x="1136" y="1233"/>
                  </a:lnTo>
                  <a:lnTo>
                    <a:pt x="1131" y="1250"/>
                  </a:lnTo>
                  <a:lnTo>
                    <a:pt x="1126" y="1266"/>
                  </a:lnTo>
                  <a:lnTo>
                    <a:pt x="1120" y="1278"/>
                  </a:lnTo>
                  <a:lnTo>
                    <a:pt x="1138" y="1278"/>
                  </a:lnTo>
                  <a:lnTo>
                    <a:pt x="1153" y="1276"/>
                  </a:lnTo>
                  <a:lnTo>
                    <a:pt x="1167" y="1276"/>
                  </a:lnTo>
                  <a:lnTo>
                    <a:pt x="1180" y="1278"/>
                  </a:lnTo>
                  <a:lnTo>
                    <a:pt x="1188" y="1283"/>
                  </a:lnTo>
                  <a:lnTo>
                    <a:pt x="1195" y="1294"/>
                  </a:lnTo>
                  <a:lnTo>
                    <a:pt x="1197" y="1309"/>
                  </a:lnTo>
                  <a:lnTo>
                    <a:pt x="1194" y="1320"/>
                  </a:lnTo>
                  <a:lnTo>
                    <a:pt x="1190" y="1334"/>
                  </a:lnTo>
                  <a:lnTo>
                    <a:pt x="1190" y="1348"/>
                  </a:lnTo>
                  <a:lnTo>
                    <a:pt x="1199" y="1357"/>
                  </a:lnTo>
                  <a:lnTo>
                    <a:pt x="1204" y="1363"/>
                  </a:lnTo>
                  <a:lnTo>
                    <a:pt x="1211" y="1370"/>
                  </a:lnTo>
                  <a:lnTo>
                    <a:pt x="1222" y="1376"/>
                  </a:lnTo>
                  <a:lnTo>
                    <a:pt x="1235" y="1379"/>
                  </a:lnTo>
                  <a:lnTo>
                    <a:pt x="1242" y="1370"/>
                  </a:lnTo>
                  <a:lnTo>
                    <a:pt x="1251" y="1367"/>
                  </a:lnTo>
                  <a:lnTo>
                    <a:pt x="1267" y="1367"/>
                  </a:lnTo>
                  <a:lnTo>
                    <a:pt x="1269" y="1370"/>
                  </a:lnTo>
                  <a:lnTo>
                    <a:pt x="1272" y="1374"/>
                  </a:lnTo>
                  <a:lnTo>
                    <a:pt x="1274" y="1376"/>
                  </a:lnTo>
                  <a:lnTo>
                    <a:pt x="1276" y="1376"/>
                  </a:lnTo>
                  <a:lnTo>
                    <a:pt x="1281" y="1377"/>
                  </a:lnTo>
                  <a:lnTo>
                    <a:pt x="1286" y="1379"/>
                  </a:lnTo>
                  <a:lnTo>
                    <a:pt x="1293" y="1365"/>
                  </a:lnTo>
                  <a:lnTo>
                    <a:pt x="1302" y="1355"/>
                  </a:lnTo>
                  <a:lnTo>
                    <a:pt x="1312" y="1346"/>
                  </a:lnTo>
                  <a:lnTo>
                    <a:pt x="1325" y="1339"/>
                  </a:lnTo>
                  <a:lnTo>
                    <a:pt x="1344" y="1336"/>
                  </a:lnTo>
                  <a:lnTo>
                    <a:pt x="1347" y="1334"/>
                  </a:lnTo>
                  <a:lnTo>
                    <a:pt x="1349" y="1334"/>
                  </a:lnTo>
                  <a:lnTo>
                    <a:pt x="1352" y="1334"/>
                  </a:lnTo>
                  <a:lnTo>
                    <a:pt x="1354" y="1334"/>
                  </a:lnTo>
                  <a:lnTo>
                    <a:pt x="1358" y="1336"/>
                  </a:lnTo>
                  <a:lnTo>
                    <a:pt x="1363" y="1336"/>
                  </a:lnTo>
                  <a:lnTo>
                    <a:pt x="1361" y="1339"/>
                  </a:lnTo>
                  <a:lnTo>
                    <a:pt x="1361" y="1343"/>
                  </a:lnTo>
                  <a:lnTo>
                    <a:pt x="1359" y="1343"/>
                  </a:lnTo>
                  <a:lnTo>
                    <a:pt x="1359" y="1344"/>
                  </a:lnTo>
                  <a:lnTo>
                    <a:pt x="1361" y="1344"/>
                  </a:lnTo>
                  <a:lnTo>
                    <a:pt x="1363" y="1346"/>
                  </a:lnTo>
                  <a:lnTo>
                    <a:pt x="1366" y="1348"/>
                  </a:lnTo>
                  <a:lnTo>
                    <a:pt x="1366" y="1344"/>
                  </a:lnTo>
                  <a:lnTo>
                    <a:pt x="1370" y="1341"/>
                  </a:lnTo>
                  <a:lnTo>
                    <a:pt x="1372" y="1339"/>
                  </a:lnTo>
                  <a:lnTo>
                    <a:pt x="1373" y="1337"/>
                  </a:lnTo>
                  <a:lnTo>
                    <a:pt x="1375" y="1336"/>
                  </a:lnTo>
                  <a:lnTo>
                    <a:pt x="1379" y="1334"/>
                  </a:lnTo>
                  <a:lnTo>
                    <a:pt x="1382" y="1332"/>
                  </a:lnTo>
                  <a:lnTo>
                    <a:pt x="1398" y="1346"/>
                  </a:lnTo>
                  <a:lnTo>
                    <a:pt x="1419" y="1353"/>
                  </a:lnTo>
                  <a:lnTo>
                    <a:pt x="1440" y="1355"/>
                  </a:lnTo>
                  <a:lnTo>
                    <a:pt x="1464" y="1353"/>
                  </a:lnTo>
                  <a:lnTo>
                    <a:pt x="1489" y="1351"/>
                  </a:lnTo>
                  <a:lnTo>
                    <a:pt x="1489" y="1355"/>
                  </a:lnTo>
                  <a:lnTo>
                    <a:pt x="1489" y="1357"/>
                  </a:lnTo>
                  <a:lnTo>
                    <a:pt x="1487" y="1358"/>
                  </a:lnTo>
                  <a:lnTo>
                    <a:pt x="1487" y="1358"/>
                  </a:lnTo>
                  <a:lnTo>
                    <a:pt x="1487" y="1360"/>
                  </a:lnTo>
                  <a:lnTo>
                    <a:pt x="1485" y="1363"/>
                  </a:lnTo>
                  <a:lnTo>
                    <a:pt x="1497" y="1367"/>
                  </a:lnTo>
                  <a:lnTo>
                    <a:pt x="1504" y="1372"/>
                  </a:lnTo>
                  <a:lnTo>
                    <a:pt x="1511" y="1377"/>
                  </a:lnTo>
                  <a:lnTo>
                    <a:pt x="1523" y="1383"/>
                  </a:lnTo>
                  <a:lnTo>
                    <a:pt x="1523" y="1393"/>
                  </a:lnTo>
                  <a:lnTo>
                    <a:pt x="1536" y="1397"/>
                  </a:lnTo>
                  <a:lnTo>
                    <a:pt x="1544" y="1398"/>
                  </a:lnTo>
                  <a:lnTo>
                    <a:pt x="1551" y="1405"/>
                  </a:lnTo>
                  <a:lnTo>
                    <a:pt x="1555" y="1416"/>
                  </a:lnTo>
                  <a:lnTo>
                    <a:pt x="1576" y="1418"/>
                  </a:lnTo>
                  <a:lnTo>
                    <a:pt x="1593" y="1419"/>
                  </a:lnTo>
                  <a:lnTo>
                    <a:pt x="1616" y="1421"/>
                  </a:lnTo>
                  <a:lnTo>
                    <a:pt x="1632" y="1442"/>
                  </a:lnTo>
                  <a:lnTo>
                    <a:pt x="1651" y="1461"/>
                  </a:lnTo>
                  <a:lnTo>
                    <a:pt x="1672" y="1477"/>
                  </a:lnTo>
                  <a:lnTo>
                    <a:pt x="1696" y="1489"/>
                  </a:lnTo>
                  <a:lnTo>
                    <a:pt x="1695" y="1496"/>
                  </a:lnTo>
                  <a:lnTo>
                    <a:pt x="1691" y="1500"/>
                  </a:lnTo>
                  <a:lnTo>
                    <a:pt x="1688" y="1505"/>
                  </a:lnTo>
                  <a:lnTo>
                    <a:pt x="1684" y="1508"/>
                  </a:lnTo>
                  <a:lnTo>
                    <a:pt x="1681" y="1514"/>
                  </a:lnTo>
                  <a:lnTo>
                    <a:pt x="1703" y="1514"/>
                  </a:lnTo>
                  <a:lnTo>
                    <a:pt x="1724" y="1521"/>
                  </a:lnTo>
                  <a:lnTo>
                    <a:pt x="1728" y="1533"/>
                  </a:lnTo>
                  <a:lnTo>
                    <a:pt x="1733" y="1531"/>
                  </a:lnTo>
                  <a:lnTo>
                    <a:pt x="1736" y="1529"/>
                  </a:lnTo>
                  <a:lnTo>
                    <a:pt x="1742" y="1531"/>
                  </a:lnTo>
                  <a:lnTo>
                    <a:pt x="1743" y="1531"/>
                  </a:lnTo>
                  <a:lnTo>
                    <a:pt x="1747" y="1533"/>
                  </a:lnTo>
                  <a:lnTo>
                    <a:pt x="1750" y="1535"/>
                  </a:lnTo>
                  <a:lnTo>
                    <a:pt x="1754" y="1536"/>
                  </a:lnTo>
                  <a:lnTo>
                    <a:pt x="1808" y="1540"/>
                  </a:lnTo>
                  <a:lnTo>
                    <a:pt x="1813" y="1545"/>
                  </a:lnTo>
                  <a:lnTo>
                    <a:pt x="1817" y="1555"/>
                  </a:lnTo>
                  <a:lnTo>
                    <a:pt x="1818" y="1564"/>
                  </a:lnTo>
                  <a:lnTo>
                    <a:pt x="1824" y="1571"/>
                  </a:lnTo>
                  <a:lnTo>
                    <a:pt x="1832" y="1573"/>
                  </a:lnTo>
                  <a:lnTo>
                    <a:pt x="1841" y="1573"/>
                  </a:lnTo>
                  <a:lnTo>
                    <a:pt x="1848" y="1571"/>
                  </a:lnTo>
                  <a:lnTo>
                    <a:pt x="1853" y="1578"/>
                  </a:lnTo>
                  <a:lnTo>
                    <a:pt x="1859" y="1583"/>
                  </a:lnTo>
                  <a:lnTo>
                    <a:pt x="1862" y="1589"/>
                  </a:lnTo>
                  <a:lnTo>
                    <a:pt x="1864" y="1596"/>
                  </a:lnTo>
                  <a:lnTo>
                    <a:pt x="1866" y="1604"/>
                  </a:lnTo>
                  <a:lnTo>
                    <a:pt x="1853" y="1620"/>
                  </a:lnTo>
                  <a:lnTo>
                    <a:pt x="1839" y="1639"/>
                  </a:lnTo>
                  <a:lnTo>
                    <a:pt x="1825" y="1660"/>
                  </a:lnTo>
                  <a:lnTo>
                    <a:pt x="1813" y="1681"/>
                  </a:lnTo>
                  <a:lnTo>
                    <a:pt x="1805" y="1697"/>
                  </a:lnTo>
                  <a:lnTo>
                    <a:pt x="1805" y="1707"/>
                  </a:lnTo>
                  <a:lnTo>
                    <a:pt x="1806" y="1721"/>
                  </a:lnTo>
                  <a:lnTo>
                    <a:pt x="1810" y="1737"/>
                  </a:lnTo>
                  <a:lnTo>
                    <a:pt x="1808" y="1751"/>
                  </a:lnTo>
                  <a:lnTo>
                    <a:pt x="1805" y="1760"/>
                  </a:lnTo>
                  <a:lnTo>
                    <a:pt x="1798" y="1774"/>
                  </a:lnTo>
                  <a:lnTo>
                    <a:pt x="1789" y="1789"/>
                  </a:lnTo>
                  <a:lnTo>
                    <a:pt x="1780" y="1805"/>
                  </a:lnTo>
                  <a:lnTo>
                    <a:pt x="1771" y="1817"/>
                  </a:lnTo>
                  <a:lnTo>
                    <a:pt x="1766" y="1824"/>
                  </a:lnTo>
                  <a:lnTo>
                    <a:pt x="1756" y="1828"/>
                  </a:lnTo>
                  <a:lnTo>
                    <a:pt x="1740" y="1830"/>
                  </a:lnTo>
                  <a:lnTo>
                    <a:pt x="1724" y="1831"/>
                  </a:lnTo>
                  <a:lnTo>
                    <a:pt x="1709" y="1835"/>
                  </a:lnTo>
                  <a:lnTo>
                    <a:pt x="1695" y="1840"/>
                  </a:lnTo>
                  <a:lnTo>
                    <a:pt x="1686" y="1850"/>
                  </a:lnTo>
                  <a:lnTo>
                    <a:pt x="1682" y="1856"/>
                  </a:lnTo>
                  <a:lnTo>
                    <a:pt x="1682" y="1859"/>
                  </a:lnTo>
                  <a:lnTo>
                    <a:pt x="1682" y="1863"/>
                  </a:lnTo>
                  <a:lnTo>
                    <a:pt x="1684" y="1868"/>
                  </a:lnTo>
                  <a:lnTo>
                    <a:pt x="1686" y="1873"/>
                  </a:lnTo>
                  <a:lnTo>
                    <a:pt x="1674" y="1873"/>
                  </a:lnTo>
                  <a:lnTo>
                    <a:pt x="1672" y="1896"/>
                  </a:lnTo>
                  <a:lnTo>
                    <a:pt x="1668" y="1915"/>
                  </a:lnTo>
                  <a:lnTo>
                    <a:pt x="1661" y="1931"/>
                  </a:lnTo>
                  <a:lnTo>
                    <a:pt x="1654" y="1946"/>
                  </a:lnTo>
                  <a:lnTo>
                    <a:pt x="1647" y="1966"/>
                  </a:lnTo>
                  <a:lnTo>
                    <a:pt x="1642" y="1966"/>
                  </a:lnTo>
                  <a:lnTo>
                    <a:pt x="1642" y="1959"/>
                  </a:lnTo>
                  <a:lnTo>
                    <a:pt x="1642" y="1955"/>
                  </a:lnTo>
                  <a:lnTo>
                    <a:pt x="1640" y="1950"/>
                  </a:lnTo>
                  <a:lnTo>
                    <a:pt x="1639" y="1946"/>
                  </a:lnTo>
                  <a:lnTo>
                    <a:pt x="1637" y="1948"/>
                  </a:lnTo>
                  <a:lnTo>
                    <a:pt x="1637" y="1948"/>
                  </a:lnTo>
                  <a:lnTo>
                    <a:pt x="1635" y="1948"/>
                  </a:lnTo>
                  <a:lnTo>
                    <a:pt x="1633" y="1950"/>
                  </a:lnTo>
                  <a:lnTo>
                    <a:pt x="1632" y="1950"/>
                  </a:lnTo>
                  <a:lnTo>
                    <a:pt x="1623" y="1971"/>
                  </a:lnTo>
                  <a:lnTo>
                    <a:pt x="1613" y="1985"/>
                  </a:lnTo>
                  <a:lnTo>
                    <a:pt x="1602" y="1997"/>
                  </a:lnTo>
                  <a:lnTo>
                    <a:pt x="1590" y="2011"/>
                  </a:lnTo>
                  <a:lnTo>
                    <a:pt x="1565" y="2006"/>
                  </a:lnTo>
                  <a:lnTo>
                    <a:pt x="1543" y="2001"/>
                  </a:lnTo>
                  <a:lnTo>
                    <a:pt x="1543" y="2008"/>
                  </a:lnTo>
                  <a:lnTo>
                    <a:pt x="1555" y="2015"/>
                  </a:lnTo>
                  <a:lnTo>
                    <a:pt x="1560" y="2025"/>
                  </a:lnTo>
                  <a:lnTo>
                    <a:pt x="1562" y="2035"/>
                  </a:lnTo>
                  <a:lnTo>
                    <a:pt x="1560" y="2048"/>
                  </a:lnTo>
                  <a:lnTo>
                    <a:pt x="1558" y="2062"/>
                  </a:lnTo>
                  <a:lnTo>
                    <a:pt x="1527" y="2063"/>
                  </a:lnTo>
                  <a:lnTo>
                    <a:pt x="1501" y="2070"/>
                  </a:lnTo>
                  <a:lnTo>
                    <a:pt x="1499" y="2074"/>
                  </a:lnTo>
                  <a:lnTo>
                    <a:pt x="1497" y="2079"/>
                  </a:lnTo>
                  <a:lnTo>
                    <a:pt x="1497" y="2086"/>
                  </a:lnTo>
                  <a:lnTo>
                    <a:pt x="1497" y="2093"/>
                  </a:lnTo>
                  <a:lnTo>
                    <a:pt x="1496" y="2097"/>
                  </a:lnTo>
                  <a:lnTo>
                    <a:pt x="1496" y="2098"/>
                  </a:lnTo>
                  <a:lnTo>
                    <a:pt x="1496" y="2102"/>
                  </a:lnTo>
                  <a:lnTo>
                    <a:pt x="1496" y="2105"/>
                  </a:lnTo>
                  <a:lnTo>
                    <a:pt x="1497" y="2112"/>
                  </a:lnTo>
                  <a:lnTo>
                    <a:pt x="1489" y="2112"/>
                  </a:lnTo>
                  <a:lnTo>
                    <a:pt x="1478" y="2114"/>
                  </a:lnTo>
                  <a:lnTo>
                    <a:pt x="1464" y="2114"/>
                  </a:lnTo>
                  <a:lnTo>
                    <a:pt x="1450" y="2116"/>
                  </a:lnTo>
                  <a:lnTo>
                    <a:pt x="1450" y="2123"/>
                  </a:lnTo>
                  <a:lnTo>
                    <a:pt x="1457" y="2126"/>
                  </a:lnTo>
                  <a:lnTo>
                    <a:pt x="1462" y="2130"/>
                  </a:lnTo>
                  <a:lnTo>
                    <a:pt x="1466" y="2131"/>
                  </a:lnTo>
                  <a:lnTo>
                    <a:pt x="1469" y="2133"/>
                  </a:lnTo>
                  <a:lnTo>
                    <a:pt x="1473" y="2137"/>
                  </a:lnTo>
                  <a:lnTo>
                    <a:pt x="1475" y="2140"/>
                  </a:lnTo>
                  <a:lnTo>
                    <a:pt x="1478" y="2145"/>
                  </a:lnTo>
                  <a:lnTo>
                    <a:pt x="1471" y="2147"/>
                  </a:lnTo>
                  <a:lnTo>
                    <a:pt x="1466" y="2149"/>
                  </a:lnTo>
                  <a:lnTo>
                    <a:pt x="1461" y="2151"/>
                  </a:lnTo>
                  <a:lnTo>
                    <a:pt x="1457" y="2152"/>
                  </a:lnTo>
                  <a:lnTo>
                    <a:pt x="1455" y="2158"/>
                  </a:lnTo>
                  <a:lnTo>
                    <a:pt x="1450" y="2168"/>
                  </a:lnTo>
                  <a:lnTo>
                    <a:pt x="1447" y="2179"/>
                  </a:lnTo>
                  <a:lnTo>
                    <a:pt x="1443" y="2189"/>
                  </a:lnTo>
                  <a:lnTo>
                    <a:pt x="1440" y="2191"/>
                  </a:lnTo>
                  <a:lnTo>
                    <a:pt x="1438" y="2191"/>
                  </a:lnTo>
                  <a:lnTo>
                    <a:pt x="1433" y="2193"/>
                  </a:lnTo>
                  <a:lnTo>
                    <a:pt x="1427" y="2193"/>
                  </a:lnTo>
                  <a:lnTo>
                    <a:pt x="1427" y="2198"/>
                  </a:lnTo>
                  <a:lnTo>
                    <a:pt x="1427" y="2201"/>
                  </a:lnTo>
                  <a:lnTo>
                    <a:pt x="1427" y="2203"/>
                  </a:lnTo>
                  <a:lnTo>
                    <a:pt x="1426" y="2205"/>
                  </a:lnTo>
                  <a:lnTo>
                    <a:pt x="1427" y="2207"/>
                  </a:lnTo>
                  <a:lnTo>
                    <a:pt x="1427" y="2208"/>
                  </a:lnTo>
                  <a:lnTo>
                    <a:pt x="1431" y="2215"/>
                  </a:lnTo>
                  <a:lnTo>
                    <a:pt x="1434" y="2221"/>
                  </a:lnTo>
                  <a:lnTo>
                    <a:pt x="1440" y="2224"/>
                  </a:lnTo>
                  <a:lnTo>
                    <a:pt x="1445" y="2227"/>
                  </a:lnTo>
                  <a:lnTo>
                    <a:pt x="1450" y="2231"/>
                  </a:lnTo>
                  <a:lnTo>
                    <a:pt x="1447" y="2243"/>
                  </a:lnTo>
                  <a:lnTo>
                    <a:pt x="1433" y="2250"/>
                  </a:lnTo>
                  <a:lnTo>
                    <a:pt x="1419" y="2264"/>
                  </a:lnTo>
                  <a:lnTo>
                    <a:pt x="1407" y="2282"/>
                  </a:lnTo>
                  <a:lnTo>
                    <a:pt x="1398" y="2299"/>
                  </a:lnTo>
                  <a:lnTo>
                    <a:pt x="1393" y="2315"/>
                  </a:lnTo>
                  <a:lnTo>
                    <a:pt x="1398" y="2320"/>
                  </a:lnTo>
                  <a:lnTo>
                    <a:pt x="1403" y="2325"/>
                  </a:lnTo>
                  <a:lnTo>
                    <a:pt x="1407" y="2330"/>
                  </a:lnTo>
                  <a:lnTo>
                    <a:pt x="1408" y="2339"/>
                  </a:lnTo>
                  <a:lnTo>
                    <a:pt x="1400" y="2341"/>
                  </a:lnTo>
                  <a:lnTo>
                    <a:pt x="1387" y="2348"/>
                  </a:lnTo>
                  <a:lnTo>
                    <a:pt x="1375" y="2358"/>
                  </a:lnTo>
                  <a:lnTo>
                    <a:pt x="1366" y="2369"/>
                  </a:lnTo>
                  <a:lnTo>
                    <a:pt x="1365" y="2372"/>
                  </a:lnTo>
                  <a:lnTo>
                    <a:pt x="1363" y="2376"/>
                  </a:lnTo>
                  <a:lnTo>
                    <a:pt x="1363" y="2379"/>
                  </a:lnTo>
                  <a:lnTo>
                    <a:pt x="1363" y="2385"/>
                  </a:lnTo>
                  <a:lnTo>
                    <a:pt x="1366" y="2385"/>
                  </a:lnTo>
                  <a:lnTo>
                    <a:pt x="1366" y="2381"/>
                  </a:lnTo>
                  <a:lnTo>
                    <a:pt x="1377" y="2369"/>
                  </a:lnTo>
                  <a:lnTo>
                    <a:pt x="1386" y="2357"/>
                  </a:lnTo>
                  <a:lnTo>
                    <a:pt x="1389" y="2358"/>
                  </a:lnTo>
                  <a:lnTo>
                    <a:pt x="1391" y="2358"/>
                  </a:lnTo>
                  <a:lnTo>
                    <a:pt x="1391" y="2360"/>
                  </a:lnTo>
                  <a:lnTo>
                    <a:pt x="1391" y="2360"/>
                  </a:lnTo>
                  <a:lnTo>
                    <a:pt x="1393" y="2362"/>
                  </a:lnTo>
                  <a:lnTo>
                    <a:pt x="1396" y="2371"/>
                  </a:lnTo>
                  <a:lnTo>
                    <a:pt x="1398" y="2381"/>
                  </a:lnTo>
                  <a:lnTo>
                    <a:pt x="1400" y="2393"/>
                  </a:lnTo>
                  <a:lnTo>
                    <a:pt x="1401" y="2404"/>
                  </a:lnTo>
                  <a:lnTo>
                    <a:pt x="1407" y="2404"/>
                  </a:lnTo>
                  <a:lnTo>
                    <a:pt x="1408" y="2404"/>
                  </a:lnTo>
                  <a:lnTo>
                    <a:pt x="1412" y="2404"/>
                  </a:lnTo>
                  <a:lnTo>
                    <a:pt x="1412" y="2406"/>
                  </a:lnTo>
                  <a:lnTo>
                    <a:pt x="1414" y="2406"/>
                  </a:lnTo>
                  <a:lnTo>
                    <a:pt x="1414" y="2407"/>
                  </a:lnTo>
                  <a:lnTo>
                    <a:pt x="1417" y="2411"/>
                  </a:lnTo>
                  <a:lnTo>
                    <a:pt x="1414" y="2413"/>
                  </a:lnTo>
                  <a:lnTo>
                    <a:pt x="1412" y="2414"/>
                  </a:lnTo>
                  <a:lnTo>
                    <a:pt x="1412" y="2416"/>
                  </a:lnTo>
                  <a:lnTo>
                    <a:pt x="1410" y="2416"/>
                  </a:lnTo>
                  <a:lnTo>
                    <a:pt x="1408" y="2418"/>
                  </a:lnTo>
                  <a:lnTo>
                    <a:pt x="1405" y="2419"/>
                  </a:lnTo>
                  <a:lnTo>
                    <a:pt x="1389" y="2423"/>
                  </a:lnTo>
                  <a:lnTo>
                    <a:pt x="1373" y="2419"/>
                  </a:lnTo>
                  <a:lnTo>
                    <a:pt x="1358" y="2411"/>
                  </a:lnTo>
                  <a:lnTo>
                    <a:pt x="1342" y="2399"/>
                  </a:lnTo>
                  <a:lnTo>
                    <a:pt x="1328" y="2385"/>
                  </a:lnTo>
                  <a:lnTo>
                    <a:pt x="1318" y="2371"/>
                  </a:lnTo>
                  <a:lnTo>
                    <a:pt x="1312" y="2357"/>
                  </a:lnTo>
                  <a:lnTo>
                    <a:pt x="1316" y="2357"/>
                  </a:lnTo>
                  <a:lnTo>
                    <a:pt x="1328" y="2369"/>
                  </a:lnTo>
                  <a:lnTo>
                    <a:pt x="1340" y="2379"/>
                  </a:lnTo>
                  <a:lnTo>
                    <a:pt x="1354" y="2388"/>
                  </a:lnTo>
                  <a:lnTo>
                    <a:pt x="1354" y="2381"/>
                  </a:lnTo>
                  <a:lnTo>
                    <a:pt x="1335" y="2371"/>
                  </a:lnTo>
                  <a:lnTo>
                    <a:pt x="1319" y="2357"/>
                  </a:lnTo>
                  <a:lnTo>
                    <a:pt x="1309" y="2337"/>
                  </a:lnTo>
                  <a:lnTo>
                    <a:pt x="1302" y="2315"/>
                  </a:lnTo>
                  <a:lnTo>
                    <a:pt x="1298" y="2292"/>
                  </a:lnTo>
                  <a:lnTo>
                    <a:pt x="1300" y="2266"/>
                  </a:lnTo>
                  <a:lnTo>
                    <a:pt x="1302" y="2241"/>
                  </a:lnTo>
                  <a:lnTo>
                    <a:pt x="1307" y="2219"/>
                  </a:lnTo>
                  <a:lnTo>
                    <a:pt x="1314" y="2198"/>
                  </a:lnTo>
                  <a:lnTo>
                    <a:pt x="1321" y="2180"/>
                  </a:lnTo>
                  <a:lnTo>
                    <a:pt x="1331" y="2180"/>
                  </a:lnTo>
                  <a:lnTo>
                    <a:pt x="1340" y="2145"/>
                  </a:lnTo>
                  <a:lnTo>
                    <a:pt x="1335" y="2145"/>
                  </a:lnTo>
                  <a:lnTo>
                    <a:pt x="1335" y="2142"/>
                  </a:lnTo>
                  <a:lnTo>
                    <a:pt x="1331" y="2145"/>
                  </a:lnTo>
                  <a:lnTo>
                    <a:pt x="1328" y="2149"/>
                  </a:lnTo>
                  <a:lnTo>
                    <a:pt x="1326" y="2152"/>
                  </a:lnTo>
                  <a:lnTo>
                    <a:pt x="1323" y="2156"/>
                  </a:lnTo>
                  <a:lnTo>
                    <a:pt x="1316" y="2158"/>
                  </a:lnTo>
                  <a:lnTo>
                    <a:pt x="1316" y="2154"/>
                  </a:lnTo>
                  <a:lnTo>
                    <a:pt x="1328" y="2081"/>
                  </a:lnTo>
                  <a:lnTo>
                    <a:pt x="1326" y="2074"/>
                  </a:lnTo>
                  <a:lnTo>
                    <a:pt x="1323" y="2062"/>
                  </a:lnTo>
                  <a:lnTo>
                    <a:pt x="1325" y="2051"/>
                  </a:lnTo>
                  <a:lnTo>
                    <a:pt x="1337" y="2009"/>
                  </a:lnTo>
                  <a:lnTo>
                    <a:pt x="1347" y="1966"/>
                  </a:lnTo>
                  <a:lnTo>
                    <a:pt x="1356" y="1919"/>
                  </a:lnTo>
                  <a:lnTo>
                    <a:pt x="1366" y="1873"/>
                  </a:lnTo>
                  <a:lnTo>
                    <a:pt x="1372" y="1843"/>
                  </a:lnTo>
                  <a:lnTo>
                    <a:pt x="1373" y="1812"/>
                  </a:lnTo>
                  <a:lnTo>
                    <a:pt x="1375" y="1782"/>
                  </a:lnTo>
                  <a:lnTo>
                    <a:pt x="1379" y="1754"/>
                  </a:lnTo>
                  <a:lnTo>
                    <a:pt x="1344" y="1741"/>
                  </a:lnTo>
                  <a:lnTo>
                    <a:pt x="1314" y="1721"/>
                  </a:lnTo>
                  <a:lnTo>
                    <a:pt x="1290" y="1695"/>
                  </a:lnTo>
                  <a:lnTo>
                    <a:pt x="1270" y="1667"/>
                  </a:lnTo>
                  <a:lnTo>
                    <a:pt x="1263" y="1651"/>
                  </a:lnTo>
                  <a:lnTo>
                    <a:pt x="1258" y="1636"/>
                  </a:lnTo>
                  <a:lnTo>
                    <a:pt x="1253" y="1618"/>
                  </a:lnTo>
                  <a:lnTo>
                    <a:pt x="1246" y="1604"/>
                  </a:lnTo>
                  <a:lnTo>
                    <a:pt x="1235" y="1594"/>
                  </a:lnTo>
                  <a:lnTo>
                    <a:pt x="1232" y="1590"/>
                  </a:lnTo>
                  <a:lnTo>
                    <a:pt x="1227" y="1590"/>
                  </a:lnTo>
                  <a:lnTo>
                    <a:pt x="1223" y="1589"/>
                  </a:lnTo>
                  <a:lnTo>
                    <a:pt x="1220" y="1585"/>
                  </a:lnTo>
                  <a:lnTo>
                    <a:pt x="1216" y="1582"/>
                  </a:lnTo>
                  <a:lnTo>
                    <a:pt x="1220" y="1575"/>
                  </a:lnTo>
                  <a:lnTo>
                    <a:pt x="1220" y="1569"/>
                  </a:lnTo>
                  <a:lnTo>
                    <a:pt x="1220" y="1562"/>
                  </a:lnTo>
                  <a:lnTo>
                    <a:pt x="1220" y="1555"/>
                  </a:lnTo>
                  <a:lnTo>
                    <a:pt x="1229" y="1550"/>
                  </a:lnTo>
                  <a:lnTo>
                    <a:pt x="1235" y="1545"/>
                  </a:lnTo>
                  <a:lnTo>
                    <a:pt x="1244" y="1540"/>
                  </a:lnTo>
                  <a:lnTo>
                    <a:pt x="1244" y="1536"/>
                  </a:lnTo>
                  <a:lnTo>
                    <a:pt x="1235" y="1536"/>
                  </a:lnTo>
                  <a:lnTo>
                    <a:pt x="1230" y="1535"/>
                  </a:lnTo>
                  <a:lnTo>
                    <a:pt x="1225" y="1535"/>
                  </a:lnTo>
                  <a:lnTo>
                    <a:pt x="1220" y="1533"/>
                  </a:lnTo>
                  <a:lnTo>
                    <a:pt x="1227" y="1517"/>
                  </a:lnTo>
                  <a:lnTo>
                    <a:pt x="1232" y="1501"/>
                  </a:lnTo>
                  <a:lnTo>
                    <a:pt x="1239" y="1486"/>
                  </a:lnTo>
                  <a:lnTo>
                    <a:pt x="1251" y="1473"/>
                  </a:lnTo>
                  <a:lnTo>
                    <a:pt x="1265" y="1461"/>
                  </a:lnTo>
                  <a:lnTo>
                    <a:pt x="1277" y="1447"/>
                  </a:lnTo>
                  <a:lnTo>
                    <a:pt x="1276" y="1437"/>
                  </a:lnTo>
                  <a:lnTo>
                    <a:pt x="1276" y="1423"/>
                  </a:lnTo>
                  <a:lnTo>
                    <a:pt x="1274" y="1409"/>
                  </a:lnTo>
                  <a:lnTo>
                    <a:pt x="1269" y="1400"/>
                  </a:lnTo>
                  <a:lnTo>
                    <a:pt x="1262" y="1390"/>
                  </a:lnTo>
                  <a:lnTo>
                    <a:pt x="1255" y="1379"/>
                  </a:lnTo>
                  <a:lnTo>
                    <a:pt x="1248" y="1379"/>
                  </a:lnTo>
                  <a:lnTo>
                    <a:pt x="1246" y="1381"/>
                  </a:lnTo>
                  <a:lnTo>
                    <a:pt x="1244" y="1383"/>
                  </a:lnTo>
                  <a:lnTo>
                    <a:pt x="1242" y="1384"/>
                  </a:lnTo>
                  <a:lnTo>
                    <a:pt x="1239" y="1386"/>
                  </a:lnTo>
                  <a:lnTo>
                    <a:pt x="1241" y="1390"/>
                  </a:lnTo>
                  <a:lnTo>
                    <a:pt x="1241" y="1393"/>
                  </a:lnTo>
                  <a:lnTo>
                    <a:pt x="1241" y="1393"/>
                  </a:lnTo>
                  <a:lnTo>
                    <a:pt x="1241" y="1395"/>
                  </a:lnTo>
                  <a:lnTo>
                    <a:pt x="1241" y="1395"/>
                  </a:lnTo>
                  <a:lnTo>
                    <a:pt x="1239" y="1398"/>
                  </a:lnTo>
                  <a:lnTo>
                    <a:pt x="1237" y="1398"/>
                  </a:lnTo>
                  <a:lnTo>
                    <a:pt x="1235" y="1400"/>
                  </a:lnTo>
                  <a:lnTo>
                    <a:pt x="1234" y="1400"/>
                  </a:lnTo>
                  <a:lnTo>
                    <a:pt x="1232" y="1400"/>
                  </a:lnTo>
                  <a:lnTo>
                    <a:pt x="1229" y="1402"/>
                  </a:lnTo>
                  <a:lnTo>
                    <a:pt x="1220" y="1395"/>
                  </a:lnTo>
                  <a:lnTo>
                    <a:pt x="1204" y="1386"/>
                  </a:lnTo>
                  <a:lnTo>
                    <a:pt x="1188" y="1377"/>
                  </a:lnTo>
                  <a:lnTo>
                    <a:pt x="1173" y="1370"/>
                  </a:lnTo>
                  <a:lnTo>
                    <a:pt x="1162" y="1367"/>
                  </a:lnTo>
                  <a:lnTo>
                    <a:pt x="1153" y="1346"/>
                  </a:lnTo>
                  <a:lnTo>
                    <a:pt x="1145" y="1334"/>
                  </a:lnTo>
                  <a:lnTo>
                    <a:pt x="1136" y="1325"/>
                  </a:lnTo>
                  <a:lnTo>
                    <a:pt x="1127" y="1322"/>
                  </a:lnTo>
                  <a:lnTo>
                    <a:pt x="1113" y="1318"/>
                  </a:lnTo>
                  <a:lnTo>
                    <a:pt x="1098" y="1313"/>
                  </a:lnTo>
                  <a:lnTo>
                    <a:pt x="1078" y="1306"/>
                  </a:lnTo>
                  <a:lnTo>
                    <a:pt x="1066" y="1297"/>
                  </a:lnTo>
                  <a:lnTo>
                    <a:pt x="1056" y="1288"/>
                  </a:lnTo>
                  <a:lnTo>
                    <a:pt x="1040" y="1281"/>
                  </a:lnTo>
                  <a:lnTo>
                    <a:pt x="1030" y="1281"/>
                  </a:lnTo>
                  <a:lnTo>
                    <a:pt x="1023" y="1285"/>
                  </a:lnTo>
                  <a:lnTo>
                    <a:pt x="1017" y="1288"/>
                  </a:lnTo>
                  <a:lnTo>
                    <a:pt x="1010" y="1292"/>
                  </a:lnTo>
                  <a:lnTo>
                    <a:pt x="1002" y="1290"/>
                  </a:lnTo>
                  <a:lnTo>
                    <a:pt x="998" y="1288"/>
                  </a:lnTo>
                  <a:lnTo>
                    <a:pt x="995" y="1285"/>
                  </a:lnTo>
                  <a:lnTo>
                    <a:pt x="991" y="1281"/>
                  </a:lnTo>
                  <a:lnTo>
                    <a:pt x="986" y="1276"/>
                  </a:lnTo>
                  <a:lnTo>
                    <a:pt x="982" y="1273"/>
                  </a:lnTo>
                  <a:lnTo>
                    <a:pt x="979" y="1271"/>
                  </a:lnTo>
                  <a:lnTo>
                    <a:pt x="956" y="1267"/>
                  </a:lnTo>
                  <a:lnTo>
                    <a:pt x="953" y="1264"/>
                  </a:lnTo>
                  <a:lnTo>
                    <a:pt x="949" y="1261"/>
                  </a:lnTo>
                  <a:lnTo>
                    <a:pt x="946" y="1257"/>
                  </a:lnTo>
                  <a:lnTo>
                    <a:pt x="942" y="1254"/>
                  </a:lnTo>
                  <a:lnTo>
                    <a:pt x="941" y="1252"/>
                  </a:lnTo>
                  <a:lnTo>
                    <a:pt x="921" y="1255"/>
                  </a:lnTo>
                  <a:lnTo>
                    <a:pt x="918" y="1254"/>
                  </a:lnTo>
                  <a:lnTo>
                    <a:pt x="913" y="1247"/>
                  </a:lnTo>
                  <a:lnTo>
                    <a:pt x="904" y="1240"/>
                  </a:lnTo>
                  <a:lnTo>
                    <a:pt x="897" y="1231"/>
                  </a:lnTo>
                  <a:lnTo>
                    <a:pt x="890" y="1224"/>
                  </a:lnTo>
                  <a:lnTo>
                    <a:pt x="886" y="1220"/>
                  </a:lnTo>
                  <a:lnTo>
                    <a:pt x="893" y="1198"/>
                  </a:lnTo>
                  <a:lnTo>
                    <a:pt x="874" y="1177"/>
                  </a:lnTo>
                  <a:lnTo>
                    <a:pt x="857" y="1154"/>
                  </a:lnTo>
                  <a:lnTo>
                    <a:pt x="839" y="1130"/>
                  </a:lnTo>
                  <a:lnTo>
                    <a:pt x="822" y="1105"/>
                  </a:lnTo>
                  <a:lnTo>
                    <a:pt x="818" y="1103"/>
                  </a:lnTo>
                  <a:lnTo>
                    <a:pt x="813" y="1102"/>
                  </a:lnTo>
                  <a:lnTo>
                    <a:pt x="810" y="1102"/>
                  </a:lnTo>
                  <a:lnTo>
                    <a:pt x="804" y="1100"/>
                  </a:lnTo>
                  <a:lnTo>
                    <a:pt x="803" y="1098"/>
                  </a:lnTo>
                  <a:lnTo>
                    <a:pt x="796" y="1089"/>
                  </a:lnTo>
                  <a:lnTo>
                    <a:pt x="792" y="1079"/>
                  </a:lnTo>
                  <a:lnTo>
                    <a:pt x="789" y="1069"/>
                  </a:lnTo>
                  <a:lnTo>
                    <a:pt x="783" y="1058"/>
                  </a:lnTo>
                  <a:lnTo>
                    <a:pt x="775" y="1053"/>
                  </a:lnTo>
                  <a:lnTo>
                    <a:pt x="771" y="1049"/>
                  </a:lnTo>
                  <a:lnTo>
                    <a:pt x="768" y="1046"/>
                  </a:lnTo>
                  <a:lnTo>
                    <a:pt x="764" y="1044"/>
                  </a:lnTo>
                  <a:lnTo>
                    <a:pt x="764" y="1063"/>
                  </a:lnTo>
                  <a:lnTo>
                    <a:pt x="769" y="1070"/>
                  </a:lnTo>
                  <a:lnTo>
                    <a:pt x="780" y="1082"/>
                  </a:lnTo>
                  <a:lnTo>
                    <a:pt x="790" y="1096"/>
                  </a:lnTo>
                  <a:lnTo>
                    <a:pt x="803" y="1114"/>
                  </a:lnTo>
                  <a:lnTo>
                    <a:pt x="813" y="1131"/>
                  </a:lnTo>
                  <a:lnTo>
                    <a:pt x="824" y="1149"/>
                  </a:lnTo>
                  <a:lnTo>
                    <a:pt x="832" y="1165"/>
                  </a:lnTo>
                  <a:lnTo>
                    <a:pt x="836" y="1175"/>
                  </a:lnTo>
                  <a:lnTo>
                    <a:pt x="836" y="1182"/>
                  </a:lnTo>
                  <a:lnTo>
                    <a:pt x="834" y="1185"/>
                  </a:lnTo>
                  <a:lnTo>
                    <a:pt x="832" y="1187"/>
                  </a:lnTo>
                  <a:lnTo>
                    <a:pt x="832" y="1189"/>
                  </a:lnTo>
                  <a:lnTo>
                    <a:pt x="829" y="1191"/>
                  </a:lnTo>
                  <a:lnTo>
                    <a:pt x="829" y="1184"/>
                  </a:lnTo>
                  <a:lnTo>
                    <a:pt x="827" y="1178"/>
                  </a:lnTo>
                  <a:lnTo>
                    <a:pt x="827" y="1175"/>
                  </a:lnTo>
                  <a:lnTo>
                    <a:pt x="825" y="1171"/>
                  </a:lnTo>
                  <a:lnTo>
                    <a:pt x="822" y="1171"/>
                  </a:lnTo>
                  <a:lnTo>
                    <a:pt x="820" y="1171"/>
                  </a:lnTo>
                  <a:lnTo>
                    <a:pt x="818" y="1171"/>
                  </a:lnTo>
                  <a:lnTo>
                    <a:pt x="817" y="1171"/>
                  </a:lnTo>
                  <a:lnTo>
                    <a:pt x="815" y="1171"/>
                  </a:lnTo>
                  <a:lnTo>
                    <a:pt x="810" y="1171"/>
                  </a:lnTo>
                  <a:lnTo>
                    <a:pt x="806" y="1159"/>
                  </a:lnTo>
                  <a:lnTo>
                    <a:pt x="803" y="1147"/>
                  </a:lnTo>
                  <a:lnTo>
                    <a:pt x="797" y="1137"/>
                  </a:lnTo>
                  <a:lnTo>
                    <a:pt x="789" y="1128"/>
                  </a:lnTo>
                  <a:lnTo>
                    <a:pt x="778" y="1121"/>
                  </a:lnTo>
                  <a:lnTo>
                    <a:pt x="768" y="1114"/>
                  </a:lnTo>
                  <a:lnTo>
                    <a:pt x="759" y="1102"/>
                  </a:lnTo>
                  <a:lnTo>
                    <a:pt x="762" y="1100"/>
                  </a:lnTo>
                  <a:lnTo>
                    <a:pt x="764" y="1100"/>
                  </a:lnTo>
                  <a:lnTo>
                    <a:pt x="764" y="1100"/>
                  </a:lnTo>
                  <a:lnTo>
                    <a:pt x="766" y="1100"/>
                  </a:lnTo>
                  <a:lnTo>
                    <a:pt x="766" y="1098"/>
                  </a:lnTo>
                  <a:lnTo>
                    <a:pt x="766" y="1096"/>
                  </a:lnTo>
                  <a:lnTo>
                    <a:pt x="768" y="1095"/>
                  </a:lnTo>
                  <a:lnTo>
                    <a:pt x="755" y="1086"/>
                  </a:lnTo>
                  <a:lnTo>
                    <a:pt x="749" y="1075"/>
                  </a:lnTo>
                  <a:lnTo>
                    <a:pt x="743" y="1063"/>
                  </a:lnTo>
                  <a:lnTo>
                    <a:pt x="740" y="1049"/>
                  </a:lnTo>
                  <a:lnTo>
                    <a:pt x="733" y="1037"/>
                  </a:lnTo>
                  <a:lnTo>
                    <a:pt x="724" y="1027"/>
                  </a:lnTo>
                  <a:lnTo>
                    <a:pt x="714" y="1021"/>
                  </a:lnTo>
                  <a:lnTo>
                    <a:pt x="701" y="1016"/>
                  </a:lnTo>
                  <a:lnTo>
                    <a:pt x="691" y="1009"/>
                  </a:lnTo>
                  <a:lnTo>
                    <a:pt x="684" y="1000"/>
                  </a:lnTo>
                  <a:lnTo>
                    <a:pt x="680" y="990"/>
                  </a:lnTo>
                  <a:lnTo>
                    <a:pt x="675" y="979"/>
                  </a:lnTo>
                  <a:lnTo>
                    <a:pt x="663" y="962"/>
                  </a:lnTo>
                  <a:lnTo>
                    <a:pt x="653" y="950"/>
                  </a:lnTo>
                  <a:lnTo>
                    <a:pt x="642" y="939"/>
                  </a:lnTo>
                  <a:lnTo>
                    <a:pt x="635" y="927"/>
                  </a:lnTo>
                  <a:lnTo>
                    <a:pt x="630" y="911"/>
                  </a:lnTo>
                  <a:lnTo>
                    <a:pt x="626" y="890"/>
                  </a:lnTo>
                  <a:lnTo>
                    <a:pt x="625" y="861"/>
                  </a:lnTo>
                  <a:lnTo>
                    <a:pt x="625" y="854"/>
                  </a:lnTo>
                  <a:lnTo>
                    <a:pt x="626" y="840"/>
                  </a:lnTo>
                  <a:lnTo>
                    <a:pt x="626" y="821"/>
                  </a:lnTo>
                  <a:lnTo>
                    <a:pt x="626" y="798"/>
                  </a:lnTo>
                  <a:lnTo>
                    <a:pt x="626" y="777"/>
                  </a:lnTo>
                  <a:lnTo>
                    <a:pt x="628" y="760"/>
                  </a:lnTo>
                  <a:lnTo>
                    <a:pt x="630" y="749"/>
                  </a:lnTo>
                  <a:lnTo>
                    <a:pt x="635" y="747"/>
                  </a:lnTo>
                  <a:lnTo>
                    <a:pt x="639" y="747"/>
                  </a:lnTo>
                  <a:lnTo>
                    <a:pt x="642" y="747"/>
                  </a:lnTo>
                  <a:lnTo>
                    <a:pt x="646" y="747"/>
                  </a:lnTo>
                  <a:lnTo>
                    <a:pt x="649" y="749"/>
                  </a:lnTo>
                  <a:lnTo>
                    <a:pt x="651" y="753"/>
                  </a:lnTo>
                  <a:lnTo>
                    <a:pt x="654" y="756"/>
                  </a:lnTo>
                  <a:lnTo>
                    <a:pt x="656" y="760"/>
                  </a:lnTo>
                  <a:lnTo>
                    <a:pt x="656" y="740"/>
                  </a:lnTo>
                  <a:lnTo>
                    <a:pt x="644" y="726"/>
                  </a:lnTo>
                  <a:lnTo>
                    <a:pt x="630" y="712"/>
                  </a:lnTo>
                  <a:lnTo>
                    <a:pt x="614" y="702"/>
                  </a:lnTo>
                  <a:lnTo>
                    <a:pt x="614" y="711"/>
                  </a:lnTo>
                  <a:lnTo>
                    <a:pt x="621" y="716"/>
                  </a:lnTo>
                  <a:lnTo>
                    <a:pt x="628" y="721"/>
                  </a:lnTo>
                  <a:lnTo>
                    <a:pt x="635" y="726"/>
                  </a:lnTo>
                  <a:lnTo>
                    <a:pt x="640" y="733"/>
                  </a:lnTo>
                  <a:lnTo>
                    <a:pt x="640" y="737"/>
                  </a:lnTo>
                  <a:lnTo>
                    <a:pt x="639" y="737"/>
                  </a:lnTo>
                  <a:lnTo>
                    <a:pt x="639" y="739"/>
                  </a:lnTo>
                  <a:lnTo>
                    <a:pt x="639" y="739"/>
                  </a:lnTo>
                  <a:lnTo>
                    <a:pt x="637" y="740"/>
                  </a:lnTo>
                  <a:lnTo>
                    <a:pt x="633" y="742"/>
                  </a:lnTo>
                  <a:lnTo>
                    <a:pt x="632" y="744"/>
                  </a:lnTo>
                  <a:lnTo>
                    <a:pt x="626" y="744"/>
                  </a:lnTo>
                  <a:lnTo>
                    <a:pt x="621" y="744"/>
                  </a:lnTo>
                  <a:lnTo>
                    <a:pt x="619" y="744"/>
                  </a:lnTo>
                  <a:lnTo>
                    <a:pt x="619" y="742"/>
                  </a:lnTo>
                  <a:lnTo>
                    <a:pt x="618" y="742"/>
                  </a:lnTo>
                  <a:lnTo>
                    <a:pt x="618" y="742"/>
                  </a:lnTo>
                  <a:lnTo>
                    <a:pt x="614" y="740"/>
                  </a:lnTo>
                  <a:lnTo>
                    <a:pt x="602" y="725"/>
                  </a:lnTo>
                  <a:lnTo>
                    <a:pt x="591" y="709"/>
                  </a:lnTo>
                  <a:lnTo>
                    <a:pt x="583" y="691"/>
                  </a:lnTo>
                  <a:lnTo>
                    <a:pt x="591" y="691"/>
                  </a:lnTo>
                  <a:lnTo>
                    <a:pt x="595" y="693"/>
                  </a:lnTo>
                  <a:lnTo>
                    <a:pt x="598" y="693"/>
                  </a:lnTo>
                  <a:lnTo>
                    <a:pt x="602" y="693"/>
                  </a:lnTo>
                  <a:lnTo>
                    <a:pt x="605" y="691"/>
                  </a:lnTo>
                  <a:lnTo>
                    <a:pt x="591" y="686"/>
                  </a:lnTo>
                  <a:lnTo>
                    <a:pt x="583" y="678"/>
                  </a:lnTo>
                  <a:lnTo>
                    <a:pt x="576" y="667"/>
                  </a:lnTo>
                  <a:lnTo>
                    <a:pt x="570" y="655"/>
                  </a:lnTo>
                  <a:lnTo>
                    <a:pt x="567" y="643"/>
                  </a:lnTo>
                  <a:lnTo>
                    <a:pt x="562" y="632"/>
                  </a:lnTo>
                  <a:lnTo>
                    <a:pt x="555" y="623"/>
                  </a:lnTo>
                  <a:lnTo>
                    <a:pt x="544" y="618"/>
                  </a:lnTo>
                  <a:lnTo>
                    <a:pt x="548" y="595"/>
                  </a:lnTo>
                  <a:lnTo>
                    <a:pt x="536" y="582"/>
                  </a:lnTo>
                  <a:lnTo>
                    <a:pt x="525" y="566"/>
                  </a:lnTo>
                  <a:lnTo>
                    <a:pt x="516" y="550"/>
                  </a:lnTo>
                  <a:lnTo>
                    <a:pt x="504" y="534"/>
                  </a:lnTo>
                  <a:lnTo>
                    <a:pt x="490" y="522"/>
                  </a:lnTo>
                  <a:lnTo>
                    <a:pt x="471" y="513"/>
                  </a:lnTo>
                  <a:lnTo>
                    <a:pt x="448" y="508"/>
                  </a:lnTo>
                  <a:lnTo>
                    <a:pt x="429" y="499"/>
                  </a:lnTo>
                  <a:lnTo>
                    <a:pt x="415" y="487"/>
                  </a:lnTo>
                  <a:lnTo>
                    <a:pt x="399" y="473"/>
                  </a:lnTo>
                  <a:lnTo>
                    <a:pt x="384" y="465"/>
                  </a:lnTo>
                  <a:lnTo>
                    <a:pt x="352" y="465"/>
                  </a:lnTo>
                  <a:lnTo>
                    <a:pt x="342" y="459"/>
                  </a:lnTo>
                  <a:lnTo>
                    <a:pt x="333" y="452"/>
                  </a:lnTo>
                  <a:lnTo>
                    <a:pt x="323" y="447"/>
                  </a:lnTo>
                  <a:lnTo>
                    <a:pt x="307" y="445"/>
                  </a:lnTo>
                  <a:lnTo>
                    <a:pt x="307" y="468"/>
                  </a:lnTo>
                  <a:lnTo>
                    <a:pt x="289" y="477"/>
                  </a:lnTo>
                  <a:lnTo>
                    <a:pt x="274" y="486"/>
                  </a:lnTo>
                  <a:lnTo>
                    <a:pt x="253" y="491"/>
                  </a:lnTo>
                  <a:lnTo>
                    <a:pt x="258" y="475"/>
                  </a:lnTo>
                  <a:lnTo>
                    <a:pt x="265" y="459"/>
                  </a:lnTo>
                  <a:lnTo>
                    <a:pt x="275" y="445"/>
                  </a:lnTo>
                  <a:lnTo>
                    <a:pt x="284" y="430"/>
                  </a:lnTo>
                  <a:lnTo>
                    <a:pt x="275" y="430"/>
                  </a:lnTo>
                  <a:lnTo>
                    <a:pt x="275" y="433"/>
                  </a:lnTo>
                  <a:lnTo>
                    <a:pt x="262" y="444"/>
                  </a:lnTo>
                  <a:lnTo>
                    <a:pt x="251" y="458"/>
                  </a:lnTo>
                  <a:lnTo>
                    <a:pt x="244" y="473"/>
                  </a:lnTo>
                  <a:lnTo>
                    <a:pt x="239" y="489"/>
                  </a:lnTo>
                  <a:lnTo>
                    <a:pt x="232" y="506"/>
                  </a:lnTo>
                  <a:lnTo>
                    <a:pt x="221" y="522"/>
                  </a:lnTo>
                  <a:lnTo>
                    <a:pt x="214" y="529"/>
                  </a:lnTo>
                  <a:lnTo>
                    <a:pt x="200" y="540"/>
                  </a:lnTo>
                  <a:lnTo>
                    <a:pt x="183" y="550"/>
                  </a:lnTo>
                  <a:lnTo>
                    <a:pt x="162" y="562"/>
                  </a:lnTo>
                  <a:lnTo>
                    <a:pt x="141" y="576"/>
                  </a:lnTo>
                  <a:lnTo>
                    <a:pt x="120" y="589"/>
                  </a:lnTo>
                  <a:lnTo>
                    <a:pt x="99" y="599"/>
                  </a:lnTo>
                  <a:lnTo>
                    <a:pt x="83" y="606"/>
                  </a:lnTo>
                  <a:lnTo>
                    <a:pt x="73" y="609"/>
                  </a:lnTo>
                  <a:lnTo>
                    <a:pt x="73" y="606"/>
                  </a:lnTo>
                  <a:lnTo>
                    <a:pt x="77" y="606"/>
                  </a:lnTo>
                  <a:lnTo>
                    <a:pt x="89" y="594"/>
                  </a:lnTo>
                  <a:lnTo>
                    <a:pt x="104" y="583"/>
                  </a:lnTo>
                  <a:lnTo>
                    <a:pt x="122" y="573"/>
                  </a:lnTo>
                  <a:lnTo>
                    <a:pt x="139" y="562"/>
                  </a:lnTo>
                  <a:lnTo>
                    <a:pt x="155" y="550"/>
                  </a:lnTo>
                  <a:lnTo>
                    <a:pt x="167" y="536"/>
                  </a:lnTo>
                  <a:lnTo>
                    <a:pt x="176" y="520"/>
                  </a:lnTo>
                  <a:lnTo>
                    <a:pt x="179" y="499"/>
                  </a:lnTo>
                  <a:lnTo>
                    <a:pt x="166" y="503"/>
                  </a:lnTo>
                  <a:lnTo>
                    <a:pt x="157" y="506"/>
                  </a:lnTo>
                  <a:lnTo>
                    <a:pt x="145" y="510"/>
                  </a:lnTo>
                  <a:lnTo>
                    <a:pt x="145" y="506"/>
                  </a:lnTo>
                  <a:lnTo>
                    <a:pt x="145" y="503"/>
                  </a:lnTo>
                  <a:lnTo>
                    <a:pt x="145" y="503"/>
                  </a:lnTo>
                  <a:lnTo>
                    <a:pt x="143" y="501"/>
                  </a:lnTo>
                  <a:lnTo>
                    <a:pt x="143" y="501"/>
                  </a:lnTo>
                  <a:lnTo>
                    <a:pt x="141" y="501"/>
                  </a:lnTo>
                  <a:lnTo>
                    <a:pt x="138" y="499"/>
                  </a:lnTo>
                  <a:lnTo>
                    <a:pt x="136" y="501"/>
                  </a:lnTo>
                  <a:lnTo>
                    <a:pt x="134" y="503"/>
                  </a:lnTo>
                  <a:lnTo>
                    <a:pt x="132" y="505"/>
                  </a:lnTo>
                  <a:lnTo>
                    <a:pt x="131" y="505"/>
                  </a:lnTo>
                  <a:lnTo>
                    <a:pt x="127" y="506"/>
                  </a:lnTo>
                  <a:lnTo>
                    <a:pt x="122" y="506"/>
                  </a:lnTo>
                  <a:lnTo>
                    <a:pt x="120" y="496"/>
                  </a:lnTo>
                  <a:lnTo>
                    <a:pt x="115" y="482"/>
                  </a:lnTo>
                  <a:lnTo>
                    <a:pt x="111" y="472"/>
                  </a:lnTo>
                  <a:lnTo>
                    <a:pt x="108" y="475"/>
                  </a:lnTo>
                  <a:lnTo>
                    <a:pt x="106" y="477"/>
                  </a:lnTo>
                  <a:lnTo>
                    <a:pt x="104" y="477"/>
                  </a:lnTo>
                  <a:lnTo>
                    <a:pt x="101" y="477"/>
                  </a:lnTo>
                  <a:lnTo>
                    <a:pt x="99" y="475"/>
                  </a:lnTo>
                  <a:lnTo>
                    <a:pt x="82" y="463"/>
                  </a:lnTo>
                  <a:lnTo>
                    <a:pt x="68" y="445"/>
                  </a:lnTo>
                  <a:lnTo>
                    <a:pt x="57" y="426"/>
                  </a:lnTo>
                  <a:lnTo>
                    <a:pt x="63" y="416"/>
                  </a:lnTo>
                  <a:lnTo>
                    <a:pt x="68" y="403"/>
                  </a:lnTo>
                  <a:lnTo>
                    <a:pt x="73" y="393"/>
                  </a:lnTo>
                  <a:lnTo>
                    <a:pt x="80" y="384"/>
                  </a:lnTo>
                  <a:lnTo>
                    <a:pt x="92" y="377"/>
                  </a:lnTo>
                  <a:lnTo>
                    <a:pt x="103" y="374"/>
                  </a:lnTo>
                  <a:lnTo>
                    <a:pt x="113" y="369"/>
                  </a:lnTo>
                  <a:lnTo>
                    <a:pt x="120" y="362"/>
                  </a:lnTo>
                  <a:lnTo>
                    <a:pt x="125" y="351"/>
                  </a:lnTo>
                  <a:lnTo>
                    <a:pt x="125" y="334"/>
                  </a:lnTo>
                  <a:lnTo>
                    <a:pt x="127" y="332"/>
                  </a:lnTo>
                  <a:lnTo>
                    <a:pt x="129" y="332"/>
                  </a:lnTo>
                  <a:lnTo>
                    <a:pt x="129" y="330"/>
                  </a:lnTo>
                  <a:lnTo>
                    <a:pt x="129" y="328"/>
                  </a:lnTo>
                  <a:lnTo>
                    <a:pt x="131" y="327"/>
                  </a:lnTo>
                  <a:lnTo>
                    <a:pt x="115" y="327"/>
                  </a:lnTo>
                  <a:lnTo>
                    <a:pt x="111" y="330"/>
                  </a:lnTo>
                  <a:lnTo>
                    <a:pt x="110" y="332"/>
                  </a:lnTo>
                  <a:lnTo>
                    <a:pt x="108" y="334"/>
                  </a:lnTo>
                  <a:lnTo>
                    <a:pt x="104" y="335"/>
                  </a:lnTo>
                  <a:lnTo>
                    <a:pt x="101" y="337"/>
                  </a:lnTo>
                  <a:lnTo>
                    <a:pt x="96" y="337"/>
                  </a:lnTo>
                  <a:lnTo>
                    <a:pt x="85" y="334"/>
                  </a:lnTo>
                  <a:lnTo>
                    <a:pt x="70" y="328"/>
                  </a:lnTo>
                  <a:lnTo>
                    <a:pt x="52" y="325"/>
                  </a:lnTo>
                  <a:lnTo>
                    <a:pt x="38" y="318"/>
                  </a:lnTo>
                  <a:lnTo>
                    <a:pt x="35" y="292"/>
                  </a:lnTo>
                  <a:lnTo>
                    <a:pt x="42" y="292"/>
                  </a:lnTo>
                  <a:lnTo>
                    <a:pt x="45" y="290"/>
                  </a:lnTo>
                  <a:lnTo>
                    <a:pt x="50" y="288"/>
                  </a:lnTo>
                  <a:lnTo>
                    <a:pt x="54" y="287"/>
                  </a:lnTo>
                  <a:lnTo>
                    <a:pt x="57" y="287"/>
                  </a:lnTo>
                  <a:lnTo>
                    <a:pt x="61" y="283"/>
                  </a:lnTo>
                  <a:lnTo>
                    <a:pt x="64" y="280"/>
                  </a:lnTo>
                  <a:lnTo>
                    <a:pt x="63" y="278"/>
                  </a:lnTo>
                  <a:lnTo>
                    <a:pt x="63" y="278"/>
                  </a:lnTo>
                  <a:lnTo>
                    <a:pt x="63" y="276"/>
                  </a:lnTo>
                  <a:lnTo>
                    <a:pt x="63" y="276"/>
                  </a:lnTo>
                  <a:lnTo>
                    <a:pt x="61" y="273"/>
                  </a:lnTo>
                  <a:lnTo>
                    <a:pt x="77" y="273"/>
                  </a:lnTo>
                  <a:lnTo>
                    <a:pt x="78" y="271"/>
                  </a:lnTo>
                  <a:lnTo>
                    <a:pt x="80" y="271"/>
                  </a:lnTo>
                  <a:lnTo>
                    <a:pt x="82" y="269"/>
                  </a:lnTo>
                  <a:lnTo>
                    <a:pt x="83" y="269"/>
                  </a:lnTo>
                  <a:lnTo>
                    <a:pt x="87" y="269"/>
                  </a:lnTo>
                  <a:lnTo>
                    <a:pt x="92" y="274"/>
                  </a:lnTo>
                  <a:lnTo>
                    <a:pt x="97" y="278"/>
                  </a:lnTo>
                  <a:lnTo>
                    <a:pt x="103" y="283"/>
                  </a:lnTo>
                  <a:lnTo>
                    <a:pt x="106" y="288"/>
                  </a:lnTo>
                  <a:lnTo>
                    <a:pt x="118" y="283"/>
                  </a:lnTo>
                  <a:lnTo>
                    <a:pt x="118" y="276"/>
                  </a:lnTo>
                  <a:lnTo>
                    <a:pt x="115" y="271"/>
                  </a:lnTo>
                  <a:lnTo>
                    <a:pt x="113" y="266"/>
                  </a:lnTo>
                  <a:lnTo>
                    <a:pt x="111" y="260"/>
                  </a:lnTo>
                  <a:lnTo>
                    <a:pt x="110" y="255"/>
                  </a:lnTo>
                  <a:lnTo>
                    <a:pt x="106" y="250"/>
                  </a:lnTo>
                  <a:lnTo>
                    <a:pt x="94" y="236"/>
                  </a:lnTo>
                  <a:lnTo>
                    <a:pt x="80" y="225"/>
                  </a:lnTo>
                  <a:lnTo>
                    <a:pt x="64" y="215"/>
                  </a:lnTo>
                  <a:lnTo>
                    <a:pt x="50" y="205"/>
                  </a:lnTo>
                  <a:lnTo>
                    <a:pt x="42" y="189"/>
                  </a:lnTo>
                  <a:lnTo>
                    <a:pt x="45" y="184"/>
                  </a:lnTo>
                  <a:lnTo>
                    <a:pt x="47" y="178"/>
                  </a:lnTo>
                  <a:lnTo>
                    <a:pt x="49" y="173"/>
                  </a:lnTo>
                  <a:lnTo>
                    <a:pt x="70" y="175"/>
                  </a:lnTo>
                  <a:lnTo>
                    <a:pt x="90" y="173"/>
                  </a:lnTo>
                  <a:lnTo>
                    <a:pt x="106" y="164"/>
                  </a:lnTo>
                  <a:lnTo>
                    <a:pt x="111" y="152"/>
                  </a:lnTo>
                  <a:lnTo>
                    <a:pt x="115" y="140"/>
                  </a:lnTo>
                  <a:lnTo>
                    <a:pt x="118" y="129"/>
                  </a:lnTo>
                  <a:lnTo>
                    <a:pt x="131" y="119"/>
                  </a:lnTo>
                  <a:lnTo>
                    <a:pt x="148" y="110"/>
                  </a:lnTo>
                  <a:lnTo>
                    <a:pt x="167" y="105"/>
                  </a:lnTo>
                  <a:lnTo>
                    <a:pt x="183" y="98"/>
                  </a:lnTo>
                  <a:lnTo>
                    <a:pt x="199" y="88"/>
                  </a:lnTo>
                  <a:lnTo>
                    <a:pt x="204" y="91"/>
                  </a:lnTo>
                  <a:lnTo>
                    <a:pt x="207" y="93"/>
                  </a:lnTo>
                  <a:lnTo>
                    <a:pt x="207" y="96"/>
                  </a:lnTo>
                  <a:lnTo>
                    <a:pt x="209" y="98"/>
                  </a:lnTo>
                  <a:lnTo>
                    <a:pt x="209" y="102"/>
                  </a:lnTo>
                  <a:lnTo>
                    <a:pt x="211" y="103"/>
                  </a:lnTo>
                  <a:lnTo>
                    <a:pt x="214" y="107"/>
                  </a:lnTo>
                  <a:lnTo>
                    <a:pt x="218" y="110"/>
                  </a:lnTo>
                  <a:lnTo>
                    <a:pt x="223" y="110"/>
                  </a:lnTo>
                  <a:lnTo>
                    <a:pt x="227" y="110"/>
                  </a:lnTo>
                  <a:lnTo>
                    <a:pt x="230" y="109"/>
                  </a:lnTo>
                  <a:lnTo>
                    <a:pt x="234" y="107"/>
                  </a:lnTo>
                  <a:lnTo>
                    <a:pt x="237" y="107"/>
                  </a:lnTo>
                  <a:lnTo>
                    <a:pt x="241" y="107"/>
                  </a:lnTo>
                  <a:lnTo>
                    <a:pt x="244" y="109"/>
                  </a:lnTo>
                  <a:lnTo>
                    <a:pt x="248" y="112"/>
                  </a:lnTo>
                  <a:lnTo>
                    <a:pt x="253" y="117"/>
                  </a:lnTo>
                  <a:lnTo>
                    <a:pt x="256" y="121"/>
                  </a:lnTo>
                  <a:lnTo>
                    <a:pt x="260" y="124"/>
                  </a:lnTo>
                  <a:lnTo>
                    <a:pt x="265" y="126"/>
                  </a:lnTo>
                  <a:lnTo>
                    <a:pt x="270" y="128"/>
                  </a:lnTo>
                  <a:lnTo>
                    <a:pt x="275" y="126"/>
                  </a:lnTo>
                  <a:lnTo>
                    <a:pt x="279" y="126"/>
                  </a:lnTo>
                  <a:lnTo>
                    <a:pt x="282" y="124"/>
                  </a:lnTo>
                  <a:lnTo>
                    <a:pt x="288" y="122"/>
                  </a:lnTo>
                  <a:lnTo>
                    <a:pt x="291" y="122"/>
                  </a:lnTo>
                  <a:lnTo>
                    <a:pt x="302" y="126"/>
                  </a:lnTo>
                  <a:lnTo>
                    <a:pt x="317" y="131"/>
                  </a:lnTo>
                  <a:lnTo>
                    <a:pt x="331" y="138"/>
                  </a:lnTo>
                  <a:lnTo>
                    <a:pt x="345" y="142"/>
                  </a:lnTo>
                  <a:lnTo>
                    <a:pt x="375" y="138"/>
                  </a:lnTo>
                  <a:lnTo>
                    <a:pt x="394" y="147"/>
                  </a:lnTo>
                  <a:lnTo>
                    <a:pt x="412" y="159"/>
                  </a:lnTo>
                  <a:lnTo>
                    <a:pt x="429" y="170"/>
                  </a:lnTo>
                  <a:lnTo>
                    <a:pt x="448" y="180"/>
                  </a:lnTo>
                  <a:lnTo>
                    <a:pt x="471" y="184"/>
                  </a:lnTo>
                  <a:lnTo>
                    <a:pt x="471" y="177"/>
                  </a:lnTo>
                  <a:lnTo>
                    <a:pt x="466" y="171"/>
                  </a:lnTo>
                  <a:lnTo>
                    <a:pt x="461" y="164"/>
                  </a:lnTo>
                  <a:lnTo>
                    <a:pt x="455" y="157"/>
                  </a:lnTo>
                  <a:lnTo>
                    <a:pt x="452" y="149"/>
                  </a:lnTo>
                  <a:lnTo>
                    <a:pt x="473" y="147"/>
                  </a:lnTo>
                  <a:lnTo>
                    <a:pt x="487" y="143"/>
                  </a:lnTo>
                  <a:lnTo>
                    <a:pt x="499" y="136"/>
                  </a:lnTo>
                  <a:lnTo>
                    <a:pt x="509" y="129"/>
                  </a:lnTo>
                  <a:lnTo>
                    <a:pt x="520" y="121"/>
                  </a:lnTo>
                  <a:lnTo>
                    <a:pt x="532" y="115"/>
                  </a:lnTo>
                  <a:lnTo>
                    <a:pt x="548" y="112"/>
                  </a:lnTo>
                  <a:lnTo>
                    <a:pt x="551" y="114"/>
                  </a:lnTo>
                  <a:lnTo>
                    <a:pt x="557" y="115"/>
                  </a:lnTo>
                  <a:lnTo>
                    <a:pt x="560" y="117"/>
                  </a:lnTo>
                  <a:lnTo>
                    <a:pt x="563" y="119"/>
                  </a:lnTo>
                  <a:lnTo>
                    <a:pt x="557" y="119"/>
                  </a:lnTo>
                  <a:lnTo>
                    <a:pt x="539" y="133"/>
                  </a:lnTo>
                  <a:lnTo>
                    <a:pt x="520" y="145"/>
                  </a:lnTo>
                  <a:lnTo>
                    <a:pt x="499" y="154"/>
                  </a:lnTo>
                  <a:lnTo>
                    <a:pt x="499" y="161"/>
                  </a:lnTo>
                  <a:lnTo>
                    <a:pt x="518" y="164"/>
                  </a:lnTo>
                  <a:lnTo>
                    <a:pt x="527" y="154"/>
                  </a:lnTo>
                  <a:lnTo>
                    <a:pt x="536" y="149"/>
                  </a:lnTo>
                  <a:lnTo>
                    <a:pt x="548" y="147"/>
                  </a:lnTo>
                  <a:lnTo>
                    <a:pt x="560" y="147"/>
                  </a:lnTo>
                  <a:lnTo>
                    <a:pt x="576" y="145"/>
                  </a:lnTo>
                  <a:lnTo>
                    <a:pt x="577" y="140"/>
                  </a:lnTo>
                  <a:lnTo>
                    <a:pt x="579" y="135"/>
                  </a:lnTo>
                  <a:lnTo>
                    <a:pt x="583" y="129"/>
                  </a:lnTo>
                  <a:lnTo>
                    <a:pt x="586" y="126"/>
                  </a:lnTo>
                  <a:lnTo>
                    <a:pt x="591" y="138"/>
                  </a:lnTo>
                  <a:lnTo>
                    <a:pt x="597" y="147"/>
                  </a:lnTo>
                  <a:lnTo>
                    <a:pt x="605" y="154"/>
                  </a:lnTo>
                  <a:lnTo>
                    <a:pt x="618" y="157"/>
                  </a:lnTo>
                  <a:lnTo>
                    <a:pt x="621" y="154"/>
                  </a:lnTo>
                  <a:lnTo>
                    <a:pt x="623" y="152"/>
                  </a:lnTo>
                  <a:lnTo>
                    <a:pt x="626" y="150"/>
                  </a:lnTo>
                  <a:lnTo>
                    <a:pt x="628" y="149"/>
                  </a:lnTo>
                  <a:lnTo>
                    <a:pt x="632" y="149"/>
                  </a:lnTo>
                  <a:lnTo>
                    <a:pt x="633" y="149"/>
                  </a:lnTo>
                  <a:lnTo>
                    <a:pt x="637" y="154"/>
                  </a:lnTo>
                  <a:lnTo>
                    <a:pt x="639" y="157"/>
                  </a:lnTo>
                  <a:lnTo>
                    <a:pt x="640" y="161"/>
                  </a:lnTo>
                  <a:lnTo>
                    <a:pt x="646" y="159"/>
                  </a:lnTo>
                  <a:lnTo>
                    <a:pt x="651" y="156"/>
                  </a:lnTo>
                  <a:lnTo>
                    <a:pt x="654" y="152"/>
                  </a:lnTo>
                  <a:lnTo>
                    <a:pt x="659" y="150"/>
                  </a:lnTo>
                  <a:lnTo>
                    <a:pt x="663" y="149"/>
                  </a:lnTo>
                  <a:lnTo>
                    <a:pt x="682" y="154"/>
                  </a:lnTo>
                  <a:lnTo>
                    <a:pt x="698" y="166"/>
                  </a:lnTo>
                  <a:lnTo>
                    <a:pt x="714" y="178"/>
                  </a:lnTo>
                  <a:lnTo>
                    <a:pt x="729" y="189"/>
                  </a:lnTo>
                  <a:lnTo>
                    <a:pt x="735" y="189"/>
                  </a:lnTo>
                  <a:lnTo>
                    <a:pt x="740" y="189"/>
                  </a:lnTo>
                  <a:lnTo>
                    <a:pt x="743" y="187"/>
                  </a:lnTo>
                  <a:lnTo>
                    <a:pt x="749" y="185"/>
                  </a:lnTo>
                  <a:lnTo>
                    <a:pt x="752" y="184"/>
                  </a:lnTo>
                  <a:lnTo>
                    <a:pt x="755" y="184"/>
                  </a:lnTo>
                  <a:lnTo>
                    <a:pt x="759" y="187"/>
                  </a:lnTo>
                  <a:lnTo>
                    <a:pt x="762" y="191"/>
                  </a:lnTo>
                  <a:lnTo>
                    <a:pt x="766" y="196"/>
                  </a:lnTo>
                  <a:lnTo>
                    <a:pt x="769" y="203"/>
                  </a:lnTo>
                  <a:lnTo>
                    <a:pt x="771" y="206"/>
                  </a:lnTo>
                  <a:lnTo>
                    <a:pt x="768" y="208"/>
                  </a:lnTo>
                  <a:lnTo>
                    <a:pt x="764" y="210"/>
                  </a:lnTo>
                  <a:lnTo>
                    <a:pt x="764" y="210"/>
                  </a:lnTo>
                  <a:lnTo>
                    <a:pt x="762" y="211"/>
                  </a:lnTo>
                  <a:lnTo>
                    <a:pt x="762" y="213"/>
                  </a:lnTo>
                  <a:lnTo>
                    <a:pt x="761" y="215"/>
                  </a:lnTo>
                  <a:lnTo>
                    <a:pt x="759" y="218"/>
                  </a:lnTo>
                  <a:lnTo>
                    <a:pt x="771" y="218"/>
                  </a:lnTo>
                  <a:lnTo>
                    <a:pt x="787" y="220"/>
                  </a:lnTo>
                  <a:lnTo>
                    <a:pt x="803" y="220"/>
                  </a:lnTo>
                  <a:lnTo>
                    <a:pt x="817" y="220"/>
                  </a:lnTo>
                  <a:lnTo>
                    <a:pt x="825" y="222"/>
                  </a:lnTo>
                  <a:lnTo>
                    <a:pt x="834" y="232"/>
                  </a:lnTo>
                  <a:lnTo>
                    <a:pt x="843" y="243"/>
                  </a:lnTo>
                  <a:lnTo>
                    <a:pt x="851" y="253"/>
                  </a:lnTo>
                  <a:lnTo>
                    <a:pt x="851" y="218"/>
                  </a:lnTo>
                  <a:lnTo>
                    <a:pt x="860" y="218"/>
                  </a:lnTo>
                  <a:lnTo>
                    <a:pt x="867" y="218"/>
                  </a:lnTo>
                  <a:lnTo>
                    <a:pt x="872" y="217"/>
                  </a:lnTo>
                  <a:lnTo>
                    <a:pt x="879" y="215"/>
                  </a:lnTo>
                  <a:lnTo>
                    <a:pt x="879" y="211"/>
                  </a:lnTo>
                  <a:lnTo>
                    <a:pt x="848" y="211"/>
                  </a:lnTo>
                  <a:lnTo>
                    <a:pt x="846" y="206"/>
                  </a:lnTo>
                  <a:lnTo>
                    <a:pt x="845" y="205"/>
                  </a:lnTo>
                  <a:lnTo>
                    <a:pt x="843" y="201"/>
                  </a:lnTo>
                  <a:lnTo>
                    <a:pt x="841" y="198"/>
                  </a:lnTo>
                  <a:lnTo>
                    <a:pt x="841" y="192"/>
                  </a:lnTo>
                  <a:lnTo>
                    <a:pt x="845" y="192"/>
                  </a:lnTo>
                  <a:lnTo>
                    <a:pt x="845" y="189"/>
                  </a:lnTo>
                  <a:lnTo>
                    <a:pt x="890" y="184"/>
                  </a:lnTo>
                  <a:lnTo>
                    <a:pt x="890" y="196"/>
                  </a:lnTo>
                  <a:lnTo>
                    <a:pt x="895" y="199"/>
                  </a:lnTo>
                  <a:lnTo>
                    <a:pt x="899" y="205"/>
                  </a:lnTo>
                  <a:lnTo>
                    <a:pt x="902" y="208"/>
                  </a:lnTo>
                  <a:lnTo>
                    <a:pt x="906" y="215"/>
                  </a:lnTo>
                  <a:lnTo>
                    <a:pt x="925" y="215"/>
                  </a:lnTo>
                  <a:lnTo>
                    <a:pt x="937" y="218"/>
                  </a:lnTo>
                  <a:lnTo>
                    <a:pt x="949" y="220"/>
                  </a:lnTo>
                  <a:lnTo>
                    <a:pt x="961" y="222"/>
                  </a:lnTo>
                  <a:lnTo>
                    <a:pt x="979" y="222"/>
                  </a:lnTo>
                  <a:lnTo>
                    <a:pt x="981" y="220"/>
                  </a:lnTo>
                  <a:lnTo>
                    <a:pt x="982" y="218"/>
                  </a:lnTo>
                  <a:lnTo>
                    <a:pt x="984" y="217"/>
                  </a:lnTo>
                  <a:lnTo>
                    <a:pt x="986" y="215"/>
                  </a:lnTo>
                  <a:lnTo>
                    <a:pt x="986" y="203"/>
                  </a:lnTo>
                  <a:lnTo>
                    <a:pt x="1009" y="203"/>
                  </a:lnTo>
                  <a:lnTo>
                    <a:pt x="1016" y="218"/>
                  </a:lnTo>
                  <a:lnTo>
                    <a:pt x="1024" y="234"/>
                  </a:lnTo>
                  <a:lnTo>
                    <a:pt x="1026" y="227"/>
                  </a:lnTo>
                  <a:lnTo>
                    <a:pt x="1026" y="224"/>
                  </a:lnTo>
                  <a:lnTo>
                    <a:pt x="1028" y="218"/>
                  </a:lnTo>
                  <a:lnTo>
                    <a:pt x="1028" y="215"/>
                  </a:lnTo>
                  <a:lnTo>
                    <a:pt x="1040" y="215"/>
                  </a:lnTo>
                  <a:lnTo>
                    <a:pt x="1040" y="201"/>
                  </a:lnTo>
                  <a:lnTo>
                    <a:pt x="1040" y="185"/>
                  </a:lnTo>
                  <a:lnTo>
                    <a:pt x="1042" y="171"/>
                  </a:lnTo>
                  <a:lnTo>
                    <a:pt x="1040" y="164"/>
                  </a:lnTo>
                  <a:lnTo>
                    <a:pt x="1028" y="150"/>
                  </a:lnTo>
                  <a:lnTo>
                    <a:pt x="1019" y="135"/>
                  </a:lnTo>
                  <a:lnTo>
                    <a:pt x="1017" y="117"/>
                  </a:lnTo>
                  <a:lnTo>
                    <a:pt x="1021" y="100"/>
                  </a:lnTo>
                  <a:lnTo>
                    <a:pt x="1033" y="81"/>
                  </a:lnTo>
                  <a:lnTo>
                    <a:pt x="1042" y="77"/>
                  </a:lnTo>
                  <a:lnTo>
                    <a:pt x="1052" y="74"/>
                  </a:lnTo>
                  <a:lnTo>
                    <a:pt x="1063" y="72"/>
                  </a:lnTo>
                  <a:close/>
                  <a:moveTo>
                    <a:pt x="851" y="23"/>
                  </a:moveTo>
                  <a:lnTo>
                    <a:pt x="872" y="37"/>
                  </a:lnTo>
                  <a:lnTo>
                    <a:pt x="885" y="54"/>
                  </a:lnTo>
                  <a:lnTo>
                    <a:pt x="892" y="75"/>
                  </a:lnTo>
                  <a:lnTo>
                    <a:pt x="897" y="102"/>
                  </a:lnTo>
                  <a:lnTo>
                    <a:pt x="902" y="129"/>
                  </a:lnTo>
                  <a:lnTo>
                    <a:pt x="918" y="131"/>
                  </a:lnTo>
                  <a:lnTo>
                    <a:pt x="928" y="133"/>
                  </a:lnTo>
                  <a:lnTo>
                    <a:pt x="937" y="140"/>
                  </a:lnTo>
                  <a:lnTo>
                    <a:pt x="942" y="149"/>
                  </a:lnTo>
                  <a:lnTo>
                    <a:pt x="944" y="164"/>
                  </a:lnTo>
                  <a:lnTo>
                    <a:pt x="941" y="164"/>
                  </a:lnTo>
                  <a:lnTo>
                    <a:pt x="939" y="163"/>
                  </a:lnTo>
                  <a:lnTo>
                    <a:pt x="937" y="161"/>
                  </a:lnTo>
                  <a:lnTo>
                    <a:pt x="935" y="159"/>
                  </a:lnTo>
                  <a:lnTo>
                    <a:pt x="932" y="157"/>
                  </a:lnTo>
                  <a:lnTo>
                    <a:pt x="932" y="164"/>
                  </a:lnTo>
                  <a:lnTo>
                    <a:pt x="935" y="168"/>
                  </a:lnTo>
                  <a:lnTo>
                    <a:pt x="937" y="170"/>
                  </a:lnTo>
                  <a:lnTo>
                    <a:pt x="939" y="170"/>
                  </a:lnTo>
                  <a:lnTo>
                    <a:pt x="939" y="173"/>
                  </a:lnTo>
                  <a:lnTo>
                    <a:pt x="939" y="175"/>
                  </a:lnTo>
                  <a:lnTo>
                    <a:pt x="941" y="180"/>
                  </a:lnTo>
                  <a:lnTo>
                    <a:pt x="932" y="182"/>
                  </a:lnTo>
                  <a:lnTo>
                    <a:pt x="923" y="184"/>
                  </a:lnTo>
                  <a:lnTo>
                    <a:pt x="913" y="184"/>
                  </a:lnTo>
                  <a:lnTo>
                    <a:pt x="895" y="177"/>
                  </a:lnTo>
                  <a:lnTo>
                    <a:pt x="878" y="175"/>
                  </a:lnTo>
                  <a:lnTo>
                    <a:pt x="858" y="178"/>
                  </a:lnTo>
                  <a:lnTo>
                    <a:pt x="839" y="184"/>
                  </a:lnTo>
                  <a:lnTo>
                    <a:pt x="820" y="187"/>
                  </a:lnTo>
                  <a:lnTo>
                    <a:pt x="799" y="187"/>
                  </a:lnTo>
                  <a:lnTo>
                    <a:pt x="775" y="180"/>
                  </a:lnTo>
                  <a:lnTo>
                    <a:pt x="762" y="177"/>
                  </a:lnTo>
                  <a:lnTo>
                    <a:pt x="752" y="175"/>
                  </a:lnTo>
                  <a:lnTo>
                    <a:pt x="743" y="173"/>
                  </a:lnTo>
                  <a:lnTo>
                    <a:pt x="735" y="168"/>
                  </a:lnTo>
                  <a:lnTo>
                    <a:pt x="729" y="157"/>
                  </a:lnTo>
                  <a:lnTo>
                    <a:pt x="733" y="157"/>
                  </a:lnTo>
                  <a:lnTo>
                    <a:pt x="742" y="149"/>
                  </a:lnTo>
                  <a:lnTo>
                    <a:pt x="755" y="145"/>
                  </a:lnTo>
                  <a:lnTo>
                    <a:pt x="771" y="143"/>
                  </a:lnTo>
                  <a:lnTo>
                    <a:pt x="787" y="142"/>
                  </a:lnTo>
                  <a:lnTo>
                    <a:pt x="787" y="138"/>
                  </a:lnTo>
                  <a:lnTo>
                    <a:pt x="780" y="133"/>
                  </a:lnTo>
                  <a:lnTo>
                    <a:pt x="775" y="129"/>
                  </a:lnTo>
                  <a:lnTo>
                    <a:pt x="768" y="128"/>
                  </a:lnTo>
                  <a:lnTo>
                    <a:pt x="755" y="126"/>
                  </a:lnTo>
                  <a:lnTo>
                    <a:pt x="749" y="126"/>
                  </a:lnTo>
                  <a:lnTo>
                    <a:pt x="736" y="126"/>
                  </a:lnTo>
                  <a:lnTo>
                    <a:pt x="721" y="126"/>
                  </a:lnTo>
                  <a:lnTo>
                    <a:pt x="719" y="115"/>
                  </a:lnTo>
                  <a:lnTo>
                    <a:pt x="714" y="105"/>
                  </a:lnTo>
                  <a:lnTo>
                    <a:pt x="710" y="96"/>
                  </a:lnTo>
                  <a:lnTo>
                    <a:pt x="707" y="86"/>
                  </a:lnTo>
                  <a:lnTo>
                    <a:pt x="707" y="68"/>
                  </a:lnTo>
                  <a:lnTo>
                    <a:pt x="714" y="58"/>
                  </a:lnTo>
                  <a:lnTo>
                    <a:pt x="721" y="46"/>
                  </a:lnTo>
                  <a:lnTo>
                    <a:pt x="729" y="35"/>
                  </a:lnTo>
                  <a:lnTo>
                    <a:pt x="740" y="28"/>
                  </a:lnTo>
                  <a:lnTo>
                    <a:pt x="752" y="30"/>
                  </a:lnTo>
                  <a:lnTo>
                    <a:pt x="755" y="30"/>
                  </a:lnTo>
                  <a:lnTo>
                    <a:pt x="755" y="33"/>
                  </a:lnTo>
                  <a:lnTo>
                    <a:pt x="755" y="35"/>
                  </a:lnTo>
                  <a:lnTo>
                    <a:pt x="754" y="35"/>
                  </a:lnTo>
                  <a:lnTo>
                    <a:pt x="754" y="37"/>
                  </a:lnTo>
                  <a:lnTo>
                    <a:pt x="754" y="37"/>
                  </a:lnTo>
                  <a:lnTo>
                    <a:pt x="755" y="39"/>
                  </a:lnTo>
                  <a:lnTo>
                    <a:pt x="755" y="42"/>
                  </a:lnTo>
                  <a:lnTo>
                    <a:pt x="764" y="42"/>
                  </a:lnTo>
                  <a:lnTo>
                    <a:pt x="776" y="42"/>
                  </a:lnTo>
                  <a:lnTo>
                    <a:pt x="787" y="42"/>
                  </a:lnTo>
                  <a:lnTo>
                    <a:pt x="794" y="42"/>
                  </a:lnTo>
                  <a:lnTo>
                    <a:pt x="797" y="44"/>
                  </a:lnTo>
                  <a:lnTo>
                    <a:pt x="799" y="46"/>
                  </a:lnTo>
                  <a:lnTo>
                    <a:pt x="801" y="49"/>
                  </a:lnTo>
                  <a:lnTo>
                    <a:pt x="803" y="53"/>
                  </a:lnTo>
                  <a:lnTo>
                    <a:pt x="806" y="54"/>
                  </a:lnTo>
                  <a:lnTo>
                    <a:pt x="810" y="58"/>
                  </a:lnTo>
                  <a:lnTo>
                    <a:pt x="811" y="53"/>
                  </a:lnTo>
                  <a:lnTo>
                    <a:pt x="813" y="51"/>
                  </a:lnTo>
                  <a:lnTo>
                    <a:pt x="817" y="49"/>
                  </a:lnTo>
                  <a:lnTo>
                    <a:pt x="818" y="47"/>
                  </a:lnTo>
                  <a:lnTo>
                    <a:pt x="824" y="47"/>
                  </a:lnTo>
                  <a:lnTo>
                    <a:pt x="829" y="46"/>
                  </a:lnTo>
                  <a:lnTo>
                    <a:pt x="836" y="60"/>
                  </a:lnTo>
                  <a:lnTo>
                    <a:pt x="843" y="70"/>
                  </a:lnTo>
                  <a:lnTo>
                    <a:pt x="848" y="77"/>
                  </a:lnTo>
                  <a:lnTo>
                    <a:pt x="850" y="72"/>
                  </a:lnTo>
                  <a:lnTo>
                    <a:pt x="851" y="67"/>
                  </a:lnTo>
                  <a:lnTo>
                    <a:pt x="851" y="61"/>
                  </a:lnTo>
                  <a:lnTo>
                    <a:pt x="851" y="54"/>
                  </a:lnTo>
                  <a:lnTo>
                    <a:pt x="845" y="44"/>
                  </a:lnTo>
                  <a:lnTo>
                    <a:pt x="846" y="33"/>
                  </a:lnTo>
                  <a:lnTo>
                    <a:pt x="851" y="23"/>
                  </a:lnTo>
                  <a:close/>
                  <a:moveTo>
                    <a:pt x="871" y="7"/>
                  </a:moveTo>
                  <a:lnTo>
                    <a:pt x="879" y="7"/>
                  </a:lnTo>
                  <a:lnTo>
                    <a:pt x="886" y="9"/>
                  </a:lnTo>
                  <a:lnTo>
                    <a:pt x="893" y="11"/>
                  </a:lnTo>
                  <a:lnTo>
                    <a:pt x="899" y="14"/>
                  </a:lnTo>
                  <a:lnTo>
                    <a:pt x="900" y="19"/>
                  </a:lnTo>
                  <a:lnTo>
                    <a:pt x="900" y="23"/>
                  </a:lnTo>
                  <a:lnTo>
                    <a:pt x="902" y="28"/>
                  </a:lnTo>
                  <a:lnTo>
                    <a:pt x="902" y="35"/>
                  </a:lnTo>
                  <a:lnTo>
                    <a:pt x="897" y="35"/>
                  </a:lnTo>
                  <a:lnTo>
                    <a:pt x="893" y="37"/>
                  </a:lnTo>
                  <a:lnTo>
                    <a:pt x="888" y="37"/>
                  </a:lnTo>
                  <a:lnTo>
                    <a:pt x="883" y="39"/>
                  </a:lnTo>
                  <a:lnTo>
                    <a:pt x="874" y="30"/>
                  </a:lnTo>
                  <a:lnTo>
                    <a:pt x="864" y="23"/>
                  </a:lnTo>
                  <a:lnTo>
                    <a:pt x="871" y="7"/>
                  </a:lnTo>
                  <a:close/>
                  <a:moveTo>
                    <a:pt x="4266" y="0"/>
                  </a:moveTo>
                  <a:lnTo>
                    <a:pt x="4285" y="0"/>
                  </a:lnTo>
                  <a:lnTo>
                    <a:pt x="4301" y="4"/>
                  </a:lnTo>
                  <a:lnTo>
                    <a:pt x="4316" y="7"/>
                  </a:lnTo>
                  <a:lnTo>
                    <a:pt x="4320" y="23"/>
                  </a:lnTo>
                  <a:lnTo>
                    <a:pt x="4269" y="23"/>
                  </a:lnTo>
                  <a:lnTo>
                    <a:pt x="4267" y="18"/>
                  </a:lnTo>
                  <a:lnTo>
                    <a:pt x="4267" y="13"/>
                  </a:lnTo>
                  <a:lnTo>
                    <a:pt x="4266" y="7"/>
                  </a:lnTo>
                  <a:lnTo>
                    <a:pt x="426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69" name="Freeform 10">
              <a:extLst>
                <a:ext uri="{FF2B5EF4-FFF2-40B4-BE49-F238E27FC236}">
                  <a16:creationId xmlns:a16="http://schemas.microsoft.com/office/drawing/2014/main" id="{166AEA4D-87A2-4F94-A49B-275CAE5346B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95438" y="1790700"/>
              <a:ext cx="6908800" cy="3509963"/>
            </a:xfrm>
            <a:custGeom>
              <a:avLst/>
              <a:gdLst>
                <a:gd name="T0" fmla="*/ 660 w 4352"/>
                <a:gd name="T1" fmla="*/ 268 h 2211"/>
                <a:gd name="T2" fmla="*/ 761 w 4352"/>
                <a:gd name="T3" fmla="*/ 293 h 2211"/>
                <a:gd name="T4" fmla="*/ 891 w 4352"/>
                <a:gd name="T5" fmla="*/ 513 h 2211"/>
                <a:gd name="T6" fmla="*/ 763 w 4352"/>
                <a:gd name="T7" fmla="*/ 572 h 2211"/>
                <a:gd name="T8" fmla="*/ 541 w 4352"/>
                <a:gd name="T9" fmla="*/ 326 h 2211"/>
                <a:gd name="T10" fmla="*/ 381 w 4352"/>
                <a:gd name="T11" fmla="*/ 211 h 2211"/>
                <a:gd name="T12" fmla="*/ 442 w 4352"/>
                <a:gd name="T13" fmla="*/ 265 h 2211"/>
                <a:gd name="T14" fmla="*/ 20 w 4352"/>
                <a:gd name="T15" fmla="*/ 288 h 2211"/>
                <a:gd name="T16" fmla="*/ 452 w 4352"/>
                <a:gd name="T17" fmla="*/ 157 h 2211"/>
                <a:gd name="T18" fmla="*/ 3751 w 4352"/>
                <a:gd name="T19" fmla="*/ 141 h 2211"/>
                <a:gd name="T20" fmla="*/ 320 w 4352"/>
                <a:gd name="T21" fmla="*/ 123 h 2211"/>
                <a:gd name="T22" fmla="*/ 299 w 4352"/>
                <a:gd name="T23" fmla="*/ 143 h 2211"/>
                <a:gd name="T24" fmla="*/ 163 w 4352"/>
                <a:gd name="T25" fmla="*/ 127 h 2211"/>
                <a:gd name="T26" fmla="*/ 140 w 4352"/>
                <a:gd name="T27" fmla="*/ 101 h 2211"/>
                <a:gd name="T28" fmla="*/ 3675 w 4352"/>
                <a:gd name="T29" fmla="*/ 153 h 2211"/>
                <a:gd name="T30" fmla="*/ 639 w 4352"/>
                <a:gd name="T31" fmla="*/ 162 h 2211"/>
                <a:gd name="T32" fmla="*/ 508 w 4352"/>
                <a:gd name="T33" fmla="*/ 150 h 2211"/>
                <a:gd name="T34" fmla="*/ 404 w 4352"/>
                <a:gd name="T35" fmla="*/ 89 h 2211"/>
                <a:gd name="T36" fmla="*/ 180 w 4352"/>
                <a:gd name="T37" fmla="*/ 82 h 2211"/>
                <a:gd name="T38" fmla="*/ 2683 w 4352"/>
                <a:gd name="T39" fmla="*/ 75 h 2211"/>
                <a:gd name="T40" fmla="*/ 2475 w 4352"/>
                <a:gd name="T41" fmla="*/ 199 h 2211"/>
                <a:gd name="T42" fmla="*/ 407 w 4352"/>
                <a:gd name="T43" fmla="*/ 52 h 2211"/>
                <a:gd name="T44" fmla="*/ 3303 w 4352"/>
                <a:gd name="T45" fmla="*/ 117 h 2211"/>
                <a:gd name="T46" fmla="*/ 3357 w 4352"/>
                <a:gd name="T47" fmla="*/ 195 h 2211"/>
                <a:gd name="T48" fmla="*/ 3540 w 4352"/>
                <a:gd name="T49" fmla="*/ 305 h 2211"/>
                <a:gd name="T50" fmla="*/ 3767 w 4352"/>
                <a:gd name="T51" fmla="*/ 261 h 2211"/>
                <a:gd name="T52" fmla="*/ 4073 w 4352"/>
                <a:gd name="T53" fmla="*/ 364 h 2211"/>
                <a:gd name="T54" fmla="*/ 4312 w 4352"/>
                <a:gd name="T55" fmla="*/ 511 h 2211"/>
                <a:gd name="T56" fmla="*/ 4193 w 4352"/>
                <a:gd name="T57" fmla="*/ 539 h 2211"/>
                <a:gd name="T58" fmla="*/ 4015 w 4352"/>
                <a:gd name="T59" fmla="*/ 677 h 2211"/>
                <a:gd name="T60" fmla="*/ 3874 w 4352"/>
                <a:gd name="T61" fmla="*/ 780 h 2211"/>
                <a:gd name="T62" fmla="*/ 3928 w 4352"/>
                <a:gd name="T63" fmla="*/ 640 h 2211"/>
                <a:gd name="T64" fmla="*/ 3622 w 4352"/>
                <a:gd name="T65" fmla="*/ 768 h 2211"/>
                <a:gd name="T66" fmla="*/ 3591 w 4352"/>
                <a:gd name="T67" fmla="*/ 1045 h 2211"/>
                <a:gd name="T68" fmla="*/ 3456 w 4352"/>
                <a:gd name="T69" fmla="*/ 1122 h 2211"/>
                <a:gd name="T70" fmla="*/ 3402 w 4352"/>
                <a:gd name="T71" fmla="*/ 1218 h 2211"/>
                <a:gd name="T72" fmla="*/ 3245 w 4352"/>
                <a:gd name="T73" fmla="*/ 1413 h 2211"/>
                <a:gd name="T74" fmla="*/ 3168 w 4352"/>
                <a:gd name="T75" fmla="*/ 1686 h 2211"/>
                <a:gd name="T76" fmla="*/ 2987 w 4352"/>
                <a:gd name="T77" fmla="*/ 1387 h 2211"/>
                <a:gd name="T78" fmla="*/ 2720 w 4352"/>
                <a:gd name="T79" fmla="*/ 1406 h 2211"/>
                <a:gd name="T80" fmla="*/ 2434 w 4352"/>
                <a:gd name="T81" fmla="*/ 1335 h 2211"/>
                <a:gd name="T82" fmla="*/ 2339 w 4352"/>
                <a:gd name="T83" fmla="*/ 1523 h 2211"/>
                <a:gd name="T84" fmla="*/ 2231 w 4352"/>
                <a:gd name="T85" fmla="*/ 1378 h 2211"/>
                <a:gd name="T86" fmla="*/ 2310 w 4352"/>
                <a:gd name="T87" fmla="*/ 1714 h 2211"/>
                <a:gd name="T88" fmla="*/ 2001 w 4352"/>
                <a:gd name="T89" fmla="*/ 2208 h 2211"/>
                <a:gd name="T90" fmla="*/ 1920 w 4352"/>
                <a:gd name="T91" fmla="*/ 1862 h 2211"/>
                <a:gd name="T92" fmla="*/ 1625 w 4352"/>
                <a:gd name="T93" fmla="*/ 1644 h 2211"/>
                <a:gd name="T94" fmla="*/ 1636 w 4352"/>
                <a:gd name="T95" fmla="*/ 1195 h 2211"/>
                <a:gd name="T96" fmla="*/ 1709 w 4352"/>
                <a:gd name="T97" fmla="*/ 1028 h 2211"/>
                <a:gd name="T98" fmla="*/ 1793 w 4352"/>
                <a:gd name="T99" fmla="*/ 865 h 2211"/>
                <a:gd name="T100" fmla="*/ 1973 w 4352"/>
                <a:gd name="T101" fmla="*/ 801 h 2211"/>
                <a:gd name="T102" fmla="*/ 2118 w 4352"/>
                <a:gd name="T103" fmla="*/ 659 h 2211"/>
                <a:gd name="T104" fmla="*/ 1997 w 4352"/>
                <a:gd name="T105" fmla="*/ 686 h 2211"/>
                <a:gd name="T106" fmla="*/ 1831 w 4352"/>
                <a:gd name="T107" fmla="*/ 577 h 2211"/>
                <a:gd name="T108" fmla="*/ 2041 w 4352"/>
                <a:gd name="T109" fmla="*/ 342 h 2211"/>
                <a:gd name="T110" fmla="*/ 2259 w 4352"/>
                <a:gd name="T111" fmla="*/ 391 h 2211"/>
                <a:gd name="T112" fmla="*/ 2278 w 4352"/>
                <a:gd name="T113" fmla="*/ 499 h 2211"/>
                <a:gd name="T114" fmla="*/ 2439 w 4352"/>
                <a:gd name="T115" fmla="*/ 387 h 2211"/>
                <a:gd name="T116" fmla="*/ 2566 w 4352"/>
                <a:gd name="T117" fmla="*/ 382 h 2211"/>
                <a:gd name="T118" fmla="*/ 2667 w 4352"/>
                <a:gd name="T119" fmla="*/ 261 h 2211"/>
                <a:gd name="T120" fmla="*/ 2737 w 4352"/>
                <a:gd name="T121" fmla="*/ 467 h 2211"/>
                <a:gd name="T122" fmla="*/ 2861 w 4352"/>
                <a:gd name="T123" fmla="*/ 275 h 2211"/>
                <a:gd name="T124" fmla="*/ 3161 w 4352"/>
                <a:gd name="T125" fmla="*/ 17 h 2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352" h="2211">
                  <a:moveTo>
                    <a:pt x="2697" y="200"/>
                  </a:moveTo>
                  <a:lnTo>
                    <a:pt x="2708" y="204"/>
                  </a:lnTo>
                  <a:lnTo>
                    <a:pt x="2708" y="211"/>
                  </a:lnTo>
                  <a:lnTo>
                    <a:pt x="2704" y="211"/>
                  </a:lnTo>
                  <a:lnTo>
                    <a:pt x="2702" y="213"/>
                  </a:lnTo>
                  <a:lnTo>
                    <a:pt x="2701" y="214"/>
                  </a:lnTo>
                  <a:lnTo>
                    <a:pt x="2699" y="214"/>
                  </a:lnTo>
                  <a:lnTo>
                    <a:pt x="2697" y="214"/>
                  </a:lnTo>
                  <a:lnTo>
                    <a:pt x="2694" y="214"/>
                  </a:lnTo>
                  <a:lnTo>
                    <a:pt x="2694" y="209"/>
                  </a:lnTo>
                  <a:lnTo>
                    <a:pt x="2694" y="206"/>
                  </a:lnTo>
                  <a:lnTo>
                    <a:pt x="2695" y="204"/>
                  </a:lnTo>
                  <a:lnTo>
                    <a:pt x="2697" y="200"/>
                  </a:lnTo>
                  <a:close/>
                  <a:moveTo>
                    <a:pt x="562" y="192"/>
                  </a:moveTo>
                  <a:lnTo>
                    <a:pt x="562" y="195"/>
                  </a:lnTo>
                  <a:lnTo>
                    <a:pt x="566" y="195"/>
                  </a:lnTo>
                  <a:lnTo>
                    <a:pt x="564" y="213"/>
                  </a:lnTo>
                  <a:lnTo>
                    <a:pt x="566" y="228"/>
                  </a:lnTo>
                  <a:lnTo>
                    <a:pt x="573" y="242"/>
                  </a:lnTo>
                  <a:lnTo>
                    <a:pt x="576" y="244"/>
                  </a:lnTo>
                  <a:lnTo>
                    <a:pt x="580" y="244"/>
                  </a:lnTo>
                  <a:lnTo>
                    <a:pt x="583" y="246"/>
                  </a:lnTo>
                  <a:lnTo>
                    <a:pt x="589" y="246"/>
                  </a:lnTo>
                  <a:lnTo>
                    <a:pt x="589" y="204"/>
                  </a:lnTo>
                  <a:lnTo>
                    <a:pt x="615" y="204"/>
                  </a:lnTo>
                  <a:lnTo>
                    <a:pt x="620" y="216"/>
                  </a:lnTo>
                  <a:lnTo>
                    <a:pt x="627" y="228"/>
                  </a:lnTo>
                  <a:lnTo>
                    <a:pt x="634" y="239"/>
                  </a:lnTo>
                  <a:lnTo>
                    <a:pt x="646" y="242"/>
                  </a:lnTo>
                  <a:lnTo>
                    <a:pt x="646" y="247"/>
                  </a:lnTo>
                  <a:lnTo>
                    <a:pt x="648" y="258"/>
                  </a:lnTo>
                  <a:lnTo>
                    <a:pt x="650" y="270"/>
                  </a:lnTo>
                  <a:lnTo>
                    <a:pt x="650" y="277"/>
                  </a:lnTo>
                  <a:lnTo>
                    <a:pt x="653" y="275"/>
                  </a:lnTo>
                  <a:lnTo>
                    <a:pt x="655" y="275"/>
                  </a:lnTo>
                  <a:lnTo>
                    <a:pt x="655" y="275"/>
                  </a:lnTo>
                  <a:lnTo>
                    <a:pt x="657" y="274"/>
                  </a:lnTo>
                  <a:lnTo>
                    <a:pt x="658" y="272"/>
                  </a:lnTo>
                  <a:lnTo>
                    <a:pt x="660" y="268"/>
                  </a:lnTo>
                  <a:lnTo>
                    <a:pt x="662" y="263"/>
                  </a:lnTo>
                  <a:lnTo>
                    <a:pt x="664" y="258"/>
                  </a:lnTo>
                  <a:lnTo>
                    <a:pt x="665" y="254"/>
                  </a:lnTo>
                  <a:lnTo>
                    <a:pt x="669" y="251"/>
                  </a:lnTo>
                  <a:lnTo>
                    <a:pt x="672" y="249"/>
                  </a:lnTo>
                  <a:lnTo>
                    <a:pt x="678" y="247"/>
                  </a:lnTo>
                  <a:lnTo>
                    <a:pt x="681" y="244"/>
                  </a:lnTo>
                  <a:lnTo>
                    <a:pt x="685" y="242"/>
                  </a:lnTo>
                  <a:lnTo>
                    <a:pt x="681" y="242"/>
                  </a:lnTo>
                  <a:lnTo>
                    <a:pt x="681" y="239"/>
                  </a:lnTo>
                  <a:lnTo>
                    <a:pt x="672" y="242"/>
                  </a:lnTo>
                  <a:lnTo>
                    <a:pt x="667" y="246"/>
                  </a:lnTo>
                  <a:lnTo>
                    <a:pt x="660" y="251"/>
                  </a:lnTo>
                  <a:lnTo>
                    <a:pt x="650" y="254"/>
                  </a:lnTo>
                  <a:lnTo>
                    <a:pt x="648" y="239"/>
                  </a:lnTo>
                  <a:lnTo>
                    <a:pt x="646" y="228"/>
                  </a:lnTo>
                  <a:lnTo>
                    <a:pt x="643" y="219"/>
                  </a:lnTo>
                  <a:lnTo>
                    <a:pt x="639" y="207"/>
                  </a:lnTo>
                  <a:lnTo>
                    <a:pt x="643" y="206"/>
                  </a:lnTo>
                  <a:lnTo>
                    <a:pt x="644" y="206"/>
                  </a:lnTo>
                  <a:lnTo>
                    <a:pt x="648" y="204"/>
                  </a:lnTo>
                  <a:lnTo>
                    <a:pt x="653" y="204"/>
                  </a:lnTo>
                  <a:lnTo>
                    <a:pt x="658" y="207"/>
                  </a:lnTo>
                  <a:lnTo>
                    <a:pt x="662" y="209"/>
                  </a:lnTo>
                  <a:lnTo>
                    <a:pt x="667" y="211"/>
                  </a:lnTo>
                  <a:lnTo>
                    <a:pt x="672" y="213"/>
                  </a:lnTo>
                  <a:lnTo>
                    <a:pt x="678" y="214"/>
                  </a:lnTo>
                  <a:lnTo>
                    <a:pt x="685" y="226"/>
                  </a:lnTo>
                  <a:lnTo>
                    <a:pt x="692" y="240"/>
                  </a:lnTo>
                  <a:lnTo>
                    <a:pt x="697" y="253"/>
                  </a:lnTo>
                  <a:lnTo>
                    <a:pt x="704" y="261"/>
                  </a:lnTo>
                  <a:lnTo>
                    <a:pt x="707" y="263"/>
                  </a:lnTo>
                  <a:lnTo>
                    <a:pt x="713" y="263"/>
                  </a:lnTo>
                  <a:lnTo>
                    <a:pt x="718" y="263"/>
                  </a:lnTo>
                  <a:lnTo>
                    <a:pt x="723" y="263"/>
                  </a:lnTo>
                  <a:lnTo>
                    <a:pt x="726" y="263"/>
                  </a:lnTo>
                  <a:lnTo>
                    <a:pt x="730" y="265"/>
                  </a:lnTo>
                  <a:lnTo>
                    <a:pt x="747" y="277"/>
                  </a:lnTo>
                  <a:lnTo>
                    <a:pt x="761" y="293"/>
                  </a:lnTo>
                  <a:lnTo>
                    <a:pt x="777" y="307"/>
                  </a:lnTo>
                  <a:lnTo>
                    <a:pt x="777" y="319"/>
                  </a:lnTo>
                  <a:lnTo>
                    <a:pt x="791" y="324"/>
                  </a:lnTo>
                  <a:lnTo>
                    <a:pt x="803" y="331"/>
                  </a:lnTo>
                  <a:lnTo>
                    <a:pt x="810" y="342"/>
                  </a:lnTo>
                  <a:lnTo>
                    <a:pt x="819" y="354"/>
                  </a:lnTo>
                  <a:lnTo>
                    <a:pt x="826" y="366"/>
                  </a:lnTo>
                  <a:lnTo>
                    <a:pt x="835" y="377"/>
                  </a:lnTo>
                  <a:lnTo>
                    <a:pt x="829" y="384"/>
                  </a:lnTo>
                  <a:lnTo>
                    <a:pt x="826" y="387"/>
                  </a:lnTo>
                  <a:lnTo>
                    <a:pt x="824" y="392"/>
                  </a:lnTo>
                  <a:lnTo>
                    <a:pt x="822" y="396"/>
                  </a:lnTo>
                  <a:lnTo>
                    <a:pt x="829" y="408"/>
                  </a:lnTo>
                  <a:lnTo>
                    <a:pt x="840" y="417"/>
                  </a:lnTo>
                  <a:lnTo>
                    <a:pt x="854" y="422"/>
                  </a:lnTo>
                  <a:lnTo>
                    <a:pt x="854" y="427"/>
                  </a:lnTo>
                  <a:lnTo>
                    <a:pt x="854" y="429"/>
                  </a:lnTo>
                  <a:lnTo>
                    <a:pt x="856" y="431"/>
                  </a:lnTo>
                  <a:lnTo>
                    <a:pt x="856" y="432"/>
                  </a:lnTo>
                  <a:lnTo>
                    <a:pt x="857" y="434"/>
                  </a:lnTo>
                  <a:lnTo>
                    <a:pt x="861" y="436"/>
                  </a:lnTo>
                  <a:lnTo>
                    <a:pt x="864" y="439"/>
                  </a:lnTo>
                  <a:lnTo>
                    <a:pt x="870" y="441"/>
                  </a:lnTo>
                  <a:lnTo>
                    <a:pt x="873" y="443"/>
                  </a:lnTo>
                  <a:lnTo>
                    <a:pt x="877" y="446"/>
                  </a:lnTo>
                  <a:lnTo>
                    <a:pt x="878" y="448"/>
                  </a:lnTo>
                  <a:lnTo>
                    <a:pt x="880" y="452"/>
                  </a:lnTo>
                  <a:lnTo>
                    <a:pt x="878" y="453"/>
                  </a:lnTo>
                  <a:lnTo>
                    <a:pt x="878" y="455"/>
                  </a:lnTo>
                  <a:lnTo>
                    <a:pt x="878" y="455"/>
                  </a:lnTo>
                  <a:lnTo>
                    <a:pt x="878" y="457"/>
                  </a:lnTo>
                  <a:lnTo>
                    <a:pt x="880" y="459"/>
                  </a:lnTo>
                  <a:lnTo>
                    <a:pt x="884" y="460"/>
                  </a:lnTo>
                  <a:lnTo>
                    <a:pt x="889" y="462"/>
                  </a:lnTo>
                  <a:lnTo>
                    <a:pt x="892" y="464"/>
                  </a:lnTo>
                  <a:lnTo>
                    <a:pt x="898" y="464"/>
                  </a:lnTo>
                  <a:lnTo>
                    <a:pt x="903" y="464"/>
                  </a:lnTo>
                  <a:lnTo>
                    <a:pt x="896" y="511"/>
                  </a:lnTo>
                  <a:lnTo>
                    <a:pt x="891" y="513"/>
                  </a:lnTo>
                  <a:lnTo>
                    <a:pt x="885" y="513"/>
                  </a:lnTo>
                  <a:lnTo>
                    <a:pt x="880" y="514"/>
                  </a:lnTo>
                  <a:lnTo>
                    <a:pt x="873" y="514"/>
                  </a:lnTo>
                  <a:lnTo>
                    <a:pt x="866" y="506"/>
                  </a:lnTo>
                  <a:lnTo>
                    <a:pt x="857" y="497"/>
                  </a:lnTo>
                  <a:lnTo>
                    <a:pt x="850" y="488"/>
                  </a:lnTo>
                  <a:lnTo>
                    <a:pt x="845" y="476"/>
                  </a:lnTo>
                  <a:lnTo>
                    <a:pt x="838" y="476"/>
                  </a:lnTo>
                  <a:lnTo>
                    <a:pt x="833" y="478"/>
                  </a:lnTo>
                  <a:lnTo>
                    <a:pt x="828" y="478"/>
                  </a:lnTo>
                  <a:lnTo>
                    <a:pt x="822" y="480"/>
                  </a:lnTo>
                  <a:lnTo>
                    <a:pt x="831" y="507"/>
                  </a:lnTo>
                  <a:lnTo>
                    <a:pt x="838" y="537"/>
                  </a:lnTo>
                  <a:lnTo>
                    <a:pt x="850" y="537"/>
                  </a:lnTo>
                  <a:lnTo>
                    <a:pt x="857" y="551"/>
                  </a:lnTo>
                  <a:lnTo>
                    <a:pt x="863" y="565"/>
                  </a:lnTo>
                  <a:lnTo>
                    <a:pt x="864" y="584"/>
                  </a:lnTo>
                  <a:lnTo>
                    <a:pt x="863" y="586"/>
                  </a:lnTo>
                  <a:lnTo>
                    <a:pt x="861" y="588"/>
                  </a:lnTo>
                  <a:lnTo>
                    <a:pt x="861" y="590"/>
                  </a:lnTo>
                  <a:lnTo>
                    <a:pt x="859" y="591"/>
                  </a:lnTo>
                  <a:lnTo>
                    <a:pt x="857" y="593"/>
                  </a:lnTo>
                  <a:lnTo>
                    <a:pt x="854" y="595"/>
                  </a:lnTo>
                  <a:lnTo>
                    <a:pt x="847" y="591"/>
                  </a:lnTo>
                  <a:lnTo>
                    <a:pt x="838" y="586"/>
                  </a:lnTo>
                  <a:lnTo>
                    <a:pt x="829" y="581"/>
                  </a:lnTo>
                  <a:lnTo>
                    <a:pt x="822" y="577"/>
                  </a:lnTo>
                  <a:lnTo>
                    <a:pt x="819" y="576"/>
                  </a:lnTo>
                  <a:lnTo>
                    <a:pt x="816" y="576"/>
                  </a:lnTo>
                  <a:lnTo>
                    <a:pt x="826" y="590"/>
                  </a:lnTo>
                  <a:lnTo>
                    <a:pt x="835" y="602"/>
                  </a:lnTo>
                  <a:lnTo>
                    <a:pt x="842" y="617"/>
                  </a:lnTo>
                  <a:lnTo>
                    <a:pt x="838" y="617"/>
                  </a:lnTo>
                  <a:lnTo>
                    <a:pt x="826" y="612"/>
                  </a:lnTo>
                  <a:lnTo>
                    <a:pt x="810" y="609"/>
                  </a:lnTo>
                  <a:lnTo>
                    <a:pt x="793" y="605"/>
                  </a:lnTo>
                  <a:lnTo>
                    <a:pt x="781" y="598"/>
                  </a:lnTo>
                  <a:lnTo>
                    <a:pt x="770" y="588"/>
                  </a:lnTo>
                  <a:lnTo>
                    <a:pt x="763" y="572"/>
                  </a:lnTo>
                  <a:lnTo>
                    <a:pt x="756" y="558"/>
                  </a:lnTo>
                  <a:lnTo>
                    <a:pt x="746" y="544"/>
                  </a:lnTo>
                  <a:lnTo>
                    <a:pt x="735" y="534"/>
                  </a:lnTo>
                  <a:lnTo>
                    <a:pt x="720" y="542"/>
                  </a:lnTo>
                  <a:lnTo>
                    <a:pt x="702" y="548"/>
                  </a:lnTo>
                  <a:lnTo>
                    <a:pt x="681" y="549"/>
                  </a:lnTo>
                  <a:lnTo>
                    <a:pt x="679" y="544"/>
                  </a:lnTo>
                  <a:lnTo>
                    <a:pt x="678" y="539"/>
                  </a:lnTo>
                  <a:lnTo>
                    <a:pt x="678" y="534"/>
                  </a:lnTo>
                  <a:lnTo>
                    <a:pt x="678" y="527"/>
                  </a:lnTo>
                  <a:lnTo>
                    <a:pt x="693" y="521"/>
                  </a:lnTo>
                  <a:lnTo>
                    <a:pt x="713" y="516"/>
                  </a:lnTo>
                  <a:lnTo>
                    <a:pt x="730" y="511"/>
                  </a:lnTo>
                  <a:lnTo>
                    <a:pt x="735" y="501"/>
                  </a:lnTo>
                  <a:lnTo>
                    <a:pt x="740" y="487"/>
                  </a:lnTo>
                  <a:lnTo>
                    <a:pt x="746" y="471"/>
                  </a:lnTo>
                  <a:lnTo>
                    <a:pt x="749" y="455"/>
                  </a:lnTo>
                  <a:lnTo>
                    <a:pt x="751" y="443"/>
                  </a:lnTo>
                  <a:lnTo>
                    <a:pt x="749" y="434"/>
                  </a:lnTo>
                  <a:lnTo>
                    <a:pt x="742" y="422"/>
                  </a:lnTo>
                  <a:lnTo>
                    <a:pt x="733" y="415"/>
                  </a:lnTo>
                  <a:lnTo>
                    <a:pt x="723" y="408"/>
                  </a:lnTo>
                  <a:lnTo>
                    <a:pt x="716" y="399"/>
                  </a:lnTo>
                  <a:lnTo>
                    <a:pt x="707" y="357"/>
                  </a:lnTo>
                  <a:lnTo>
                    <a:pt x="693" y="354"/>
                  </a:lnTo>
                  <a:lnTo>
                    <a:pt x="683" y="347"/>
                  </a:lnTo>
                  <a:lnTo>
                    <a:pt x="674" y="340"/>
                  </a:lnTo>
                  <a:lnTo>
                    <a:pt x="665" y="338"/>
                  </a:lnTo>
                  <a:lnTo>
                    <a:pt x="657" y="342"/>
                  </a:lnTo>
                  <a:lnTo>
                    <a:pt x="651" y="347"/>
                  </a:lnTo>
                  <a:lnTo>
                    <a:pt x="646" y="352"/>
                  </a:lnTo>
                  <a:lnTo>
                    <a:pt x="639" y="357"/>
                  </a:lnTo>
                  <a:lnTo>
                    <a:pt x="627" y="361"/>
                  </a:lnTo>
                  <a:lnTo>
                    <a:pt x="615" y="354"/>
                  </a:lnTo>
                  <a:lnTo>
                    <a:pt x="599" y="349"/>
                  </a:lnTo>
                  <a:lnTo>
                    <a:pt x="582" y="345"/>
                  </a:lnTo>
                  <a:lnTo>
                    <a:pt x="566" y="340"/>
                  </a:lnTo>
                  <a:lnTo>
                    <a:pt x="552" y="335"/>
                  </a:lnTo>
                  <a:lnTo>
                    <a:pt x="541" y="326"/>
                  </a:lnTo>
                  <a:lnTo>
                    <a:pt x="534" y="312"/>
                  </a:lnTo>
                  <a:lnTo>
                    <a:pt x="536" y="310"/>
                  </a:lnTo>
                  <a:lnTo>
                    <a:pt x="536" y="309"/>
                  </a:lnTo>
                  <a:lnTo>
                    <a:pt x="538" y="309"/>
                  </a:lnTo>
                  <a:lnTo>
                    <a:pt x="538" y="307"/>
                  </a:lnTo>
                  <a:lnTo>
                    <a:pt x="538" y="303"/>
                  </a:lnTo>
                  <a:lnTo>
                    <a:pt x="531" y="302"/>
                  </a:lnTo>
                  <a:lnTo>
                    <a:pt x="524" y="300"/>
                  </a:lnTo>
                  <a:lnTo>
                    <a:pt x="519" y="296"/>
                  </a:lnTo>
                  <a:lnTo>
                    <a:pt x="515" y="291"/>
                  </a:lnTo>
                  <a:lnTo>
                    <a:pt x="512" y="284"/>
                  </a:lnTo>
                  <a:lnTo>
                    <a:pt x="521" y="267"/>
                  </a:lnTo>
                  <a:lnTo>
                    <a:pt x="528" y="244"/>
                  </a:lnTo>
                  <a:lnTo>
                    <a:pt x="531" y="219"/>
                  </a:lnTo>
                  <a:lnTo>
                    <a:pt x="534" y="195"/>
                  </a:lnTo>
                  <a:lnTo>
                    <a:pt x="562" y="192"/>
                  </a:lnTo>
                  <a:close/>
                  <a:moveTo>
                    <a:pt x="400" y="188"/>
                  </a:moveTo>
                  <a:lnTo>
                    <a:pt x="416" y="188"/>
                  </a:lnTo>
                  <a:lnTo>
                    <a:pt x="425" y="223"/>
                  </a:lnTo>
                  <a:lnTo>
                    <a:pt x="432" y="261"/>
                  </a:lnTo>
                  <a:lnTo>
                    <a:pt x="428" y="261"/>
                  </a:lnTo>
                  <a:lnTo>
                    <a:pt x="423" y="268"/>
                  </a:lnTo>
                  <a:lnTo>
                    <a:pt x="412" y="265"/>
                  </a:lnTo>
                  <a:lnTo>
                    <a:pt x="409" y="268"/>
                  </a:lnTo>
                  <a:lnTo>
                    <a:pt x="409" y="272"/>
                  </a:lnTo>
                  <a:lnTo>
                    <a:pt x="409" y="275"/>
                  </a:lnTo>
                  <a:lnTo>
                    <a:pt x="409" y="277"/>
                  </a:lnTo>
                  <a:lnTo>
                    <a:pt x="407" y="279"/>
                  </a:lnTo>
                  <a:lnTo>
                    <a:pt x="405" y="282"/>
                  </a:lnTo>
                  <a:lnTo>
                    <a:pt x="400" y="284"/>
                  </a:lnTo>
                  <a:lnTo>
                    <a:pt x="395" y="281"/>
                  </a:lnTo>
                  <a:lnTo>
                    <a:pt x="388" y="275"/>
                  </a:lnTo>
                  <a:lnTo>
                    <a:pt x="381" y="272"/>
                  </a:lnTo>
                  <a:lnTo>
                    <a:pt x="381" y="261"/>
                  </a:lnTo>
                  <a:lnTo>
                    <a:pt x="358" y="258"/>
                  </a:lnTo>
                  <a:lnTo>
                    <a:pt x="362" y="226"/>
                  </a:lnTo>
                  <a:lnTo>
                    <a:pt x="369" y="223"/>
                  </a:lnTo>
                  <a:lnTo>
                    <a:pt x="376" y="218"/>
                  </a:lnTo>
                  <a:lnTo>
                    <a:pt x="381" y="211"/>
                  </a:lnTo>
                  <a:lnTo>
                    <a:pt x="376" y="209"/>
                  </a:lnTo>
                  <a:lnTo>
                    <a:pt x="372" y="207"/>
                  </a:lnTo>
                  <a:lnTo>
                    <a:pt x="369" y="206"/>
                  </a:lnTo>
                  <a:lnTo>
                    <a:pt x="365" y="202"/>
                  </a:lnTo>
                  <a:lnTo>
                    <a:pt x="363" y="199"/>
                  </a:lnTo>
                  <a:lnTo>
                    <a:pt x="362" y="192"/>
                  </a:lnTo>
                  <a:lnTo>
                    <a:pt x="381" y="190"/>
                  </a:lnTo>
                  <a:lnTo>
                    <a:pt x="400" y="188"/>
                  </a:lnTo>
                  <a:close/>
                  <a:moveTo>
                    <a:pt x="3661" y="172"/>
                  </a:moveTo>
                  <a:lnTo>
                    <a:pt x="3673" y="178"/>
                  </a:lnTo>
                  <a:lnTo>
                    <a:pt x="3673" y="185"/>
                  </a:lnTo>
                  <a:lnTo>
                    <a:pt x="3657" y="185"/>
                  </a:lnTo>
                  <a:lnTo>
                    <a:pt x="3661" y="172"/>
                  </a:lnTo>
                  <a:close/>
                  <a:moveTo>
                    <a:pt x="438" y="172"/>
                  </a:moveTo>
                  <a:lnTo>
                    <a:pt x="451" y="174"/>
                  </a:lnTo>
                  <a:lnTo>
                    <a:pt x="465" y="176"/>
                  </a:lnTo>
                  <a:lnTo>
                    <a:pt x="477" y="178"/>
                  </a:lnTo>
                  <a:lnTo>
                    <a:pt x="486" y="181"/>
                  </a:lnTo>
                  <a:lnTo>
                    <a:pt x="487" y="185"/>
                  </a:lnTo>
                  <a:lnTo>
                    <a:pt x="487" y="190"/>
                  </a:lnTo>
                  <a:lnTo>
                    <a:pt x="489" y="197"/>
                  </a:lnTo>
                  <a:lnTo>
                    <a:pt x="489" y="204"/>
                  </a:lnTo>
                  <a:lnTo>
                    <a:pt x="487" y="207"/>
                  </a:lnTo>
                  <a:lnTo>
                    <a:pt x="486" y="211"/>
                  </a:lnTo>
                  <a:lnTo>
                    <a:pt x="484" y="216"/>
                  </a:lnTo>
                  <a:lnTo>
                    <a:pt x="480" y="219"/>
                  </a:lnTo>
                  <a:lnTo>
                    <a:pt x="477" y="221"/>
                  </a:lnTo>
                  <a:lnTo>
                    <a:pt x="473" y="223"/>
                  </a:lnTo>
                  <a:lnTo>
                    <a:pt x="472" y="225"/>
                  </a:lnTo>
                  <a:lnTo>
                    <a:pt x="468" y="226"/>
                  </a:lnTo>
                  <a:lnTo>
                    <a:pt x="466" y="230"/>
                  </a:lnTo>
                  <a:lnTo>
                    <a:pt x="468" y="239"/>
                  </a:lnTo>
                  <a:lnTo>
                    <a:pt x="466" y="249"/>
                  </a:lnTo>
                  <a:lnTo>
                    <a:pt x="465" y="256"/>
                  </a:lnTo>
                  <a:lnTo>
                    <a:pt x="461" y="261"/>
                  </a:lnTo>
                  <a:lnTo>
                    <a:pt x="458" y="263"/>
                  </a:lnTo>
                  <a:lnTo>
                    <a:pt x="454" y="265"/>
                  </a:lnTo>
                  <a:lnTo>
                    <a:pt x="449" y="265"/>
                  </a:lnTo>
                  <a:lnTo>
                    <a:pt x="442" y="265"/>
                  </a:lnTo>
                  <a:lnTo>
                    <a:pt x="438" y="254"/>
                  </a:lnTo>
                  <a:lnTo>
                    <a:pt x="442" y="244"/>
                  </a:lnTo>
                  <a:lnTo>
                    <a:pt x="442" y="232"/>
                  </a:lnTo>
                  <a:lnTo>
                    <a:pt x="438" y="218"/>
                  </a:lnTo>
                  <a:lnTo>
                    <a:pt x="437" y="202"/>
                  </a:lnTo>
                  <a:lnTo>
                    <a:pt x="435" y="188"/>
                  </a:lnTo>
                  <a:lnTo>
                    <a:pt x="438" y="172"/>
                  </a:lnTo>
                  <a:close/>
                  <a:moveTo>
                    <a:pt x="60" y="171"/>
                  </a:moveTo>
                  <a:lnTo>
                    <a:pt x="74" y="172"/>
                  </a:lnTo>
                  <a:lnTo>
                    <a:pt x="74" y="185"/>
                  </a:lnTo>
                  <a:lnTo>
                    <a:pt x="91" y="185"/>
                  </a:lnTo>
                  <a:lnTo>
                    <a:pt x="105" y="185"/>
                  </a:lnTo>
                  <a:lnTo>
                    <a:pt x="121" y="185"/>
                  </a:lnTo>
                  <a:lnTo>
                    <a:pt x="124" y="192"/>
                  </a:lnTo>
                  <a:lnTo>
                    <a:pt x="128" y="200"/>
                  </a:lnTo>
                  <a:lnTo>
                    <a:pt x="131" y="209"/>
                  </a:lnTo>
                  <a:lnTo>
                    <a:pt x="135" y="216"/>
                  </a:lnTo>
                  <a:lnTo>
                    <a:pt x="135" y="219"/>
                  </a:lnTo>
                  <a:lnTo>
                    <a:pt x="124" y="232"/>
                  </a:lnTo>
                  <a:lnTo>
                    <a:pt x="110" y="237"/>
                  </a:lnTo>
                  <a:lnTo>
                    <a:pt x="96" y="242"/>
                  </a:lnTo>
                  <a:lnTo>
                    <a:pt x="88" y="258"/>
                  </a:lnTo>
                  <a:lnTo>
                    <a:pt x="81" y="272"/>
                  </a:lnTo>
                  <a:lnTo>
                    <a:pt x="79" y="288"/>
                  </a:lnTo>
                  <a:lnTo>
                    <a:pt x="82" y="303"/>
                  </a:lnTo>
                  <a:lnTo>
                    <a:pt x="67" y="305"/>
                  </a:lnTo>
                  <a:lnTo>
                    <a:pt x="53" y="310"/>
                  </a:lnTo>
                  <a:lnTo>
                    <a:pt x="35" y="315"/>
                  </a:lnTo>
                  <a:lnTo>
                    <a:pt x="34" y="312"/>
                  </a:lnTo>
                  <a:lnTo>
                    <a:pt x="32" y="309"/>
                  </a:lnTo>
                  <a:lnTo>
                    <a:pt x="30" y="307"/>
                  </a:lnTo>
                  <a:lnTo>
                    <a:pt x="30" y="303"/>
                  </a:lnTo>
                  <a:lnTo>
                    <a:pt x="28" y="300"/>
                  </a:lnTo>
                  <a:lnTo>
                    <a:pt x="30" y="298"/>
                  </a:lnTo>
                  <a:lnTo>
                    <a:pt x="30" y="296"/>
                  </a:lnTo>
                  <a:lnTo>
                    <a:pt x="30" y="295"/>
                  </a:lnTo>
                  <a:lnTo>
                    <a:pt x="32" y="291"/>
                  </a:lnTo>
                  <a:lnTo>
                    <a:pt x="32" y="288"/>
                  </a:lnTo>
                  <a:lnTo>
                    <a:pt x="20" y="288"/>
                  </a:lnTo>
                  <a:lnTo>
                    <a:pt x="20" y="282"/>
                  </a:lnTo>
                  <a:lnTo>
                    <a:pt x="20" y="281"/>
                  </a:lnTo>
                  <a:lnTo>
                    <a:pt x="18" y="279"/>
                  </a:lnTo>
                  <a:lnTo>
                    <a:pt x="18" y="277"/>
                  </a:lnTo>
                  <a:lnTo>
                    <a:pt x="16" y="275"/>
                  </a:lnTo>
                  <a:lnTo>
                    <a:pt x="13" y="272"/>
                  </a:lnTo>
                  <a:lnTo>
                    <a:pt x="11" y="272"/>
                  </a:lnTo>
                  <a:lnTo>
                    <a:pt x="9" y="272"/>
                  </a:lnTo>
                  <a:lnTo>
                    <a:pt x="9" y="272"/>
                  </a:lnTo>
                  <a:lnTo>
                    <a:pt x="7" y="272"/>
                  </a:lnTo>
                  <a:lnTo>
                    <a:pt x="6" y="272"/>
                  </a:lnTo>
                  <a:lnTo>
                    <a:pt x="0" y="272"/>
                  </a:lnTo>
                  <a:lnTo>
                    <a:pt x="0" y="261"/>
                  </a:lnTo>
                  <a:lnTo>
                    <a:pt x="13" y="247"/>
                  </a:lnTo>
                  <a:lnTo>
                    <a:pt x="21" y="228"/>
                  </a:lnTo>
                  <a:lnTo>
                    <a:pt x="28" y="207"/>
                  </a:lnTo>
                  <a:lnTo>
                    <a:pt x="23" y="204"/>
                  </a:lnTo>
                  <a:lnTo>
                    <a:pt x="21" y="199"/>
                  </a:lnTo>
                  <a:lnTo>
                    <a:pt x="20" y="195"/>
                  </a:lnTo>
                  <a:lnTo>
                    <a:pt x="18" y="188"/>
                  </a:lnTo>
                  <a:lnTo>
                    <a:pt x="16" y="181"/>
                  </a:lnTo>
                  <a:lnTo>
                    <a:pt x="30" y="178"/>
                  </a:lnTo>
                  <a:lnTo>
                    <a:pt x="41" y="176"/>
                  </a:lnTo>
                  <a:lnTo>
                    <a:pt x="49" y="172"/>
                  </a:lnTo>
                  <a:lnTo>
                    <a:pt x="60" y="171"/>
                  </a:lnTo>
                  <a:close/>
                  <a:moveTo>
                    <a:pt x="1556" y="130"/>
                  </a:moveTo>
                  <a:lnTo>
                    <a:pt x="1571" y="130"/>
                  </a:lnTo>
                  <a:lnTo>
                    <a:pt x="1571" y="134"/>
                  </a:lnTo>
                  <a:lnTo>
                    <a:pt x="1568" y="134"/>
                  </a:lnTo>
                  <a:lnTo>
                    <a:pt x="1564" y="136"/>
                  </a:lnTo>
                  <a:lnTo>
                    <a:pt x="1563" y="136"/>
                  </a:lnTo>
                  <a:lnTo>
                    <a:pt x="1563" y="136"/>
                  </a:lnTo>
                  <a:lnTo>
                    <a:pt x="1561" y="136"/>
                  </a:lnTo>
                  <a:lnTo>
                    <a:pt x="1561" y="136"/>
                  </a:lnTo>
                  <a:lnTo>
                    <a:pt x="1559" y="134"/>
                  </a:lnTo>
                  <a:lnTo>
                    <a:pt x="1556" y="130"/>
                  </a:lnTo>
                  <a:close/>
                  <a:moveTo>
                    <a:pt x="454" y="130"/>
                  </a:moveTo>
                  <a:lnTo>
                    <a:pt x="458" y="153"/>
                  </a:lnTo>
                  <a:lnTo>
                    <a:pt x="452" y="157"/>
                  </a:lnTo>
                  <a:lnTo>
                    <a:pt x="449" y="158"/>
                  </a:lnTo>
                  <a:lnTo>
                    <a:pt x="445" y="160"/>
                  </a:lnTo>
                  <a:lnTo>
                    <a:pt x="440" y="164"/>
                  </a:lnTo>
                  <a:lnTo>
                    <a:pt x="435" y="165"/>
                  </a:lnTo>
                  <a:lnTo>
                    <a:pt x="433" y="164"/>
                  </a:lnTo>
                  <a:lnTo>
                    <a:pt x="432" y="164"/>
                  </a:lnTo>
                  <a:lnTo>
                    <a:pt x="430" y="162"/>
                  </a:lnTo>
                  <a:lnTo>
                    <a:pt x="428" y="162"/>
                  </a:lnTo>
                  <a:lnTo>
                    <a:pt x="423" y="162"/>
                  </a:lnTo>
                  <a:lnTo>
                    <a:pt x="423" y="158"/>
                  </a:lnTo>
                  <a:lnTo>
                    <a:pt x="423" y="157"/>
                  </a:lnTo>
                  <a:lnTo>
                    <a:pt x="421" y="157"/>
                  </a:lnTo>
                  <a:lnTo>
                    <a:pt x="421" y="155"/>
                  </a:lnTo>
                  <a:lnTo>
                    <a:pt x="419" y="153"/>
                  </a:lnTo>
                  <a:lnTo>
                    <a:pt x="419" y="146"/>
                  </a:lnTo>
                  <a:lnTo>
                    <a:pt x="428" y="141"/>
                  </a:lnTo>
                  <a:lnTo>
                    <a:pt x="435" y="136"/>
                  </a:lnTo>
                  <a:lnTo>
                    <a:pt x="442" y="132"/>
                  </a:lnTo>
                  <a:lnTo>
                    <a:pt x="454" y="130"/>
                  </a:lnTo>
                  <a:close/>
                  <a:moveTo>
                    <a:pt x="109" y="127"/>
                  </a:moveTo>
                  <a:lnTo>
                    <a:pt x="112" y="127"/>
                  </a:lnTo>
                  <a:lnTo>
                    <a:pt x="116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7" y="129"/>
                  </a:lnTo>
                  <a:lnTo>
                    <a:pt x="119" y="130"/>
                  </a:lnTo>
                  <a:lnTo>
                    <a:pt x="121" y="134"/>
                  </a:lnTo>
                  <a:lnTo>
                    <a:pt x="109" y="134"/>
                  </a:lnTo>
                  <a:lnTo>
                    <a:pt x="109" y="127"/>
                  </a:lnTo>
                  <a:close/>
                  <a:moveTo>
                    <a:pt x="3744" y="115"/>
                  </a:moveTo>
                  <a:lnTo>
                    <a:pt x="3760" y="117"/>
                  </a:lnTo>
                  <a:lnTo>
                    <a:pt x="3776" y="120"/>
                  </a:lnTo>
                  <a:lnTo>
                    <a:pt x="3790" y="125"/>
                  </a:lnTo>
                  <a:lnTo>
                    <a:pt x="3800" y="134"/>
                  </a:lnTo>
                  <a:lnTo>
                    <a:pt x="3807" y="146"/>
                  </a:lnTo>
                  <a:lnTo>
                    <a:pt x="3811" y="162"/>
                  </a:lnTo>
                  <a:lnTo>
                    <a:pt x="3788" y="158"/>
                  </a:lnTo>
                  <a:lnTo>
                    <a:pt x="3767" y="151"/>
                  </a:lnTo>
                  <a:lnTo>
                    <a:pt x="3751" y="141"/>
                  </a:lnTo>
                  <a:lnTo>
                    <a:pt x="3741" y="127"/>
                  </a:lnTo>
                  <a:lnTo>
                    <a:pt x="3743" y="125"/>
                  </a:lnTo>
                  <a:lnTo>
                    <a:pt x="3743" y="123"/>
                  </a:lnTo>
                  <a:lnTo>
                    <a:pt x="3744" y="122"/>
                  </a:lnTo>
                  <a:lnTo>
                    <a:pt x="3744" y="118"/>
                  </a:lnTo>
                  <a:lnTo>
                    <a:pt x="3744" y="115"/>
                  </a:lnTo>
                  <a:close/>
                  <a:moveTo>
                    <a:pt x="384" y="104"/>
                  </a:moveTo>
                  <a:lnTo>
                    <a:pt x="390" y="104"/>
                  </a:lnTo>
                  <a:lnTo>
                    <a:pt x="391" y="104"/>
                  </a:lnTo>
                  <a:lnTo>
                    <a:pt x="393" y="106"/>
                  </a:lnTo>
                  <a:lnTo>
                    <a:pt x="395" y="106"/>
                  </a:lnTo>
                  <a:lnTo>
                    <a:pt x="397" y="108"/>
                  </a:lnTo>
                  <a:lnTo>
                    <a:pt x="398" y="111"/>
                  </a:lnTo>
                  <a:lnTo>
                    <a:pt x="400" y="113"/>
                  </a:lnTo>
                  <a:lnTo>
                    <a:pt x="400" y="118"/>
                  </a:lnTo>
                  <a:lnTo>
                    <a:pt x="400" y="123"/>
                  </a:lnTo>
                  <a:lnTo>
                    <a:pt x="397" y="134"/>
                  </a:lnTo>
                  <a:lnTo>
                    <a:pt x="395" y="150"/>
                  </a:lnTo>
                  <a:lnTo>
                    <a:pt x="393" y="162"/>
                  </a:lnTo>
                  <a:lnTo>
                    <a:pt x="388" y="164"/>
                  </a:lnTo>
                  <a:lnTo>
                    <a:pt x="384" y="165"/>
                  </a:lnTo>
                  <a:lnTo>
                    <a:pt x="381" y="169"/>
                  </a:lnTo>
                  <a:lnTo>
                    <a:pt x="377" y="169"/>
                  </a:lnTo>
                  <a:lnTo>
                    <a:pt x="377" y="167"/>
                  </a:lnTo>
                  <a:lnTo>
                    <a:pt x="376" y="167"/>
                  </a:lnTo>
                  <a:lnTo>
                    <a:pt x="376" y="167"/>
                  </a:lnTo>
                  <a:lnTo>
                    <a:pt x="374" y="165"/>
                  </a:lnTo>
                  <a:lnTo>
                    <a:pt x="370" y="162"/>
                  </a:lnTo>
                  <a:lnTo>
                    <a:pt x="369" y="158"/>
                  </a:lnTo>
                  <a:lnTo>
                    <a:pt x="369" y="153"/>
                  </a:lnTo>
                  <a:lnTo>
                    <a:pt x="369" y="150"/>
                  </a:lnTo>
                  <a:lnTo>
                    <a:pt x="365" y="146"/>
                  </a:lnTo>
                  <a:lnTo>
                    <a:pt x="358" y="141"/>
                  </a:lnTo>
                  <a:lnTo>
                    <a:pt x="349" y="139"/>
                  </a:lnTo>
                  <a:lnTo>
                    <a:pt x="341" y="141"/>
                  </a:lnTo>
                  <a:lnTo>
                    <a:pt x="332" y="139"/>
                  </a:lnTo>
                  <a:lnTo>
                    <a:pt x="323" y="134"/>
                  </a:lnTo>
                  <a:lnTo>
                    <a:pt x="316" y="123"/>
                  </a:lnTo>
                  <a:lnTo>
                    <a:pt x="320" y="123"/>
                  </a:lnTo>
                  <a:lnTo>
                    <a:pt x="322" y="120"/>
                  </a:lnTo>
                  <a:lnTo>
                    <a:pt x="323" y="118"/>
                  </a:lnTo>
                  <a:lnTo>
                    <a:pt x="323" y="117"/>
                  </a:lnTo>
                  <a:lnTo>
                    <a:pt x="325" y="117"/>
                  </a:lnTo>
                  <a:lnTo>
                    <a:pt x="327" y="117"/>
                  </a:lnTo>
                  <a:lnTo>
                    <a:pt x="330" y="117"/>
                  </a:lnTo>
                  <a:lnTo>
                    <a:pt x="336" y="115"/>
                  </a:lnTo>
                  <a:lnTo>
                    <a:pt x="346" y="118"/>
                  </a:lnTo>
                  <a:lnTo>
                    <a:pt x="358" y="117"/>
                  </a:lnTo>
                  <a:lnTo>
                    <a:pt x="372" y="115"/>
                  </a:lnTo>
                  <a:lnTo>
                    <a:pt x="384" y="115"/>
                  </a:lnTo>
                  <a:lnTo>
                    <a:pt x="384" y="104"/>
                  </a:lnTo>
                  <a:close/>
                  <a:moveTo>
                    <a:pt x="255" y="101"/>
                  </a:moveTo>
                  <a:lnTo>
                    <a:pt x="257" y="104"/>
                  </a:lnTo>
                  <a:lnTo>
                    <a:pt x="259" y="106"/>
                  </a:lnTo>
                  <a:lnTo>
                    <a:pt x="260" y="110"/>
                  </a:lnTo>
                  <a:lnTo>
                    <a:pt x="260" y="113"/>
                  </a:lnTo>
                  <a:lnTo>
                    <a:pt x="262" y="117"/>
                  </a:lnTo>
                  <a:lnTo>
                    <a:pt x="262" y="123"/>
                  </a:lnTo>
                  <a:lnTo>
                    <a:pt x="259" y="123"/>
                  </a:lnTo>
                  <a:lnTo>
                    <a:pt x="259" y="127"/>
                  </a:lnTo>
                  <a:lnTo>
                    <a:pt x="262" y="127"/>
                  </a:lnTo>
                  <a:lnTo>
                    <a:pt x="267" y="129"/>
                  </a:lnTo>
                  <a:lnTo>
                    <a:pt x="273" y="130"/>
                  </a:lnTo>
                  <a:lnTo>
                    <a:pt x="278" y="130"/>
                  </a:lnTo>
                  <a:lnTo>
                    <a:pt x="285" y="130"/>
                  </a:lnTo>
                  <a:lnTo>
                    <a:pt x="288" y="127"/>
                  </a:lnTo>
                  <a:lnTo>
                    <a:pt x="290" y="125"/>
                  </a:lnTo>
                  <a:lnTo>
                    <a:pt x="290" y="125"/>
                  </a:lnTo>
                  <a:lnTo>
                    <a:pt x="292" y="125"/>
                  </a:lnTo>
                  <a:lnTo>
                    <a:pt x="294" y="125"/>
                  </a:lnTo>
                  <a:lnTo>
                    <a:pt x="297" y="127"/>
                  </a:lnTo>
                  <a:lnTo>
                    <a:pt x="299" y="129"/>
                  </a:lnTo>
                  <a:lnTo>
                    <a:pt x="299" y="130"/>
                  </a:lnTo>
                  <a:lnTo>
                    <a:pt x="299" y="132"/>
                  </a:lnTo>
                  <a:lnTo>
                    <a:pt x="301" y="134"/>
                  </a:lnTo>
                  <a:lnTo>
                    <a:pt x="301" y="137"/>
                  </a:lnTo>
                  <a:lnTo>
                    <a:pt x="299" y="141"/>
                  </a:lnTo>
                  <a:lnTo>
                    <a:pt x="299" y="143"/>
                  </a:lnTo>
                  <a:lnTo>
                    <a:pt x="299" y="143"/>
                  </a:lnTo>
                  <a:lnTo>
                    <a:pt x="299" y="144"/>
                  </a:lnTo>
                  <a:lnTo>
                    <a:pt x="299" y="146"/>
                  </a:lnTo>
                  <a:lnTo>
                    <a:pt x="297" y="150"/>
                  </a:lnTo>
                  <a:lnTo>
                    <a:pt x="287" y="155"/>
                  </a:lnTo>
                  <a:lnTo>
                    <a:pt x="274" y="155"/>
                  </a:lnTo>
                  <a:lnTo>
                    <a:pt x="260" y="155"/>
                  </a:lnTo>
                  <a:lnTo>
                    <a:pt x="246" y="158"/>
                  </a:lnTo>
                  <a:lnTo>
                    <a:pt x="236" y="165"/>
                  </a:lnTo>
                  <a:lnTo>
                    <a:pt x="224" y="174"/>
                  </a:lnTo>
                  <a:lnTo>
                    <a:pt x="213" y="183"/>
                  </a:lnTo>
                  <a:lnTo>
                    <a:pt x="198" y="188"/>
                  </a:lnTo>
                  <a:lnTo>
                    <a:pt x="196" y="185"/>
                  </a:lnTo>
                  <a:lnTo>
                    <a:pt x="194" y="181"/>
                  </a:lnTo>
                  <a:lnTo>
                    <a:pt x="194" y="178"/>
                  </a:lnTo>
                  <a:lnTo>
                    <a:pt x="192" y="172"/>
                  </a:lnTo>
                  <a:lnTo>
                    <a:pt x="198" y="169"/>
                  </a:lnTo>
                  <a:lnTo>
                    <a:pt x="203" y="165"/>
                  </a:lnTo>
                  <a:lnTo>
                    <a:pt x="206" y="160"/>
                  </a:lnTo>
                  <a:lnTo>
                    <a:pt x="210" y="155"/>
                  </a:lnTo>
                  <a:lnTo>
                    <a:pt x="212" y="150"/>
                  </a:lnTo>
                  <a:lnTo>
                    <a:pt x="192" y="150"/>
                  </a:lnTo>
                  <a:lnTo>
                    <a:pt x="180" y="155"/>
                  </a:lnTo>
                  <a:lnTo>
                    <a:pt x="166" y="157"/>
                  </a:lnTo>
                  <a:lnTo>
                    <a:pt x="150" y="155"/>
                  </a:lnTo>
                  <a:lnTo>
                    <a:pt x="140" y="150"/>
                  </a:lnTo>
                  <a:lnTo>
                    <a:pt x="135" y="150"/>
                  </a:lnTo>
                  <a:lnTo>
                    <a:pt x="135" y="146"/>
                  </a:lnTo>
                  <a:lnTo>
                    <a:pt x="140" y="144"/>
                  </a:lnTo>
                  <a:lnTo>
                    <a:pt x="144" y="143"/>
                  </a:lnTo>
                  <a:lnTo>
                    <a:pt x="145" y="141"/>
                  </a:lnTo>
                  <a:lnTo>
                    <a:pt x="149" y="139"/>
                  </a:lnTo>
                  <a:lnTo>
                    <a:pt x="150" y="134"/>
                  </a:lnTo>
                  <a:lnTo>
                    <a:pt x="147" y="134"/>
                  </a:lnTo>
                  <a:lnTo>
                    <a:pt x="147" y="130"/>
                  </a:lnTo>
                  <a:lnTo>
                    <a:pt x="152" y="130"/>
                  </a:lnTo>
                  <a:lnTo>
                    <a:pt x="156" y="129"/>
                  </a:lnTo>
                  <a:lnTo>
                    <a:pt x="159" y="129"/>
                  </a:lnTo>
                  <a:lnTo>
                    <a:pt x="163" y="127"/>
                  </a:lnTo>
                  <a:lnTo>
                    <a:pt x="161" y="125"/>
                  </a:lnTo>
                  <a:lnTo>
                    <a:pt x="159" y="123"/>
                  </a:lnTo>
                  <a:lnTo>
                    <a:pt x="157" y="122"/>
                  </a:lnTo>
                  <a:lnTo>
                    <a:pt x="157" y="120"/>
                  </a:lnTo>
                  <a:lnTo>
                    <a:pt x="156" y="118"/>
                  </a:lnTo>
                  <a:lnTo>
                    <a:pt x="154" y="115"/>
                  </a:lnTo>
                  <a:lnTo>
                    <a:pt x="157" y="115"/>
                  </a:lnTo>
                  <a:lnTo>
                    <a:pt x="159" y="113"/>
                  </a:lnTo>
                  <a:lnTo>
                    <a:pt x="159" y="113"/>
                  </a:lnTo>
                  <a:lnTo>
                    <a:pt x="161" y="113"/>
                  </a:lnTo>
                  <a:lnTo>
                    <a:pt x="163" y="111"/>
                  </a:lnTo>
                  <a:lnTo>
                    <a:pt x="182" y="117"/>
                  </a:lnTo>
                  <a:lnTo>
                    <a:pt x="198" y="123"/>
                  </a:lnTo>
                  <a:lnTo>
                    <a:pt x="212" y="130"/>
                  </a:lnTo>
                  <a:lnTo>
                    <a:pt x="227" y="136"/>
                  </a:lnTo>
                  <a:lnTo>
                    <a:pt x="246" y="137"/>
                  </a:lnTo>
                  <a:lnTo>
                    <a:pt x="243" y="129"/>
                  </a:lnTo>
                  <a:lnTo>
                    <a:pt x="240" y="122"/>
                  </a:lnTo>
                  <a:lnTo>
                    <a:pt x="238" y="117"/>
                  </a:lnTo>
                  <a:lnTo>
                    <a:pt x="236" y="104"/>
                  </a:lnTo>
                  <a:lnTo>
                    <a:pt x="240" y="103"/>
                  </a:lnTo>
                  <a:lnTo>
                    <a:pt x="243" y="101"/>
                  </a:lnTo>
                  <a:lnTo>
                    <a:pt x="248" y="101"/>
                  </a:lnTo>
                  <a:lnTo>
                    <a:pt x="255" y="101"/>
                  </a:lnTo>
                  <a:close/>
                  <a:moveTo>
                    <a:pt x="742" y="80"/>
                  </a:moveTo>
                  <a:lnTo>
                    <a:pt x="754" y="85"/>
                  </a:lnTo>
                  <a:lnTo>
                    <a:pt x="754" y="89"/>
                  </a:lnTo>
                  <a:lnTo>
                    <a:pt x="749" y="89"/>
                  </a:lnTo>
                  <a:lnTo>
                    <a:pt x="746" y="89"/>
                  </a:lnTo>
                  <a:lnTo>
                    <a:pt x="744" y="89"/>
                  </a:lnTo>
                  <a:lnTo>
                    <a:pt x="742" y="87"/>
                  </a:lnTo>
                  <a:lnTo>
                    <a:pt x="742" y="87"/>
                  </a:lnTo>
                  <a:lnTo>
                    <a:pt x="742" y="85"/>
                  </a:lnTo>
                  <a:lnTo>
                    <a:pt x="742" y="80"/>
                  </a:lnTo>
                  <a:close/>
                  <a:moveTo>
                    <a:pt x="140" y="80"/>
                  </a:moveTo>
                  <a:lnTo>
                    <a:pt x="140" y="87"/>
                  </a:lnTo>
                  <a:lnTo>
                    <a:pt x="140" y="92"/>
                  </a:lnTo>
                  <a:lnTo>
                    <a:pt x="142" y="97"/>
                  </a:lnTo>
                  <a:lnTo>
                    <a:pt x="140" y="101"/>
                  </a:lnTo>
                  <a:lnTo>
                    <a:pt x="140" y="104"/>
                  </a:lnTo>
                  <a:lnTo>
                    <a:pt x="135" y="108"/>
                  </a:lnTo>
                  <a:lnTo>
                    <a:pt x="130" y="111"/>
                  </a:lnTo>
                  <a:lnTo>
                    <a:pt x="124" y="115"/>
                  </a:lnTo>
                  <a:lnTo>
                    <a:pt x="121" y="120"/>
                  </a:lnTo>
                  <a:lnTo>
                    <a:pt x="114" y="117"/>
                  </a:lnTo>
                  <a:lnTo>
                    <a:pt x="110" y="115"/>
                  </a:lnTo>
                  <a:lnTo>
                    <a:pt x="107" y="113"/>
                  </a:lnTo>
                  <a:lnTo>
                    <a:pt x="105" y="111"/>
                  </a:lnTo>
                  <a:lnTo>
                    <a:pt x="102" y="108"/>
                  </a:lnTo>
                  <a:lnTo>
                    <a:pt x="100" y="125"/>
                  </a:lnTo>
                  <a:lnTo>
                    <a:pt x="95" y="134"/>
                  </a:lnTo>
                  <a:lnTo>
                    <a:pt x="82" y="137"/>
                  </a:lnTo>
                  <a:lnTo>
                    <a:pt x="72" y="137"/>
                  </a:lnTo>
                  <a:lnTo>
                    <a:pt x="61" y="137"/>
                  </a:lnTo>
                  <a:lnTo>
                    <a:pt x="48" y="137"/>
                  </a:lnTo>
                  <a:lnTo>
                    <a:pt x="48" y="123"/>
                  </a:lnTo>
                  <a:lnTo>
                    <a:pt x="67" y="110"/>
                  </a:lnTo>
                  <a:lnTo>
                    <a:pt x="88" y="97"/>
                  </a:lnTo>
                  <a:lnTo>
                    <a:pt x="112" y="87"/>
                  </a:lnTo>
                  <a:lnTo>
                    <a:pt x="140" y="80"/>
                  </a:lnTo>
                  <a:close/>
                  <a:moveTo>
                    <a:pt x="3671" y="80"/>
                  </a:moveTo>
                  <a:lnTo>
                    <a:pt x="3680" y="80"/>
                  </a:lnTo>
                  <a:lnTo>
                    <a:pt x="3683" y="89"/>
                  </a:lnTo>
                  <a:lnTo>
                    <a:pt x="3683" y="99"/>
                  </a:lnTo>
                  <a:lnTo>
                    <a:pt x="3683" y="111"/>
                  </a:lnTo>
                  <a:lnTo>
                    <a:pt x="3699" y="106"/>
                  </a:lnTo>
                  <a:lnTo>
                    <a:pt x="3711" y="99"/>
                  </a:lnTo>
                  <a:lnTo>
                    <a:pt x="3725" y="92"/>
                  </a:lnTo>
                  <a:lnTo>
                    <a:pt x="3725" y="146"/>
                  </a:lnTo>
                  <a:lnTo>
                    <a:pt x="3725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3" y="148"/>
                  </a:lnTo>
                  <a:lnTo>
                    <a:pt x="3722" y="150"/>
                  </a:lnTo>
                  <a:lnTo>
                    <a:pt x="3709" y="150"/>
                  </a:lnTo>
                  <a:lnTo>
                    <a:pt x="3692" y="151"/>
                  </a:lnTo>
                  <a:lnTo>
                    <a:pt x="3675" y="153"/>
                  </a:lnTo>
                  <a:lnTo>
                    <a:pt x="3661" y="155"/>
                  </a:lnTo>
                  <a:lnTo>
                    <a:pt x="3650" y="157"/>
                  </a:lnTo>
                  <a:lnTo>
                    <a:pt x="3645" y="158"/>
                  </a:lnTo>
                  <a:lnTo>
                    <a:pt x="3633" y="148"/>
                  </a:lnTo>
                  <a:lnTo>
                    <a:pt x="3624" y="134"/>
                  </a:lnTo>
                  <a:lnTo>
                    <a:pt x="3619" y="115"/>
                  </a:lnTo>
                  <a:lnTo>
                    <a:pt x="3620" y="110"/>
                  </a:lnTo>
                  <a:lnTo>
                    <a:pt x="3622" y="106"/>
                  </a:lnTo>
                  <a:lnTo>
                    <a:pt x="3624" y="103"/>
                  </a:lnTo>
                  <a:lnTo>
                    <a:pt x="3626" y="99"/>
                  </a:lnTo>
                  <a:lnTo>
                    <a:pt x="3627" y="96"/>
                  </a:lnTo>
                  <a:lnTo>
                    <a:pt x="3634" y="92"/>
                  </a:lnTo>
                  <a:lnTo>
                    <a:pt x="3643" y="87"/>
                  </a:lnTo>
                  <a:lnTo>
                    <a:pt x="3657" y="82"/>
                  </a:lnTo>
                  <a:lnTo>
                    <a:pt x="3671" y="80"/>
                  </a:lnTo>
                  <a:close/>
                  <a:moveTo>
                    <a:pt x="458" y="73"/>
                  </a:moveTo>
                  <a:lnTo>
                    <a:pt x="461" y="83"/>
                  </a:lnTo>
                  <a:lnTo>
                    <a:pt x="468" y="87"/>
                  </a:lnTo>
                  <a:lnTo>
                    <a:pt x="479" y="87"/>
                  </a:lnTo>
                  <a:lnTo>
                    <a:pt x="496" y="85"/>
                  </a:lnTo>
                  <a:lnTo>
                    <a:pt x="496" y="89"/>
                  </a:lnTo>
                  <a:lnTo>
                    <a:pt x="498" y="94"/>
                  </a:lnTo>
                  <a:lnTo>
                    <a:pt x="500" y="99"/>
                  </a:lnTo>
                  <a:lnTo>
                    <a:pt x="500" y="103"/>
                  </a:lnTo>
                  <a:lnTo>
                    <a:pt x="500" y="108"/>
                  </a:lnTo>
                  <a:lnTo>
                    <a:pt x="500" y="111"/>
                  </a:lnTo>
                  <a:lnTo>
                    <a:pt x="519" y="122"/>
                  </a:lnTo>
                  <a:lnTo>
                    <a:pt x="541" y="127"/>
                  </a:lnTo>
                  <a:lnTo>
                    <a:pt x="566" y="127"/>
                  </a:lnTo>
                  <a:lnTo>
                    <a:pt x="590" y="127"/>
                  </a:lnTo>
                  <a:lnTo>
                    <a:pt x="617" y="125"/>
                  </a:lnTo>
                  <a:lnTo>
                    <a:pt x="639" y="127"/>
                  </a:lnTo>
                  <a:lnTo>
                    <a:pt x="639" y="132"/>
                  </a:lnTo>
                  <a:lnTo>
                    <a:pt x="641" y="137"/>
                  </a:lnTo>
                  <a:lnTo>
                    <a:pt x="643" y="141"/>
                  </a:lnTo>
                  <a:lnTo>
                    <a:pt x="643" y="143"/>
                  </a:lnTo>
                  <a:lnTo>
                    <a:pt x="643" y="146"/>
                  </a:lnTo>
                  <a:lnTo>
                    <a:pt x="643" y="150"/>
                  </a:lnTo>
                  <a:lnTo>
                    <a:pt x="639" y="162"/>
                  </a:lnTo>
                  <a:lnTo>
                    <a:pt x="629" y="162"/>
                  </a:lnTo>
                  <a:lnTo>
                    <a:pt x="617" y="160"/>
                  </a:lnTo>
                  <a:lnTo>
                    <a:pt x="608" y="158"/>
                  </a:lnTo>
                  <a:lnTo>
                    <a:pt x="604" y="158"/>
                  </a:lnTo>
                  <a:lnTo>
                    <a:pt x="601" y="160"/>
                  </a:lnTo>
                  <a:lnTo>
                    <a:pt x="599" y="164"/>
                  </a:lnTo>
                  <a:lnTo>
                    <a:pt x="597" y="165"/>
                  </a:lnTo>
                  <a:lnTo>
                    <a:pt x="594" y="165"/>
                  </a:lnTo>
                  <a:lnTo>
                    <a:pt x="592" y="167"/>
                  </a:lnTo>
                  <a:lnTo>
                    <a:pt x="587" y="169"/>
                  </a:lnTo>
                  <a:lnTo>
                    <a:pt x="582" y="169"/>
                  </a:lnTo>
                  <a:lnTo>
                    <a:pt x="576" y="171"/>
                  </a:lnTo>
                  <a:lnTo>
                    <a:pt x="573" y="172"/>
                  </a:lnTo>
                  <a:lnTo>
                    <a:pt x="568" y="172"/>
                  </a:lnTo>
                  <a:lnTo>
                    <a:pt x="562" y="172"/>
                  </a:lnTo>
                  <a:lnTo>
                    <a:pt x="559" y="167"/>
                  </a:lnTo>
                  <a:lnTo>
                    <a:pt x="557" y="162"/>
                  </a:lnTo>
                  <a:lnTo>
                    <a:pt x="554" y="158"/>
                  </a:lnTo>
                  <a:lnTo>
                    <a:pt x="554" y="162"/>
                  </a:lnTo>
                  <a:lnTo>
                    <a:pt x="550" y="165"/>
                  </a:lnTo>
                  <a:lnTo>
                    <a:pt x="548" y="169"/>
                  </a:lnTo>
                  <a:lnTo>
                    <a:pt x="547" y="172"/>
                  </a:lnTo>
                  <a:lnTo>
                    <a:pt x="538" y="172"/>
                  </a:lnTo>
                  <a:lnTo>
                    <a:pt x="534" y="167"/>
                  </a:lnTo>
                  <a:lnTo>
                    <a:pt x="531" y="160"/>
                  </a:lnTo>
                  <a:lnTo>
                    <a:pt x="528" y="153"/>
                  </a:lnTo>
                  <a:lnTo>
                    <a:pt x="526" y="158"/>
                  </a:lnTo>
                  <a:lnTo>
                    <a:pt x="524" y="162"/>
                  </a:lnTo>
                  <a:lnTo>
                    <a:pt x="522" y="164"/>
                  </a:lnTo>
                  <a:lnTo>
                    <a:pt x="522" y="164"/>
                  </a:lnTo>
                  <a:lnTo>
                    <a:pt x="519" y="164"/>
                  </a:lnTo>
                  <a:lnTo>
                    <a:pt x="515" y="162"/>
                  </a:lnTo>
                  <a:lnTo>
                    <a:pt x="512" y="160"/>
                  </a:lnTo>
                  <a:lnTo>
                    <a:pt x="510" y="158"/>
                  </a:lnTo>
                  <a:lnTo>
                    <a:pt x="510" y="157"/>
                  </a:lnTo>
                  <a:lnTo>
                    <a:pt x="510" y="155"/>
                  </a:lnTo>
                  <a:lnTo>
                    <a:pt x="510" y="153"/>
                  </a:lnTo>
                  <a:lnTo>
                    <a:pt x="510" y="151"/>
                  </a:lnTo>
                  <a:lnTo>
                    <a:pt x="508" y="150"/>
                  </a:lnTo>
                  <a:lnTo>
                    <a:pt x="507" y="150"/>
                  </a:lnTo>
                  <a:lnTo>
                    <a:pt x="505" y="151"/>
                  </a:lnTo>
                  <a:lnTo>
                    <a:pt x="501" y="151"/>
                  </a:lnTo>
                  <a:lnTo>
                    <a:pt x="496" y="153"/>
                  </a:lnTo>
                  <a:lnTo>
                    <a:pt x="493" y="153"/>
                  </a:lnTo>
                  <a:lnTo>
                    <a:pt x="487" y="155"/>
                  </a:lnTo>
                  <a:lnTo>
                    <a:pt x="486" y="153"/>
                  </a:lnTo>
                  <a:lnTo>
                    <a:pt x="484" y="153"/>
                  </a:lnTo>
                  <a:lnTo>
                    <a:pt x="480" y="151"/>
                  </a:lnTo>
                  <a:lnTo>
                    <a:pt x="479" y="150"/>
                  </a:lnTo>
                  <a:lnTo>
                    <a:pt x="475" y="148"/>
                  </a:lnTo>
                  <a:lnTo>
                    <a:pt x="473" y="146"/>
                  </a:lnTo>
                  <a:lnTo>
                    <a:pt x="475" y="136"/>
                  </a:lnTo>
                  <a:lnTo>
                    <a:pt x="473" y="129"/>
                  </a:lnTo>
                  <a:lnTo>
                    <a:pt x="470" y="123"/>
                  </a:lnTo>
                  <a:lnTo>
                    <a:pt x="466" y="115"/>
                  </a:lnTo>
                  <a:lnTo>
                    <a:pt x="466" y="104"/>
                  </a:lnTo>
                  <a:lnTo>
                    <a:pt x="449" y="103"/>
                  </a:lnTo>
                  <a:lnTo>
                    <a:pt x="433" y="97"/>
                  </a:lnTo>
                  <a:lnTo>
                    <a:pt x="419" y="92"/>
                  </a:lnTo>
                  <a:lnTo>
                    <a:pt x="418" y="90"/>
                  </a:lnTo>
                  <a:lnTo>
                    <a:pt x="418" y="89"/>
                  </a:lnTo>
                  <a:lnTo>
                    <a:pt x="418" y="87"/>
                  </a:lnTo>
                  <a:lnTo>
                    <a:pt x="416" y="85"/>
                  </a:lnTo>
                  <a:lnTo>
                    <a:pt x="416" y="80"/>
                  </a:lnTo>
                  <a:lnTo>
                    <a:pt x="423" y="78"/>
                  </a:lnTo>
                  <a:lnTo>
                    <a:pt x="432" y="78"/>
                  </a:lnTo>
                  <a:lnTo>
                    <a:pt x="442" y="76"/>
                  </a:lnTo>
                  <a:lnTo>
                    <a:pt x="445" y="75"/>
                  </a:lnTo>
                  <a:lnTo>
                    <a:pt x="449" y="75"/>
                  </a:lnTo>
                  <a:lnTo>
                    <a:pt x="452" y="73"/>
                  </a:lnTo>
                  <a:lnTo>
                    <a:pt x="458" y="73"/>
                  </a:lnTo>
                  <a:close/>
                  <a:moveTo>
                    <a:pt x="377" y="73"/>
                  </a:moveTo>
                  <a:lnTo>
                    <a:pt x="409" y="73"/>
                  </a:lnTo>
                  <a:lnTo>
                    <a:pt x="409" y="76"/>
                  </a:lnTo>
                  <a:lnTo>
                    <a:pt x="411" y="80"/>
                  </a:lnTo>
                  <a:lnTo>
                    <a:pt x="411" y="83"/>
                  </a:lnTo>
                  <a:lnTo>
                    <a:pt x="412" y="89"/>
                  </a:lnTo>
                  <a:lnTo>
                    <a:pt x="404" y="89"/>
                  </a:lnTo>
                  <a:lnTo>
                    <a:pt x="400" y="89"/>
                  </a:lnTo>
                  <a:lnTo>
                    <a:pt x="397" y="89"/>
                  </a:lnTo>
                  <a:lnTo>
                    <a:pt x="390" y="87"/>
                  </a:lnTo>
                  <a:lnTo>
                    <a:pt x="384" y="87"/>
                  </a:lnTo>
                  <a:lnTo>
                    <a:pt x="377" y="85"/>
                  </a:lnTo>
                  <a:lnTo>
                    <a:pt x="377" y="73"/>
                  </a:lnTo>
                  <a:close/>
                  <a:moveTo>
                    <a:pt x="301" y="69"/>
                  </a:moveTo>
                  <a:lnTo>
                    <a:pt x="308" y="73"/>
                  </a:lnTo>
                  <a:lnTo>
                    <a:pt x="315" y="76"/>
                  </a:lnTo>
                  <a:lnTo>
                    <a:pt x="318" y="82"/>
                  </a:lnTo>
                  <a:lnTo>
                    <a:pt x="322" y="89"/>
                  </a:lnTo>
                  <a:lnTo>
                    <a:pt x="323" y="96"/>
                  </a:lnTo>
                  <a:lnTo>
                    <a:pt x="313" y="96"/>
                  </a:lnTo>
                  <a:lnTo>
                    <a:pt x="313" y="92"/>
                  </a:lnTo>
                  <a:lnTo>
                    <a:pt x="308" y="89"/>
                  </a:lnTo>
                  <a:lnTo>
                    <a:pt x="306" y="85"/>
                  </a:lnTo>
                  <a:lnTo>
                    <a:pt x="304" y="82"/>
                  </a:lnTo>
                  <a:lnTo>
                    <a:pt x="302" y="76"/>
                  </a:lnTo>
                  <a:lnTo>
                    <a:pt x="301" y="69"/>
                  </a:lnTo>
                  <a:close/>
                  <a:moveTo>
                    <a:pt x="489" y="61"/>
                  </a:moveTo>
                  <a:lnTo>
                    <a:pt x="505" y="61"/>
                  </a:lnTo>
                  <a:lnTo>
                    <a:pt x="505" y="69"/>
                  </a:lnTo>
                  <a:lnTo>
                    <a:pt x="489" y="69"/>
                  </a:lnTo>
                  <a:lnTo>
                    <a:pt x="489" y="61"/>
                  </a:lnTo>
                  <a:close/>
                  <a:moveTo>
                    <a:pt x="192" y="61"/>
                  </a:moveTo>
                  <a:lnTo>
                    <a:pt x="201" y="62"/>
                  </a:lnTo>
                  <a:lnTo>
                    <a:pt x="208" y="62"/>
                  </a:lnTo>
                  <a:lnTo>
                    <a:pt x="215" y="64"/>
                  </a:lnTo>
                  <a:lnTo>
                    <a:pt x="220" y="66"/>
                  </a:lnTo>
                  <a:lnTo>
                    <a:pt x="217" y="71"/>
                  </a:lnTo>
                  <a:lnTo>
                    <a:pt x="213" y="76"/>
                  </a:lnTo>
                  <a:lnTo>
                    <a:pt x="210" y="80"/>
                  </a:lnTo>
                  <a:lnTo>
                    <a:pt x="205" y="85"/>
                  </a:lnTo>
                  <a:lnTo>
                    <a:pt x="199" y="89"/>
                  </a:lnTo>
                  <a:lnTo>
                    <a:pt x="194" y="90"/>
                  </a:lnTo>
                  <a:lnTo>
                    <a:pt x="191" y="90"/>
                  </a:lnTo>
                  <a:lnTo>
                    <a:pt x="185" y="89"/>
                  </a:lnTo>
                  <a:lnTo>
                    <a:pt x="182" y="85"/>
                  </a:lnTo>
                  <a:lnTo>
                    <a:pt x="180" y="82"/>
                  </a:lnTo>
                  <a:lnTo>
                    <a:pt x="178" y="78"/>
                  </a:lnTo>
                  <a:lnTo>
                    <a:pt x="178" y="73"/>
                  </a:lnTo>
                  <a:lnTo>
                    <a:pt x="185" y="68"/>
                  </a:lnTo>
                  <a:lnTo>
                    <a:pt x="192" y="61"/>
                  </a:lnTo>
                  <a:close/>
                  <a:moveTo>
                    <a:pt x="435" y="54"/>
                  </a:moveTo>
                  <a:lnTo>
                    <a:pt x="440" y="54"/>
                  </a:lnTo>
                  <a:lnTo>
                    <a:pt x="444" y="54"/>
                  </a:lnTo>
                  <a:lnTo>
                    <a:pt x="447" y="54"/>
                  </a:lnTo>
                  <a:lnTo>
                    <a:pt x="449" y="54"/>
                  </a:lnTo>
                  <a:lnTo>
                    <a:pt x="452" y="54"/>
                  </a:lnTo>
                  <a:lnTo>
                    <a:pt x="456" y="54"/>
                  </a:lnTo>
                  <a:lnTo>
                    <a:pt x="461" y="54"/>
                  </a:lnTo>
                  <a:lnTo>
                    <a:pt x="461" y="61"/>
                  </a:lnTo>
                  <a:lnTo>
                    <a:pt x="438" y="66"/>
                  </a:lnTo>
                  <a:lnTo>
                    <a:pt x="435" y="54"/>
                  </a:lnTo>
                  <a:close/>
                  <a:moveTo>
                    <a:pt x="220" y="43"/>
                  </a:moveTo>
                  <a:lnTo>
                    <a:pt x="227" y="45"/>
                  </a:lnTo>
                  <a:lnTo>
                    <a:pt x="234" y="47"/>
                  </a:lnTo>
                  <a:lnTo>
                    <a:pt x="240" y="50"/>
                  </a:lnTo>
                  <a:lnTo>
                    <a:pt x="236" y="50"/>
                  </a:lnTo>
                  <a:lnTo>
                    <a:pt x="227" y="54"/>
                  </a:lnTo>
                  <a:lnTo>
                    <a:pt x="217" y="54"/>
                  </a:lnTo>
                  <a:lnTo>
                    <a:pt x="205" y="54"/>
                  </a:lnTo>
                  <a:lnTo>
                    <a:pt x="205" y="50"/>
                  </a:lnTo>
                  <a:lnTo>
                    <a:pt x="208" y="50"/>
                  </a:lnTo>
                  <a:lnTo>
                    <a:pt x="212" y="47"/>
                  </a:lnTo>
                  <a:lnTo>
                    <a:pt x="217" y="45"/>
                  </a:lnTo>
                  <a:lnTo>
                    <a:pt x="220" y="43"/>
                  </a:lnTo>
                  <a:close/>
                  <a:moveTo>
                    <a:pt x="2671" y="41"/>
                  </a:moveTo>
                  <a:lnTo>
                    <a:pt x="2688" y="43"/>
                  </a:lnTo>
                  <a:lnTo>
                    <a:pt x="2692" y="47"/>
                  </a:lnTo>
                  <a:lnTo>
                    <a:pt x="2694" y="50"/>
                  </a:lnTo>
                  <a:lnTo>
                    <a:pt x="2697" y="54"/>
                  </a:lnTo>
                  <a:lnTo>
                    <a:pt x="2695" y="57"/>
                  </a:lnTo>
                  <a:lnTo>
                    <a:pt x="2695" y="59"/>
                  </a:lnTo>
                  <a:lnTo>
                    <a:pt x="2695" y="59"/>
                  </a:lnTo>
                  <a:lnTo>
                    <a:pt x="2694" y="61"/>
                  </a:lnTo>
                  <a:lnTo>
                    <a:pt x="2694" y="61"/>
                  </a:lnTo>
                  <a:lnTo>
                    <a:pt x="2683" y="75"/>
                  </a:lnTo>
                  <a:lnTo>
                    <a:pt x="2669" y="85"/>
                  </a:lnTo>
                  <a:lnTo>
                    <a:pt x="2653" y="94"/>
                  </a:lnTo>
                  <a:lnTo>
                    <a:pt x="2634" y="101"/>
                  </a:lnTo>
                  <a:lnTo>
                    <a:pt x="2617" y="108"/>
                  </a:lnTo>
                  <a:lnTo>
                    <a:pt x="2601" y="115"/>
                  </a:lnTo>
                  <a:lnTo>
                    <a:pt x="2584" y="129"/>
                  </a:lnTo>
                  <a:lnTo>
                    <a:pt x="2564" y="150"/>
                  </a:lnTo>
                  <a:lnTo>
                    <a:pt x="2544" y="174"/>
                  </a:lnTo>
                  <a:lnTo>
                    <a:pt x="2524" y="202"/>
                  </a:lnTo>
                  <a:lnTo>
                    <a:pt x="2509" y="230"/>
                  </a:lnTo>
                  <a:lnTo>
                    <a:pt x="2498" y="258"/>
                  </a:lnTo>
                  <a:lnTo>
                    <a:pt x="2493" y="284"/>
                  </a:lnTo>
                  <a:lnTo>
                    <a:pt x="2495" y="293"/>
                  </a:lnTo>
                  <a:lnTo>
                    <a:pt x="2502" y="303"/>
                  </a:lnTo>
                  <a:lnTo>
                    <a:pt x="2510" y="314"/>
                  </a:lnTo>
                  <a:lnTo>
                    <a:pt x="2521" y="322"/>
                  </a:lnTo>
                  <a:lnTo>
                    <a:pt x="2521" y="326"/>
                  </a:lnTo>
                  <a:lnTo>
                    <a:pt x="2516" y="326"/>
                  </a:lnTo>
                  <a:lnTo>
                    <a:pt x="2512" y="335"/>
                  </a:lnTo>
                  <a:lnTo>
                    <a:pt x="2498" y="329"/>
                  </a:lnTo>
                  <a:lnTo>
                    <a:pt x="2482" y="326"/>
                  </a:lnTo>
                  <a:lnTo>
                    <a:pt x="2477" y="312"/>
                  </a:lnTo>
                  <a:lnTo>
                    <a:pt x="2468" y="300"/>
                  </a:lnTo>
                  <a:lnTo>
                    <a:pt x="2460" y="291"/>
                  </a:lnTo>
                  <a:lnTo>
                    <a:pt x="2451" y="282"/>
                  </a:lnTo>
                  <a:lnTo>
                    <a:pt x="2444" y="268"/>
                  </a:lnTo>
                  <a:lnTo>
                    <a:pt x="2454" y="261"/>
                  </a:lnTo>
                  <a:lnTo>
                    <a:pt x="2460" y="258"/>
                  </a:lnTo>
                  <a:lnTo>
                    <a:pt x="2460" y="253"/>
                  </a:lnTo>
                  <a:lnTo>
                    <a:pt x="2458" y="249"/>
                  </a:lnTo>
                  <a:lnTo>
                    <a:pt x="2456" y="242"/>
                  </a:lnTo>
                  <a:lnTo>
                    <a:pt x="2458" y="235"/>
                  </a:lnTo>
                  <a:lnTo>
                    <a:pt x="2463" y="226"/>
                  </a:lnTo>
                  <a:lnTo>
                    <a:pt x="2470" y="221"/>
                  </a:lnTo>
                  <a:lnTo>
                    <a:pt x="2477" y="214"/>
                  </a:lnTo>
                  <a:lnTo>
                    <a:pt x="2482" y="204"/>
                  </a:lnTo>
                  <a:lnTo>
                    <a:pt x="2479" y="202"/>
                  </a:lnTo>
                  <a:lnTo>
                    <a:pt x="2475" y="200"/>
                  </a:lnTo>
                  <a:lnTo>
                    <a:pt x="2475" y="199"/>
                  </a:lnTo>
                  <a:lnTo>
                    <a:pt x="2474" y="199"/>
                  </a:lnTo>
                  <a:lnTo>
                    <a:pt x="2474" y="197"/>
                  </a:lnTo>
                  <a:lnTo>
                    <a:pt x="2474" y="195"/>
                  </a:lnTo>
                  <a:lnTo>
                    <a:pt x="2482" y="186"/>
                  </a:lnTo>
                  <a:lnTo>
                    <a:pt x="2491" y="178"/>
                  </a:lnTo>
                  <a:lnTo>
                    <a:pt x="2496" y="165"/>
                  </a:lnTo>
                  <a:lnTo>
                    <a:pt x="2498" y="162"/>
                  </a:lnTo>
                  <a:lnTo>
                    <a:pt x="2496" y="157"/>
                  </a:lnTo>
                  <a:lnTo>
                    <a:pt x="2496" y="153"/>
                  </a:lnTo>
                  <a:lnTo>
                    <a:pt x="2495" y="151"/>
                  </a:lnTo>
                  <a:lnTo>
                    <a:pt x="2495" y="146"/>
                  </a:lnTo>
                  <a:lnTo>
                    <a:pt x="2495" y="143"/>
                  </a:lnTo>
                  <a:lnTo>
                    <a:pt x="2496" y="137"/>
                  </a:lnTo>
                  <a:lnTo>
                    <a:pt x="2510" y="122"/>
                  </a:lnTo>
                  <a:lnTo>
                    <a:pt x="2528" y="106"/>
                  </a:lnTo>
                  <a:lnTo>
                    <a:pt x="2550" y="90"/>
                  </a:lnTo>
                  <a:lnTo>
                    <a:pt x="2573" y="78"/>
                  </a:lnTo>
                  <a:lnTo>
                    <a:pt x="2592" y="69"/>
                  </a:lnTo>
                  <a:lnTo>
                    <a:pt x="2624" y="69"/>
                  </a:lnTo>
                  <a:lnTo>
                    <a:pt x="2634" y="64"/>
                  </a:lnTo>
                  <a:lnTo>
                    <a:pt x="2641" y="59"/>
                  </a:lnTo>
                  <a:lnTo>
                    <a:pt x="2646" y="52"/>
                  </a:lnTo>
                  <a:lnTo>
                    <a:pt x="2652" y="48"/>
                  </a:lnTo>
                  <a:lnTo>
                    <a:pt x="2659" y="45"/>
                  </a:lnTo>
                  <a:lnTo>
                    <a:pt x="2671" y="41"/>
                  </a:lnTo>
                  <a:close/>
                  <a:moveTo>
                    <a:pt x="400" y="15"/>
                  </a:moveTo>
                  <a:lnTo>
                    <a:pt x="416" y="15"/>
                  </a:lnTo>
                  <a:lnTo>
                    <a:pt x="421" y="22"/>
                  </a:lnTo>
                  <a:lnTo>
                    <a:pt x="428" y="29"/>
                  </a:lnTo>
                  <a:lnTo>
                    <a:pt x="435" y="34"/>
                  </a:lnTo>
                  <a:lnTo>
                    <a:pt x="432" y="38"/>
                  </a:lnTo>
                  <a:lnTo>
                    <a:pt x="430" y="40"/>
                  </a:lnTo>
                  <a:lnTo>
                    <a:pt x="428" y="41"/>
                  </a:lnTo>
                  <a:lnTo>
                    <a:pt x="426" y="45"/>
                  </a:lnTo>
                  <a:lnTo>
                    <a:pt x="425" y="48"/>
                  </a:lnTo>
                  <a:lnTo>
                    <a:pt x="423" y="54"/>
                  </a:lnTo>
                  <a:lnTo>
                    <a:pt x="418" y="54"/>
                  </a:lnTo>
                  <a:lnTo>
                    <a:pt x="411" y="54"/>
                  </a:lnTo>
                  <a:lnTo>
                    <a:pt x="407" y="52"/>
                  </a:lnTo>
                  <a:lnTo>
                    <a:pt x="402" y="52"/>
                  </a:lnTo>
                  <a:lnTo>
                    <a:pt x="397" y="50"/>
                  </a:lnTo>
                  <a:lnTo>
                    <a:pt x="397" y="43"/>
                  </a:lnTo>
                  <a:lnTo>
                    <a:pt x="398" y="38"/>
                  </a:lnTo>
                  <a:lnTo>
                    <a:pt x="400" y="31"/>
                  </a:lnTo>
                  <a:lnTo>
                    <a:pt x="400" y="24"/>
                  </a:lnTo>
                  <a:lnTo>
                    <a:pt x="400" y="15"/>
                  </a:lnTo>
                  <a:close/>
                  <a:moveTo>
                    <a:pt x="3165" y="0"/>
                  </a:moveTo>
                  <a:lnTo>
                    <a:pt x="3184" y="0"/>
                  </a:lnTo>
                  <a:lnTo>
                    <a:pt x="3188" y="5"/>
                  </a:lnTo>
                  <a:lnTo>
                    <a:pt x="3189" y="7"/>
                  </a:lnTo>
                  <a:lnTo>
                    <a:pt x="3191" y="10"/>
                  </a:lnTo>
                  <a:lnTo>
                    <a:pt x="3195" y="14"/>
                  </a:lnTo>
                  <a:lnTo>
                    <a:pt x="3196" y="19"/>
                  </a:lnTo>
                  <a:lnTo>
                    <a:pt x="3191" y="21"/>
                  </a:lnTo>
                  <a:lnTo>
                    <a:pt x="3189" y="22"/>
                  </a:lnTo>
                  <a:lnTo>
                    <a:pt x="3186" y="24"/>
                  </a:lnTo>
                  <a:lnTo>
                    <a:pt x="3184" y="27"/>
                  </a:lnTo>
                  <a:lnTo>
                    <a:pt x="3182" y="29"/>
                  </a:lnTo>
                  <a:lnTo>
                    <a:pt x="3181" y="34"/>
                  </a:lnTo>
                  <a:lnTo>
                    <a:pt x="3195" y="38"/>
                  </a:lnTo>
                  <a:lnTo>
                    <a:pt x="3202" y="41"/>
                  </a:lnTo>
                  <a:lnTo>
                    <a:pt x="3209" y="48"/>
                  </a:lnTo>
                  <a:lnTo>
                    <a:pt x="3216" y="57"/>
                  </a:lnTo>
                  <a:lnTo>
                    <a:pt x="3228" y="52"/>
                  </a:lnTo>
                  <a:lnTo>
                    <a:pt x="3240" y="50"/>
                  </a:lnTo>
                  <a:lnTo>
                    <a:pt x="3254" y="48"/>
                  </a:lnTo>
                  <a:lnTo>
                    <a:pt x="3270" y="43"/>
                  </a:lnTo>
                  <a:lnTo>
                    <a:pt x="3271" y="41"/>
                  </a:lnTo>
                  <a:lnTo>
                    <a:pt x="3271" y="41"/>
                  </a:lnTo>
                  <a:lnTo>
                    <a:pt x="3273" y="43"/>
                  </a:lnTo>
                  <a:lnTo>
                    <a:pt x="3273" y="45"/>
                  </a:lnTo>
                  <a:lnTo>
                    <a:pt x="3273" y="47"/>
                  </a:lnTo>
                  <a:lnTo>
                    <a:pt x="3287" y="54"/>
                  </a:lnTo>
                  <a:lnTo>
                    <a:pt x="3298" y="62"/>
                  </a:lnTo>
                  <a:lnTo>
                    <a:pt x="3306" y="73"/>
                  </a:lnTo>
                  <a:lnTo>
                    <a:pt x="3315" y="85"/>
                  </a:lnTo>
                  <a:lnTo>
                    <a:pt x="3315" y="108"/>
                  </a:lnTo>
                  <a:lnTo>
                    <a:pt x="3303" y="117"/>
                  </a:lnTo>
                  <a:lnTo>
                    <a:pt x="3298" y="125"/>
                  </a:lnTo>
                  <a:lnTo>
                    <a:pt x="3294" y="134"/>
                  </a:lnTo>
                  <a:lnTo>
                    <a:pt x="3289" y="143"/>
                  </a:lnTo>
                  <a:lnTo>
                    <a:pt x="3275" y="151"/>
                  </a:lnTo>
                  <a:lnTo>
                    <a:pt x="3259" y="160"/>
                  </a:lnTo>
                  <a:lnTo>
                    <a:pt x="3243" y="171"/>
                  </a:lnTo>
                  <a:lnTo>
                    <a:pt x="3231" y="185"/>
                  </a:lnTo>
                  <a:lnTo>
                    <a:pt x="3235" y="185"/>
                  </a:lnTo>
                  <a:lnTo>
                    <a:pt x="3247" y="178"/>
                  </a:lnTo>
                  <a:lnTo>
                    <a:pt x="3261" y="176"/>
                  </a:lnTo>
                  <a:lnTo>
                    <a:pt x="3277" y="178"/>
                  </a:lnTo>
                  <a:lnTo>
                    <a:pt x="3277" y="181"/>
                  </a:lnTo>
                  <a:lnTo>
                    <a:pt x="3275" y="185"/>
                  </a:lnTo>
                  <a:lnTo>
                    <a:pt x="3275" y="186"/>
                  </a:lnTo>
                  <a:lnTo>
                    <a:pt x="3275" y="188"/>
                  </a:lnTo>
                  <a:lnTo>
                    <a:pt x="3275" y="188"/>
                  </a:lnTo>
                  <a:lnTo>
                    <a:pt x="3275" y="190"/>
                  </a:lnTo>
                  <a:lnTo>
                    <a:pt x="3277" y="190"/>
                  </a:lnTo>
                  <a:lnTo>
                    <a:pt x="3280" y="192"/>
                  </a:lnTo>
                  <a:lnTo>
                    <a:pt x="3285" y="186"/>
                  </a:lnTo>
                  <a:lnTo>
                    <a:pt x="3292" y="181"/>
                  </a:lnTo>
                  <a:lnTo>
                    <a:pt x="3299" y="176"/>
                  </a:lnTo>
                  <a:lnTo>
                    <a:pt x="3308" y="172"/>
                  </a:lnTo>
                  <a:lnTo>
                    <a:pt x="3308" y="178"/>
                  </a:lnTo>
                  <a:lnTo>
                    <a:pt x="3305" y="183"/>
                  </a:lnTo>
                  <a:lnTo>
                    <a:pt x="3303" y="188"/>
                  </a:lnTo>
                  <a:lnTo>
                    <a:pt x="3301" y="195"/>
                  </a:lnTo>
                  <a:lnTo>
                    <a:pt x="3299" y="204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1" y="206"/>
                  </a:lnTo>
                  <a:lnTo>
                    <a:pt x="3303" y="206"/>
                  </a:lnTo>
                  <a:lnTo>
                    <a:pt x="3303" y="207"/>
                  </a:lnTo>
                  <a:lnTo>
                    <a:pt x="3312" y="207"/>
                  </a:lnTo>
                  <a:lnTo>
                    <a:pt x="3312" y="195"/>
                  </a:lnTo>
                  <a:lnTo>
                    <a:pt x="3329" y="193"/>
                  </a:lnTo>
                  <a:lnTo>
                    <a:pt x="3345" y="193"/>
                  </a:lnTo>
                  <a:lnTo>
                    <a:pt x="3357" y="195"/>
                  </a:lnTo>
                  <a:lnTo>
                    <a:pt x="3369" y="204"/>
                  </a:lnTo>
                  <a:lnTo>
                    <a:pt x="3369" y="206"/>
                  </a:lnTo>
                  <a:lnTo>
                    <a:pt x="3369" y="211"/>
                  </a:lnTo>
                  <a:lnTo>
                    <a:pt x="3371" y="216"/>
                  </a:lnTo>
                  <a:lnTo>
                    <a:pt x="3371" y="221"/>
                  </a:lnTo>
                  <a:lnTo>
                    <a:pt x="3373" y="226"/>
                  </a:lnTo>
                  <a:lnTo>
                    <a:pt x="3423" y="230"/>
                  </a:lnTo>
                  <a:lnTo>
                    <a:pt x="3427" y="219"/>
                  </a:lnTo>
                  <a:lnTo>
                    <a:pt x="3427" y="216"/>
                  </a:lnTo>
                  <a:lnTo>
                    <a:pt x="3427" y="214"/>
                  </a:lnTo>
                  <a:lnTo>
                    <a:pt x="3427" y="211"/>
                  </a:lnTo>
                  <a:lnTo>
                    <a:pt x="3427" y="206"/>
                  </a:lnTo>
                  <a:lnTo>
                    <a:pt x="3427" y="200"/>
                  </a:lnTo>
                  <a:lnTo>
                    <a:pt x="3430" y="199"/>
                  </a:lnTo>
                  <a:lnTo>
                    <a:pt x="3430" y="199"/>
                  </a:lnTo>
                  <a:lnTo>
                    <a:pt x="3432" y="199"/>
                  </a:lnTo>
                  <a:lnTo>
                    <a:pt x="3432" y="197"/>
                  </a:lnTo>
                  <a:lnTo>
                    <a:pt x="3434" y="195"/>
                  </a:lnTo>
                  <a:lnTo>
                    <a:pt x="3444" y="200"/>
                  </a:lnTo>
                  <a:lnTo>
                    <a:pt x="3455" y="206"/>
                  </a:lnTo>
                  <a:lnTo>
                    <a:pt x="3465" y="211"/>
                  </a:lnTo>
                  <a:lnTo>
                    <a:pt x="3476" y="202"/>
                  </a:lnTo>
                  <a:lnTo>
                    <a:pt x="3488" y="197"/>
                  </a:lnTo>
                  <a:lnTo>
                    <a:pt x="3507" y="195"/>
                  </a:lnTo>
                  <a:lnTo>
                    <a:pt x="3507" y="200"/>
                  </a:lnTo>
                  <a:lnTo>
                    <a:pt x="3510" y="200"/>
                  </a:lnTo>
                  <a:lnTo>
                    <a:pt x="3519" y="235"/>
                  </a:lnTo>
                  <a:lnTo>
                    <a:pt x="3507" y="247"/>
                  </a:lnTo>
                  <a:lnTo>
                    <a:pt x="3500" y="265"/>
                  </a:lnTo>
                  <a:lnTo>
                    <a:pt x="3502" y="268"/>
                  </a:lnTo>
                  <a:lnTo>
                    <a:pt x="3504" y="272"/>
                  </a:lnTo>
                  <a:lnTo>
                    <a:pt x="3504" y="275"/>
                  </a:lnTo>
                  <a:lnTo>
                    <a:pt x="3505" y="279"/>
                  </a:lnTo>
                  <a:lnTo>
                    <a:pt x="3507" y="284"/>
                  </a:lnTo>
                  <a:lnTo>
                    <a:pt x="3516" y="293"/>
                  </a:lnTo>
                  <a:lnTo>
                    <a:pt x="3528" y="300"/>
                  </a:lnTo>
                  <a:lnTo>
                    <a:pt x="3538" y="307"/>
                  </a:lnTo>
                  <a:lnTo>
                    <a:pt x="3538" y="307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0" y="305"/>
                  </a:lnTo>
                  <a:lnTo>
                    <a:pt x="3542" y="303"/>
                  </a:lnTo>
                  <a:lnTo>
                    <a:pt x="3547" y="295"/>
                  </a:lnTo>
                  <a:lnTo>
                    <a:pt x="3551" y="284"/>
                  </a:lnTo>
                  <a:lnTo>
                    <a:pt x="3554" y="274"/>
                  </a:lnTo>
                  <a:lnTo>
                    <a:pt x="3561" y="265"/>
                  </a:lnTo>
                  <a:lnTo>
                    <a:pt x="3561" y="274"/>
                  </a:lnTo>
                  <a:lnTo>
                    <a:pt x="3563" y="281"/>
                  </a:lnTo>
                  <a:lnTo>
                    <a:pt x="3566" y="286"/>
                  </a:lnTo>
                  <a:lnTo>
                    <a:pt x="3572" y="289"/>
                  </a:lnTo>
                  <a:lnTo>
                    <a:pt x="3579" y="291"/>
                  </a:lnTo>
                  <a:lnTo>
                    <a:pt x="3587" y="293"/>
                  </a:lnTo>
                  <a:lnTo>
                    <a:pt x="3600" y="272"/>
                  </a:lnTo>
                  <a:lnTo>
                    <a:pt x="3605" y="277"/>
                  </a:lnTo>
                  <a:lnTo>
                    <a:pt x="3610" y="281"/>
                  </a:lnTo>
                  <a:lnTo>
                    <a:pt x="3613" y="286"/>
                  </a:lnTo>
                  <a:lnTo>
                    <a:pt x="3619" y="289"/>
                  </a:lnTo>
                  <a:lnTo>
                    <a:pt x="3626" y="293"/>
                  </a:lnTo>
                  <a:lnTo>
                    <a:pt x="3629" y="289"/>
                  </a:lnTo>
                  <a:lnTo>
                    <a:pt x="3633" y="286"/>
                  </a:lnTo>
                  <a:lnTo>
                    <a:pt x="3636" y="286"/>
                  </a:lnTo>
                  <a:lnTo>
                    <a:pt x="3638" y="286"/>
                  </a:lnTo>
                  <a:lnTo>
                    <a:pt x="3643" y="286"/>
                  </a:lnTo>
                  <a:lnTo>
                    <a:pt x="3647" y="288"/>
                  </a:lnTo>
                  <a:lnTo>
                    <a:pt x="3654" y="288"/>
                  </a:lnTo>
                  <a:lnTo>
                    <a:pt x="3652" y="270"/>
                  </a:lnTo>
                  <a:lnTo>
                    <a:pt x="3648" y="258"/>
                  </a:lnTo>
                  <a:lnTo>
                    <a:pt x="3645" y="242"/>
                  </a:lnTo>
                  <a:lnTo>
                    <a:pt x="3657" y="239"/>
                  </a:lnTo>
                  <a:lnTo>
                    <a:pt x="3668" y="235"/>
                  </a:lnTo>
                  <a:lnTo>
                    <a:pt x="3685" y="235"/>
                  </a:lnTo>
                  <a:lnTo>
                    <a:pt x="3704" y="237"/>
                  </a:lnTo>
                  <a:lnTo>
                    <a:pt x="3723" y="242"/>
                  </a:lnTo>
                  <a:lnTo>
                    <a:pt x="3741" y="247"/>
                  </a:lnTo>
                  <a:lnTo>
                    <a:pt x="3757" y="253"/>
                  </a:lnTo>
                  <a:lnTo>
                    <a:pt x="3764" y="258"/>
                  </a:lnTo>
                  <a:lnTo>
                    <a:pt x="3767" y="261"/>
                  </a:lnTo>
                  <a:lnTo>
                    <a:pt x="3769" y="267"/>
                  </a:lnTo>
                  <a:lnTo>
                    <a:pt x="3769" y="270"/>
                  </a:lnTo>
                  <a:lnTo>
                    <a:pt x="3771" y="272"/>
                  </a:lnTo>
                  <a:lnTo>
                    <a:pt x="3771" y="275"/>
                  </a:lnTo>
                  <a:lnTo>
                    <a:pt x="3774" y="277"/>
                  </a:lnTo>
                  <a:lnTo>
                    <a:pt x="3778" y="279"/>
                  </a:lnTo>
                  <a:lnTo>
                    <a:pt x="3783" y="281"/>
                  </a:lnTo>
                  <a:lnTo>
                    <a:pt x="3793" y="277"/>
                  </a:lnTo>
                  <a:lnTo>
                    <a:pt x="3805" y="277"/>
                  </a:lnTo>
                  <a:lnTo>
                    <a:pt x="3818" y="277"/>
                  </a:lnTo>
                  <a:lnTo>
                    <a:pt x="3823" y="288"/>
                  </a:lnTo>
                  <a:lnTo>
                    <a:pt x="3830" y="298"/>
                  </a:lnTo>
                  <a:lnTo>
                    <a:pt x="3840" y="307"/>
                  </a:lnTo>
                  <a:lnTo>
                    <a:pt x="3853" y="312"/>
                  </a:lnTo>
                  <a:lnTo>
                    <a:pt x="3865" y="307"/>
                  </a:lnTo>
                  <a:lnTo>
                    <a:pt x="3882" y="307"/>
                  </a:lnTo>
                  <a:lnTo>
                    <a:pt x="3898" y="309"/>
                  </a:lnTo>
                  <a:lnTo>
                    <a:pt x="3914" y="312"/>
                  </a:lnTo>
                  <a:lnTo>
                    <a:pt x="3926" y="315"/>
                  </a:lnTo>
                  <a:lnTo>
                    <a:pt x="3931" y="331"/>
                  </a:lnTo>
                  <a:lnTo>
                    <a:pt x="3933" y="345"/>
                  </a:lnTo>
                  <a:lnTo>
                    <a:pt x="3936" y="357"/>
                  </a:lnTo>
                  <a:lnTo>
                    <a:pt x="3940" y="359"/>
                  </a:lnTo>
                  <a:lnTo>
                    <a:pt x="3942" y="363"/>
                  </a:lnTo>
                  <a:lnTo>
                    <a:pt x="3945" y="364"/>
                  </a:lnTo>
                  <a:lnTo>
                    <a:pt x="3978" y="361"/>
                  </a:lnTo>
                  <a:lnTo>
                    <a:pt x="4011" y="361"/>
                  </a:lnTo>
                  <a:lnTo>
                    <a:pt x="4045" y="361"/>
                  </a:lnTo>
                  <a:lnTo>
                    <a:pt x="4048" y="368"/>
                  </a:lnTo>
                  <a:lnTo>
                    <a:pt x="4053" y="373"/>
                  </a:lnTo>
                  <a:lnTo>
                    <a:pt x="4059" y="380"/>
                  </a:lnTo>
                  <a:lnTo>
                    <a:pt x="4064" y="384"/>
                  </a:lnTo>
                  <a:lnTo>
                    <a:pt x="4071" y="389"/>
                  </a:lnTo>
                  <a:lnTo>
                    <a:pt x="4071" y="384"/>
                  </a:lnTo>
                  <a:lnTo>
                    <a:pt x="4073" y="382"/>
                  </a:lnTo>
                  <a:lnTo>
                    <a:pt x="4074" y="378"/>
                  </a:lnTo>
                  <a:lnTo>
                    <a:pt x="4074" y="375"/>
                  </a:lnTo>
                  <a:lnTo>
                    <a:pt x="4076" y="370"/>
                  </a:lnTo>
                  <a:lnTo>
                    <a:pt x="4073" y="364"/>
                  </a:lnTo>
                  <a:lnTo>
                    <a:pt x="4071" y="361"/>
                  </a:lnTo>
                  <a:lnTo>
                    <a:pt x="4069" y="359"/>
                  </a:lnTo>
                  <a:lnTo>
                    <a:pt x="4069" y="356"/>
                  </a:lnTo>
                  <a:lnTo>
                    <a:pt x="4071" y="352"/>
                  </a:lnTo>
                  <a:lnTo>
                    <a:pt x="4071" y="347"/>
                  </a:lnTo>
                  <a:lnTo>
                    <a:pt x="4071" y="342"/>
                  </a:lnTo>
                  <a:lnTo>
                    <a:pt x="4088" y="345"/>
                  </a:lnTo>
                  <a:lnTo>
                    <a:pt x="4100" y="352"/>
                  </a:lnTo>
                  <a:lnTo>
                    <a:pt x="4114" y="357"/>
                  </a:lnTo>
                  <a:lnTo>
                    <a:pt x="4120" y="357"/>
                  </a:lnTo>
                  <a:lnTo>
                    <a:pt x="4125" y="357"/>
                  </a:lnTo>
                  <a:lnTo>
                    <a:pt x="4130" y="356"/>
                  </a:lnTo>
                  <a:lnTo>
                    <a:pt x="4134" y="352"/>
                  </a:lnTo>
                  <a:lnTo>
                    <a:pt x="4137" y="350"/>
                  </a:lnTo>
                  <a:lnTo>
                    <a:pt x="4141" y="349"/>
                  </a:lnTo>
                  <a:lnTo>
                    <a:pt x="4198" y="373"/>
                  </a:lnTo>
                  <a:lnTo>
                    <a:pt x="4230" y="406"/>
                  </a:lnTo>
                  <a:lnTo>
                    <a:pt x="4235" y="410"/>
                  </a:lnTo>
                  <a:lnTo>
                    <a:pt x="4240" y="410"/>
                  </a:lnTo>
                  <a:lnTo>
                    <a:pt x="4245" y="411"/>
                  </a:lnTo>
                  <a:lnTo>
                    <a:pt x="4251" y="411"/>
                  </a:lnTo>
                  <a:lnTo>
                    <a:pt x="4256" y="415"/>
                  </a:lnTo>
                  <a:lnTo>
                    <a:pt x="4266" y="424"/>
                  </a:lnTo>
                  <a:lnTo>
                    <a:pt x="4273" y="434"/>
                  </a:lnTo>
                  <a:lnTo>
                    <a:pt x="4280" y="443"/>
                  </a:lnTo>
                  <a:lnTo>
                    <a:pt x="4289" y="450"/>
                  </a:lnTo>
                  <a:lnTo>
                    <a:pt x="4306" y="453"/>
                  </a:lnTo>
                  <a:lnTo>
                    <a:pt x="4308" y="452"/>
                  </a:lnTo>
                  <a:lnTo>
                    <a:pt x="4310" y="452"/>
                  </a:lnTo>
                  <a:lnTo>
                    <a:pt x="4312" y="450"/>
                  </a:lnTo>
                  <a:lnTo>
                    <a:pt x="4313" y="450"/>
                  </a:lnTo>
                  <a:lnTo>
                    <a:pt x="4317" y="450"/>
                  </a:lnTo>
                  <a:lnTo>
                    <a:pt x="4327" y="462"/>
                  </a:lnTo>
                  <a:lnTo>
                    <a:pt x="4338" y="474"/>
                  </a:lnTo>
                  <a:lnTo>
                    <a:pt x="4347" y="487"/>
                  </a:lnTo>
                  <a:lnTo>
                    <a:pt x="4352" y="504"/>
                  </a:lnTo>
                  <a:lnTo>
                    <a:pt x="4317" y="504"/>
                  </a:lnTo>
                  <a:lnTo>
                    <a:pt x="4315" y="507"/>
                  </a:lnTo>
                  <a:lnTo>
                    <a:pt x="4312" y="511"/>
                  </a:lnTo>
                  <a:lnTo>
                    <a:pt x="4310" y="513"/>
                  </a:lnTo>
                  <a:lnTo>
                    <a:pt x="4308" y="518"/>
                  </a:lnTo>
                  <a:lnTo>
                    <a:pt x="4306" y="523"/>
                  </a:lnTo>
                  <a:lnTo>
                    <a:pt x="4310" y="525"/>
                  </a:lnTo>
                  <a:lnTo>
                    <a:pt x="4312" y="527"/>
                  </a:lnTo>
                  <a:lnTo>
                    <a:pt x="4313" y="528"/>
                  </a:lnTo>
                  <a:lnTo>
                    <a:pt x="4315" y="532"/>
                  </a:lnTo>
                  <a:lnTo>
                    <a:pt x="4315" y="534"/>
                  </a:lnTo>
                  <a:lnTo>
                    <a:pt x="4313" y="537"/>
                  </a:lnTo>
                  <a:lnTo>
                    <a:pt x="4310" y="542"/>
                  </a:lnTo>
                  <a:lnTo>
                    <a:pt x="4308" y="544"/>
                  </a:lnTo>
                  <a:lnTo>
                    <a:pt x="4305" y="546"/>
                  </a:lnTo>
                  <a:lnTo>
                    <a:pt x="4301" y="546"/>
                  </a:lnTo>
                  <a:lnTo>
                    <a:pt x="4298" y="546"/>
                  </a:lnTo>
                  <a:lnTo>
                    <a:pt x="4291" y="546"/>
                  </a:lnTo>
                  <a:lnTo>
                    <a:pt x="4284" y="535"/>
                  </a:lnTo>
                  <a:lnTo>
                    <a:pt x="4273" y="530"/>
                  </a:lnTo>
                  <a:lnTo>
                    <a:pt x="4259" y="527"/>
                  </a:lnTo>
                  <a:lnTo>
                    <a:pt x="4259" y="514"/>
                  </a:lnTo>
                  <a:lnTo>
                    <a:pt x="4256" y="513"/>
                  </a:lnTo>
                  <a:lnTo>
                    <a:pt x="4252" y="511"/>
                  </a:lnTo>
                  <a:lnTo>
                    <a:pt x="4251" y="509"/>
                  </a:lnTo>
                  <a:lnTo>
                    <a:pt x="4247" y="507"/>
                  </a:lnTo>
                  <a:lnTo>
                    <a:pt x="4240" y="507"/>
                  </a:lnTo>
                  <a:lnTo>
                    <a:pt x="4238" y="507"/>
                  </a:lnTo>
                  <a:lnTo>
                    <a:pt x="4237" y="509"/>
                  </a:lnTo>
                  <a:lnTo>
                    <a:pt x="4235" y="509"/>
                  </a:lnTo>
                  <a:lnTo>
                    <a:pt x="4233" y="509"/>
                  </a:lnTo>
                  <a:lnTo>
                    <a:pt x="4230" y="511"/>
                  </a:lnTo>
                  <a:lnTo>
                    <a:pt x="4226" y="504"/>
                  </a:lnTo>
                  <a:lnTo>
                    <a:pt x="4221" y="497"/>
                  </a:lnTo>
                  <a:lnTo>
                    <a:pt x="4217" y="492"/>
                  </a:lnTo>
                  <a:lnTo>
                    <a:pt x="4217" y="504"/>
                  </a:lnTo>
                  <a:lnTo>
                    <a:pt x="4214" y="518"/>
                  </a:lnTo>
                  <a:lnTo>
                    <a:pt x="4210" y="530"/>
                  </a:lnTo>
                  <a:lnTo>
                    <a:pt x="4202" y="537"/>
                  </a:lnTo>
                  <a:lnTo>
                    <a:pt x="4198" y="539"/>
                  </a:lnTo>
                  <a:lnTo>
                    <a:pt x="4195" y="539"/>
                  </a:lnTo>
                  <a:lnTo>
                    <a:pt x="4193" y="539"/>
                  </a:lnTo>
                  <a:lnTo>
                    <a:pt x="4191" y="539"/>
                  </a:lnTo>
                  <a:lnTo>
                    <a:pt x="4189" y="537"/>
                  </a:lnTo>
                  <a:lnTo>
                    <a:pt x="4188" y="537"/>
                  </a:lnTo>
                  <a:lnTo>
                    <a:pt x="4186" y="537"/>
                  </a:lnTo>
                  <a:lnTo>
                    <a:pt x="4184" y="539"/>
                  </a:lnTo>
                  <a:lnTo>
                    <a:pt x="4182" y="541"/>
                  </a:lnTo>
                  <a:lnTo>
                    <a:pt x="4179" y="546"/>
                  </a:lnTo>
                  <a:lnTo>
                    <a:pt x="4189" y="558"/>
                  </a:lnTo>
                  <a:lnTo>
                    <a:pt x="4200" y="579"/>
                  </a:lnTo>
                  <a:lnTo>
                    <a:pt x="4205" y="603"/>
                  </a:lnTo>
                  <a:lnTo>
                    <a:pt x="4202" y="603"/>
                  </a:lnTo>
                  <a:lnTo>
                    <a:pt x="4200" y="605"/>
                  </a:lnTo>
                  <a:lnTo>
                    <a:pt x="4196" y="605"/>
                  </a:lnTo>
                  <a:lnTo>
                    <a:pt x="4191" y="607"/>
                  </a:lnTo>
                  <a:lnTo>
                    <a:pt x="4184" y="602"/>
                  </a:lnTo>
                  <a:lnTo>
                    <a:pt x="4179" y="598"/>
                  </a:lnTo>
                  <a:lnTo>
                    <a:pt x="4172" y="597"/>
                  </a:lnTo>
                  <a:lnTo>
                    <a:pt x="4163" y="595"/>
                  </a:lnTo>
                  <a:lnTo>
                    <a:pt x="4158" y="609"/>
                  </a:lnTo>
                  <a:lnTo>
                    <a:pt x="4148" y="616"/>
                  </a:lnTo>
                  <a:lnTo>
                    <a:pt x="4135" y="621"/>
                  </a:lnTo>
                  <a:lnTo>
                    <a:pt x="4121" y="626"/>
                  </a:lnTo>
                  <a:lnTo>
                    <a:pt x="4120" y="640"/>
                  </a:lnTo>
                  <a:lnTo>
                    <a:pt x="4116" y="651"/>
                  </a:lnTo>
                  <a:lnTo>
                    <a:pt x="4109" y="661"/>
                  </a:lnTo>
                  <a:lnTo>
                    <a:pt x="4095" y="663"/>
                  </a:lnTo>
                  <a:lnTo>
                    <a:pt x="4085" y="666"/>
                  </a:lnTo>
                  <a:lnTo>
                    <a:pt x="4078" y="670"/>
                  </a:lnTo>
                  <a:lnTo>
                    <a:pt x="4071" y="672"/>
                  </a:lnTo>
                  <a:lnTo>
                    <a:pt x="4066" y="668"/>
                  </a:lnTo>
                  <a:lnTo>
                    <a:pt x="4060" y="663"/>
                  </a:lnTo>
                  <a:lnTo>
                    <a:pt x="4057" y="658"/>
                  </a:lnTo>
                  <a:lnTo>
                    <a:pt x="4050" y="659"/>
                  </a:lnTo>
                  <a:lnTo>
                    <a:pt x="4041" y="661"/>
                  </a:lnTo>
                  <a:lnTo>
                    <a:pt x="4034" y="665"/>
                  </a:lnTo>
                  <a:lnTo>
                    <a:pt x="4029" y="668"/>
                  </a:lnTo>
                  <a:lnTo>
                    <a:pt x="4029" y="675"/>
                  </a:lnTo>
                  <a:lnTo>
                    <a:pt x="4024" y="677"/>
                  </a:lnTo>
                  <a:lnTo>
                    <a:pt x="4015" y="677"/>
                  </a:lnTo>
                  <a:lnTo>
                    <a:pt x="4003" y="677"/>
                  </a:lnTo>
                  <a:lnTo>
                    <a:pt x="3992" y="679"/>
                  </a:lnTo>
                  <a:lnTo>
                    <a:pt x="3987" y="680"/>
                  </a:lnTo>
                  <a:lnTo>
                    <a:pt x="3978" y="701"/>
                  </a:lnTo>
                  <a:lnTo>
                    <a:pt x="3977" y="724"/>
                  </a:lnTo>
                  <a:lnTo>
                    <a:pt x="3977" y="750"/>
                  </a:lnTo>
                  <a:lnTo>
                    <a:pt x="3980" y="773"/>
                  </a:lnTo>
                  <a:lnTo>
                    <a:pt x="3975" y="773"/>
                  </a:lnTo>
                  <a:lnTo>
                    <a:pt x="3973" y="773"/>
                  </a:lnTo>
                  <a:lnTo>
                    <a:pt x="3971" y="773"/>
                  </a:lnTo>
                  <a:lnTo>
                    <a:pt x="3970" y="775"/>
                  </a:lnTo>
                  <a:lnTo>
                    <a:pt x="3968" y="776"/>
                  </a:lnTo>
                  <a:lnTo>
                    <a:pt x="3966" y="782"/>
                  </a:lnTo>
                  <a:lnTo>
                    <a:pt x="3964" y="787"/>
                  </a:lnTo>
                  <a:lnTo>
                    <a:pt x="3964" y="794"/>
                  </a:lnTo>
                  <a:lnTo>
                    <a:pt x="3964" y="802"/>
                  </a:lnTo>
                  <a:lnTo>
                    <a:pt x="3952" y="802"/>
                  </a:lnTo>
                  <a:lnTo>
                    <a:pt x="3945" y="813"/>
                  </a:lnTo>
                  <a:lnTo>
                    <a:pt x="3940" y="820"/>
                  </a:lnTo>
                  <a:lnTo>
                    <a:pt x="3938" y="827"/>
                  </a:lnTo>
                  <a:lnTo>
                    <a:pt x="3936" y="841"/>
                  </a:lnTo>
                  <a:lnTo>
                    <a:pt x="3933" y="841"/>
                  </a:lnTo>
                  <a:lnTo>
                    <a:pt x="3929" y="841"/>
                  </a:lnTo>
                  <a:lnTo>
                    <a:pt x="3928" y="841"/>
                  </a:lnTo>
                  <a:lnTo>
                    <a:pt x="3928" y="841"/>
                  </a:lnTo>
                  <a:lnTo>
                    <a:pt x="3926" y="841"/>
                  </a:lnTo>
                  <a:lnTo>
                    <a:pt x="3922" y="841"/>
                  </a:lnTo>
                  <a:lnTo>
                    <a:pt x="3915" y="855"/>
                  </a:lnTo>
                  <a:lnTo>
                    <a:pt x="3910" y="872"/>
                  </a:lnTo>
                  <a:lnTo>
                    <a:pt x="3898" y="872"/>
                  </a:lnTo>
                  <a:lnTo>
                    <a:pt x="3894" y="891"/>
                  </a:lnTo>
                  <a:lnTo>
                    <a:pt x="3888" y="891"/>
                  </a:lnTo>
                  <a:lnTo>
                    <a:pt x="3888" y="886"/>
                  </a:lnTo>
                  <a:lnTo>
                    <a:pt x="3874" y="867"/>
                  </a:lnTo>
                  <a:lnTo>
                    <a:pt x="3865" y="844"/>
                  </a:lnTo>
                  <a:lnTo>
                    <a:pt x="3863" y="818"/>
                  </a:lnTo>
                  <a:lnTo>
                    <a:pt x="3865" y="787"/>
                  </a:lnTo>
                  <a:lnTo>
                    <a:pt x="3870" y="783"/>
                  </a:lnTo>
                  <a:lnTo>
                    <a:pt x="3874" y="780"/>
                  </a:lnTo>
                  <a:lnTo>
                    <a:pt x="3879" y="776"/>
                  </a:lnTo>
                  <a:lnTo>
                    <a:pt x="3881" y="771"/>
                  </a:lnTo>
                  <a:lnTo>
                    <a:pt x="3884" y="764"/>
                  </a:lnTo>
                  <a:lnTo>
                    <a:pt x="3879" y="755"/>
                  </a:lnTo>
                  <a:lnTo>
                    <a:pt x="3877" y="743"/>
                  </a:lnTo>
                  <a:lnTo>
                    <a:pt x="3884" y="729"/>
                  </a:lnTo>
                  <a:lnTo>
                    <a:pt x="3891" y="724"/>
                  </a:lnTo>
                  <a:lnTo>
                    <a:pt x="3900" y="720"/>
                  </a:lnTo>
                  <a:lnTo>
                    <a:pt x="3910" y="717"/>
                  </a:lnTo>
                  <a:lnTo>
                    <a:pt x="3917" y="710"/>
                  </a:lnTo>
                  <a:lnTo>
                    <a:pt x="3931" y="689"/>
                  </a:lnTo>
                  <a:lnTo>
                    <a:pt x="3945" y="668"/>
                  </a:lnTo>
                  <a:lnTo>
                    <a:pt x="3956" y="659"/>
                  </a:lnTo>
                  <a:lnTo>
                    <a:pt x="3968" y="651"/>
                  </a:lnTo>
                  <a:lnTo>
                    <a:pt x="3980" y="642"/>
                  </a:lnTo>
                  <a:lnTo>
                    <a:pt x="3985" y="630"/>
                  </a:lnTo>
                  <a:lnTo>
                    <a:pt x="3989" y="616"/>
                  </a:lnTo>
                  <a:lnTo>
                    <a:pt x="3994" y="603"/>
                  </a:lnTo>
                  <a:lnTo>
                    <a:pt x="3994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2"/>
                  </a:lnTo>
                  <a:lnTo>
                    <a:pt x="3992" y="600"/>
                  </a:lnTo>
                  <a:lnTo>
                    <a:pt x="3990" y="598"/>
                  </a:lnTo>
                  <a:lnTo>
                    <a:pt x="3987" y="600"/>
                  </a:lnTo>
                  <a:lnTo>
                    <a:pt x="3987" y="600"/>
                  </a:lnTo>
                  <a:lnTo>
                    <a:pt x="3985" y="602"/>
                  </a:lnTo>
                  <a:lnTo>
                    <a:pt x="3985" y="602"/>
                  </a:lnTo>
                  <a:lnTo>
                    <a:pt x="3984" y="603"/>
                  </a:lnTo>
                  <a:lnTo>
                    <a:pt x="3975" y="616"/>
                  </a:lnTo>
                  <a:lnTo>
                    <a:pt x="3966" y="630"/>
                  </a:lnTo>
                  <a:lnTo>
                    <a:pt x="3957" y="642"/>
                  </a:lnTo>
                  <a:lnTo>
                    <a:pt x="3945" y="651"/>
                  </a:lnTo>
                  <a:lnTo>
                    <a:pt x="3929" y="658"/>
                  </a:lnTo>
                  <a:lnTo>
                    <a:pt x="3928" y="652"/>
                  </a:lnTo>
                  <a:lnTo>
                    <a:pt x="3928" y="651"/>
                  </a:lnTo>
                  <a:lnTo>
                    <a:pt x="3926" y="647"/>
                  </a:lnTo>
                  <a:lnTo>
                    <a:pt x="3926" y="642"/>
                  </a:lnTo>
                  <a:lnTo>
                    <a:pt x="3928" y="640"/>
                  </a:lnTo>
                  <a:lnTo>
                    <a:pt x="3928" y="638"/>
                  </a:lnTo>
                  <a:lnTo>
                    <a:pt x="3928" y="637"/>
                  </a:lnTo>
                  <a:lnTo>
                    <a:pt x="3929" y="633"/>
                  </a:lnTo>
                  <a:lnTo>
                    <a:pt x="3929" y="630"/>
                  </a:lnTo>
                  <a:lnTo>
                    <a:pt x="3924" y="626"/>
                  </a:lnTo>
                  <a:lnTo>
                    <a:pt x="3919" y="624"/>
                  </a:lnTo>
                  <a:lnTo>
                    <a:pt x="3915" y="623"/>
                  </a:lnTo>
                  <a:lnTo>
                    <a:pt x="3910" y="621"/>
                  </a:lnTo>
                  <a:lnTo>
                    <a:pt x="3907" y="623"/>
                  </a:lnTo>
                  <a:lnTo>
                    <a:pt x="3898" y="628"/>
                  </a:lnTo>
                  <a:lnTo>
                    <a:pt x="3886" y="638"/>
                  </a:lnTo>
                  <a:lnTo>
                    <a:pt x="3875" y="651"/>
                  </a:lnTo>
                  <a:lnTo>
                    <a:pt x="3865" y="663"/>
                  </a:lnTo>
                  <a:lnTo>
                    <a:pt x="3860" y="672"/>
                  </a:lnTo>
                  <a:lnTo>
                    <a:pt x="3860" y="675"/>
                  </a:lnTo>
                  <a:lnTo>
                    <a:pt x="3860" y="679"/>
                  </a:lnTo>
                  <a:lnTo>
                    <a:pt x="3861" y="682"/>
                  </a:lnTo>
                  <a:lnTo>
                    <a:pt x="3863" y="687"/>
                  </a:lnTo>
                  <a:lnTo>
                    <a:pt x="3865" y="691"/>
                  </a:lnTo>
                  <a:lnTo>
                    <a:pt x="3865" y="694"/>
                  </a:lnTo>
                  <a:lnTo>
                    <a:pt x="3854" y="699"/>
                  </a:lnTo>
                  <a:lnTo>
                    <a:pt x="3842" y="701"/>
                  </a:lnTo>
                  <a:lnTo>
                    <a:pt x="3826" y="703"/>
                  </a:lnTo>
                  <a:lnTo>
                    <a:pt x="3811" y="703"/>
                  </a:lnTo>
                  <a:lnTo>
                    <a:pt x="3811" y="684"/>
                  </a:lnTo>
                  <a:lnTo>
                    <a:pt x="3795" y="687"/>
                  </a:lnTo>
                  <a:lnTo>
                    <a:pt x="3781" y="693"/>
                  </a:lnTo>
                  <a:lnTo>
                    <a:pt x="3769" y="691"/>
                  </a:lnTo>
                  <a:lnTo>
                    <a:pt x="3760" y="680"/>
                  </a:lnTo>
                  <a:lnTo>
                    <a:pt x="3725" y="675"/>
                  </a:lnTo>
                  <a:lnTo>
                    <a:pt x="3713" y="687"/>
                  </a:lnTo>
                  <a:lnTo>
                    <a:pt x="3699" y="696"/>
                  </a:lnTo>
                  <a:lnTo>
                    <a:pt x="3687" y="706"/>
                  </a:lnTo>
                  <a:lnTo>
                    <a:pt x="3680" y="719"/>
                  </a:lnTo>
                  <a:lnTo>
                    <a:pt x="3673" y="731"/>
                  </a:lnTo>
                  <a:lnTo>
                    <a:pt x="3666" y="743"/>
                  </a:lnTo>
                  <a:lnTo>
                    <a:pt x="3657" y="752"/>
                  </a:lnTo>
                  <a:lnTo>
                    <a:pt x="3629" y="761"/>
                  </a:lnTo>
                  <a:lnTo>
                    <a:pt x="3622" y="768"/>
                  </a:lnTo>
                  <a:lnTo>
                    <a:pt x="3617" y="776"/>
                  </a:lnTo>
                  <a:lnTo>
                    <a:pt x="3612" y="783"/>
                  </a:lnTo>
                  <a:lnTo>
                    <a:pt x="3600" y="792"/>
                  </a:lnTo>
                  <a:lnTo>
                    <a:pt x="3600" y="802"/>
                  </a:lnTo>
                  <a:lnTo>
                    <a:pt x="3615" y="802"/>
                  </a:lnTo>
                  <a:lnTo>
                    <a:pt x="3617" y="808"/>
                  </a:lnTo>
                  <a:lnTo>
                    <a:pt x="3619" y="811"/>
                  </a:lnTo>
                  <a:lnTo>
                    <a:pt x="3620" y="815"/>
                  </a:lnTo>
                  <a:lnTo>
                    <a:pt x="3624" y="818"/>
                  </a:lnTo>
                  <a:lnTo>
                    <a:pt x="3627" y="820"/>
                  </a:lnTo>
                  <a:lnTo>
                    <a:pt x="3634" y="822"/>
                  </a:lnTo>
                  <a:lnTo>
                    <a:pt x="3638" y="818"/>
                  </a:lnTo>
                  <a:lnTo>
                    <a:pt x="3641" y="816"/>
                  </a:lnTo>
                  <a:lnTo>
                    <a:pt x="3647" y="815"/>
                  </a:lnTo>
                  <a:lnTo>
                    <a:pt x="3652" y="815"/>
                  </a:lnTo>
                  <a:lnTo>
                    <a:pt x="3661" y="815"/>
                  </a:lnTo>
                  <a:lnTo>
                    <a:pt x="3668" y="823"/>
                  </a:lnTo>
                  <a:lnTo>
                    <a:pt x="3673" y="830"/>
                  </a:lnTo>
                  <a:lnTo>
                    <a:pt x="3676" y="839"/>
                  </a:lnTo>
                  <a:lnTo>
                    <a:pt x="3680" y="853"/>
                  </a:lnTo>
                  <a:lnTo>
                    <a:pt x="3682" y="862"/>
                  </a:lnTo>
                  <a:lnTo>
                    <a:pt x="3680" y="867"/>
                  </a:lnTo>
                  <a:lnTo>
                    <a:pt x="3675" y="872"/>
                  </a:lnTo>
                  <a:lnTo>
                    <a:pt x="3673" y="881"/>
                  </a:lnTo>
                  <a:lnTo>
                    <a:pt x="3673" y="891"/>
                  </a:lnTo>
                  <a:lnTo>
                    <a:pt x="3676" y="900"/>
                  </a:lnTo>
                  <a:lnTo>
                    <a:pt x="3680" y="909"/>
                  </a:lnTo>
                  <a:lnTo>
                    <a:pt x="3683" y="921"/>
                  </a:lnTo>
                  <a:lnTo>
                    <a:pt x="3673" y="932"/>
                  </a:lnTo>
                  <a:lnTo>
                    <a:pt x="3666" y="944"/>
                  </a:lnTo>
                  <a:lnTo>
                    <a:pt x="3661" y="956"/>
                  </a:lnTo>
                  <a:lnTo>
                    <a:pt x="3654" y="972"/>
                  </a:lnTo>
                  <a:lnTo>
                    <a:pt x="3650" y="975"/>
                  </a:lnTo>
                  <a:lnTo>
                    <a:pt x="3641" y="986"/>
                  </a:lnTo>
                  <a:lnTo>
                    <a:pt x="3631" y="998"/>
                  </a:lnTo>
                  <a:lnTo>
                    <a:pt x="3620" y="1012"/>
                  </a:lnTo>
                  <a:lnTo>
                    <a:pt x="3608" y="1024"/>
                  </a:lnTo>
                  <a:lnTo>
                    <a:pt x="3598" y="1036"/>
                  </a:lnTo>
                  <a:lnTo>
                    <a:pt x="3591" y="1045"/>
                  </a:lnTo>
                  <a:lnTo>
                    <a:pt x="3587" y="1049"/>
                  </a:lnTo>
                  <a:lnTo>
                    <a:pt x="3575" y="1052"/>
                  </a:lnTo>
                  <a:lnTo>
                    <a:pt x="3563" y="1050"/>
                  </a:lnTo>
                  <a:lnTo>
                    <a:pt x="3552" y="1050"/>
                  </a:lnTo>
                  <a:lnTo>
                    <a:pt x="3542" y="1052"/>
                  </a:lnTo>
                  <a:lnTo>
                    <a:pt x="3533" y="1061"/>
                  </a:lnTo>
                  <a:lnTo>
                    <a:pt x="3526" y="1071"/>
                  </a:lnTo>
                  <a:lnTo>
                    <a:pt x="3521" y="1082"/>
                  </a:lnTo>
                  <a:lnTo>
                    <a:pt x="3514" y="1092"/>
                  </a:lnTo>
                  <a:lnTo>
                    <a:pt x="3504" y="1099"/>
                  </a:lnTo>
                  <a:lnTo>
                    <a:pt x="3502" y="1099"/>
                  </a:lnTo>
                  <a:lnTo>
                    <a:pt x="3500" y="1101"/>
                  </a:lnTo>
                  <a:lnTo>
                    <a:pt x="3498" y="1101"/>
                  </a:lnTo>
                  <a:lnTo>
                    <a:pt x="3495" y="1101"/>
                  </a:lnTo>
                  <a:lnTo>
                    <a:pt x="3491" y="1103"/>
                  </a:lnTo>
                  <a:lnTo>
                    <a:pt x="3495" y="1113"/>
                  </a:lnTo>
                  <a:lnTo>
                    <a:pt x="3502" y="1124"/>
                  </a:lnTo>
                  <a:lnTo>
                    <a:pt x="3507" y="1136"/>
                  </a:lnTo>
                  <a:lnTo>
                    <a:pt x="3514" y="1148"/>
                  </a:lnTo>
                  <a:lnTo>
                    <a:pt x="3517" y="1159"/>
                  </a:lnTo>
                  <a:lnTo>
                    <a:pt x="3519" y="1171"/>
                  </a:lnTo>
                  <a:lnTo>
                    <a:pt x="3516" y="1179"/>
                  </a:lnTo>
                  <a:lnTo>
                    <a:pt x="3509" y="1186"/>
                  </a:lnTo>
                  <a:lnTo>
                    <a:pt x="3495" y="1192"/>
                  </a:lnTo>
                  <a:lnTo>
                    <a:pt x="3472" y="1195"/>
                  </a:lnTo>
                  <a:lnTo>
                    <a:pt x="3472" y="1186"/>
                  </a:lnTo>
                  <a:lnTo>
                    <a:pt x="3470" y="1178"/>
                  </a:lnTo>
                  <a:lnTo>
                    <a:pt x="3470" y="1166"/>
                  </a:lnTo>
                  <a:lnTo>
                    <a:pt x="3472" y="1152"/>
                  </a:lnTo>
                  <a:lnTo>
                    <a:pt x="3472" y="1141"/>
                  </a:lnTo>
                  <a:lnTo>
                    <a:pt x="3467" y="1141"/>
                  </a:lnTo>
                  <a:lnTo>
                    <a:pt x="3463" y="1141"/>
                  </a:lnTo>
                  <a:lnTo>
                    <a:pt x="3460" y="1141"/>
                  </a:lnTo>
                  <a:lnTo>
                    <a:pt x="3458" y="1141"/>
                  </a:lnTo>
                  <a:lnTo>
                    <a:pt x="3456" y="1139"/>
                  </a:lnTo>
                  <a:lnTo>
                    <a:pt x="3453" y="1138"/>
                  </a:lnTo>
                  <a:lnTo>
                    <a:pt x="3449" y="1132"/>
                  </a:lnTo>
                  <a:lnTo>
                    <a:pt x="3453" y="1127"/>
                  </a:lnTo>
                  <a:lnTo>
                    <a:pt x="3456" y="1122"/>
                  </a:lnTo>
                  <a:lnTo>
                    <a:pt x="3458" y="1117"/>
                  </a:lnTo>
                  <a:lnTo>
                    <a:pt x="3462" y="1110"/>
                  </a:lnTo>
                  <a:lnTo>
                    <a:pt x="3453" y="1110"/>
                  </a:lnTo>
                  <a:lnTo>
                    <a:pt x="3442" y="1108"/>
                  </a:lnTo>
                  <a:lnTo>
                    <a:pt x="3430" y="1111"/>
                  </a:lnTo>
                  <a:lnTo>
                    <a:pt x="3416" y="1117"/>
                  </a:lnTo>
                  <a:lnTo>
                    <a:pt x="3404" y="1122"/>
                  </a:lnTo>
                  <a:lnTo>
                    <a:pt x="3404" y="1118"/>
                  </a:lnTo>
                  <a:lnTo>
                    <a:pt x="3406" y="1113"/>
                  </a:lnTo>
                  <a:lnTo>
                    <a:pt x="3408" y="1110"/>
                  </a:lnTo>
                  <a:lnTo>
                    <a:pt x="3409" y="1104"/>
                  </a:lnTo>
                  <a:lnTo>
                    <a:pt x="3411" y="1101"/>
                  </a:lnTo>
                  <a:lnTo>
                    <a:pt x="3414" y="1094"/>
                  </a:lnTo>
                  <a:lnTo>
                    <a:pt x="3411" y="1094"/>
                  </a:lnTo>
                  <a:lnTo>
                    <a:pt x="3408" y="1092"/>
                  </a:lnTo>
                  <a:lnTo>
                    <a:pt x="3404" y="1092"/>
                  </a:lnTo>
                  <a:lnTo>
                    <a:pt x="3399" y="1090"/>
                  </a:lnTo>
                  <a:lnTo>
                    <a:pt x="3388" y="1101"/>
                  </a:lnTo>
                  <a:lnTo>
                    <a:pt x="3376" y="1110"/>
                  </a:lnTo>
                  <a:lnTo>
                    <a:pt x="3364" y="1120"/>
                  </a:lnTo>
                  <a:lnTo>
                    <a:pt x="3357" y="1132"/>
                  </a:lnTo>
                  <a:lnTo>
                    <a:pt x="3364" y="1136"/>
                  </a:lnTo>
                  <a:lnTo>
                    <a:pt x="3369" y="1139"/>
                  </a:lnTo>
                  <a:lnTo>
                    <a:pt x="3373" y="1143"/>
                  </a:lnTo>
                  <a:lnTo>
                    <a:pt x="3376" y="1146"/>
                  </a:lnTo>
                  <a:lnTo>
                    <a:pt x="3380" y="1152"/>
                  </a:lnTo>
                  <a:lnTo>
                    <a:pt x="3390" y="1146"/>
                  </a:lnTo>
                  <a:lnTo>
                    <a:pt x="3399" y="1143"/>
                  </a:lnTo>
                  <a:lnTo>
                    <a:pt x="3408" y="1143"/>
                  </a:lnTo>
                  <a:lnTo>
                    <a:pt x="3418" y="1148"/>
                  </a:lnTo>
                  <a:lnTo>
                    <a:pt x="3423" y="1148"/>
                  </a:lnTo>
                  <a:lnTo>
                    <a:pt x="3423" y="1160"/>
                  </a:lnTo>
                  <a:lnTo>
                    <a:pt x="3404" y="1160"/>
                  </a:lnTo>
                  <a:lnTo>
                    <a:pt x="3397" y="1169"/>
                  </a:lnTo>
                  <a:lnTo>
                    <a:pt x="3390" y="1176"/>
                  </a:lnTo>
                  <a:lnTo>
                    <a:pt x="3385" y="1183"/>
                  </a:lnTo>
                  <a:lnTo>
                    <a:pt x="3380" y="1195"/>
                  </a:lnTo>
                  <a:lnTo>
                    <a:pt x="3394" y="1204"/>
                  </a:lnTo>
                  <a:lnTo>
                    <a:pt x="3402" y="1218"/>
                  </a:lnTo>
                  <a:lnTo>
                    <a:pt x="3409" y="1237"/>
                  </a:lnTo>
                  <a:lnTo>
                    <a:pt x="3413" y="1256"/>
                  </a:lnTo>
                  <a:lnTo>
                    <a:pt x="3414" y="1277"/>
                  </a:lnTo>
                  <a:lnTo>
                    <a:pt x="3414" y="1295"/>
                  </a:lnTo>
                  <a:lnTo>
                    <a:pt x="3402" y="1303"/>
                  </a:lnTo>
                  <a:lnTo>
                    <a:pt x="3395" y="1317"/>
                  </a:lnTo>
                  <a:lnTo>
                    <a:pt x="3388" y="1330"/>
                  </a:lnTo>
                  <a:lnTo>
                    <a:pt x="3380" y="1344"/>
                  </a:lnTo>
                  <a:lnTo>
                    <a:pt x="3362" y="1363"/>
                  </a:lnTo>
                  <a:lnTo>
                    <a:pt x="3339" y="1377"/>
                  </a:lnTo>
                  <a:lnTo>
                    <a:pt x="3315" y="1387"/>
                  </a:lnTo>
                  <a:lnTo>
                    <a:pt x="3287" y="1396"/>
                  </a:lnTo>
                  <a:lnTo>
                    <a:pt x="3261" y="1401"/>
                  </a:lnTo>
                  <a:lnTo>
                    <a:pt x="3261" y="1408"/>
                  </a:lnTo>
                  <a:lnTo>
                    <a:pt x="3261" y="1412"/>
                  </a:lnTo>
                  <a:lnTo>
                    <a:pt x="3261" y="1415"/>
                  </a:lnTo>
                  <a:lnTo>
                    <a:pt x="3261" y="1417"/>
                  </a:lnTo>
                  <a:lnTo>
                    <a:pt x="3263" y="1419"/>
                  </a:lnTo>
                  <a:lnTo>
                    <a:pt x="3263" y="1424"/>
                  </a:lnTo>
                  <a:lnTo>
                    <a:pt x="3264" y="1429"/>
                  </a:lnTo>
                  <a:lnTo>
                    <a:pt x="3261" y="1433"/>
                  </a:lnTo>
                  <a:lnTo>
                    <a:pt x="3257" y="1436"/>
                  </a:lnTo>
                  <a:lnTo>
                    <a:pt x="3256" y="1438"/>
                  </a:lnTo>
                  <a:lnTo>
                    <a:pt x="3252" y="1441"/>
                  </a:lnTo>
                  <a:lnTo>
                    <a:pt x="3245" y="1445"/>
                  </a:lnTo>
                  <a:lnTo>
                    <a:pt x="3243" y="1445"/>
                  </a:lnTo>
                  <a:lnTo>
                    <a:pt x="3242" y="1447"/>
                  </a:lnTo>
                  <a:lnTo>
                    <a:pt x="3240" y="1447"/>
                  </a:lnTo>
                  <a:lnTo>
                    <a:pt x="3238" y="1447"/>
                  </a:lnTo>
                  <a:lnTo>
                    <a:pt x="3235" y="1448"/>
                  </a:lnTo>
                  <a:lnTo>
                    <a:pt x="3233" y="1443"/>
                  </a:lnTo>
                  <a:lnTo>
                    <a:pt x="3231" y="1438"/>
                  </a:lnTo>
                  <a:lnTo>
                    <a:pt x="3231" y="1433"/>
                  </a:lnTo>
                  <a:lnTo>
                    <a:pt x="3231" y="1424"/>
                  </a:lnTo>
                  <a:lnTo>
                    <a:pt x="3235" y="1422"/>
                  </a:lnTo>
                  <a:lnTo>
                    <a:pt x="3238" y="1422"/>
                  </a:lnTo>
                  <a:lnTo>
                    <a:pt x="3242" y="1420"/>
                  </a:lnTo>
                  <a:lnTo>
                    <a:pt x="3243" y="1417"/>
                  </a:lnTo>
                  <a:lnTo>
                    <a:pt x="3245" y="1413"/>
                  </a:lnTo>
                  <a:lnTo>
                    <a:pt x="3243" y="1410"/>
                  </a:lnTo>
                  <a:lnTo>
                    <a:pt x="3240" y="1405"/>
                  </a:lnTo>
                  <a:lnTo>
                    <a:pt x="3238" y="1401"/>
                  </a:lnTo>
                  <a:lnTo>
                    <a:pt x="3235" y="1399"/>
                  </a:lnTo>
                  <a:lnTo>
                    <a:pt x="3233" y="1399"/>
                  </a:lnTo>
                  <a:lnTo>
                    <a:pt x="3228" y="1398"/>
                  </a:lnTo>
                  <a:lnTo>
                    <a:pt x="3222" y="1398"/>
                  </a:lnTo>
                  <a:lnTo>
                    <a:pt x="3216" y="1406"/>
                  </a:lnTo>
                  <a:lnTo>
                    <a:pt x="3209" y="1412"/>
                  </a:lnTo>
                  <a:lnTo>
                    <a:pt x="3203" y="1417"/>
                  </a:lnTo>
                  <a:lnTo>
                    <a:pt x="3198" y="1426"/>
                  </a:lnTo>
                  <a:lnTo>
                    <a:pt x="3196" y="1440"/>
                  </a:lnTo>
                  <a:lnTo>
                    <a:pt x="3212" y="1455"/>
                  </a:lnTo>
                  <a:lnTo>
                    <a:pt x="3224" y="1471"/>
                  </a:lnTo>
                  <a:lnTo>
                    <a:pt x="3235" y="1488"/>
                  </a:lnTo>
                  <a:lnTo>
                    <a:pt x="3240" y="1511"/>
                  </a:lnTo>
                  <a:lnTo>
                    <a:pt x="3242" y="1539"/>
                  </a:lnTo>
                  <a:lnTo>
                    <a:pt x="3184" y="1586"/>
                  </a:lnTo>
                  <a:lnTo>
                    <a:pt x="3177" y="1586"/>
                  </a:lnTo>
                  <a:lnTo>
                    <a:pt x="3172" y="1567"/>
                  </a:lnTo>
                  <a:lnTo>
                    <a:pt x="3161" y="1553"/>
                  </a:lnTo>
                  <a:lnTo>
                    <a:pt x="3147" y="1541"/>
                  </a:lnTo>
                  <a:lnTo>
                    <a:pt x="3132" y="1529"/>
                  </a:lnTo>
                  <a:lnTo>
                    <a:pt x="3116" y="1516"/>
                  </a:lnTo>
                  <a:lnTo>
                    <a:pt x="3109" y="1544"/>
                  </a:lnTo>
                  <a:lnTo>
                    <a:pt x="3100" y="1567"/>
                  </a:lnTo>
                  <a:lnTo>
                    <a:pt x="3109" y="1572"/>
                  </a:lnTo>
                  <a:lnTo>
                    <a:pt x="3113" y="1579"/>
                  </a:lnTo>
                  <a:lnTo>
                    <a:pt x="3114" y="1588"/>
                  </a:lnTo>
                  <a:lnTo>
                    <a:pt x="3120" y="1598"/>
                  </a:lnTo>
                  <a:lnTo>
                    <a:pt x="3121" y="1600"/>
                  </a:lnTo>
                  <a:lnTo>
                    <a:pt x="3125" y="1600"/>
                  </a:lnTo>
                  <a:lnTo>
                    <a:pt x="3128" y="1600"/>
                  </a:lnTo>
                  <a:lnTo>
                    <a:pt x="3132" y="1600"/>
                  </a:lnTo>
                  <a:lnTo>
                    <a:pt x="3135" y="1602"/>
                  </a:lnTo>
                  <a:lnTo>
                    <a:pt x="3149" y="1616"/>
                  </a:lnTo>
                  <a:lnTo>
                    <a:pt x="3160" y="1637"/>
                  </a:lnTo>
                  <a:lnTo>
                    <a:pt x="3167" y="1661"/>
                  </a:lnTo>
                  <a:lnTo>
                    <a:pt x="3168" y="1686"/>
                  </a:lnTo>
                  <a:lnTo>
                    <a:pt x="3158" y="1686"/>
                  </a:lnTo>
                  <a:lnTo>
                    <a:pt x="3147" y="1677"/>
                  </a:lnTo>
                  <a:lnTo>
                    <a:pt x="3137" y="1672"/>
                  </a:lnTo>
                  <a:lnTo>
                    <a:pt x="3135" y="1670"/>
                  </a:lnTo>
                  <a:lnTo>
                    <a:pt x="3126" y="1663"/>
                  </a:lnTo>
                  <a:lnTo>
                    <a:pt x="3120" y="1649"/>
                  </a:lnTo>
                  <a:lnTo>
                    <a:pt x="3116" y="1633"/>
                  </a:lnTo>
                  <a:lnTo>
                    <a:pt x="3111" y="1619"/>
                  </a:lnTo>
                  <a:lnTo>
                    <a:pt x="3106" y="1605"/>
                  </a:lnTo>
                  <a:lnTo>
                    <a:pt x="3097" y="1593"/>
                  </a:lnTo>
                  <a:lnTo>
                    <a:pt x="3097" y="1590"/>
                  </a:lnTo>
                  <a:lnTo>
                    <a:pt x="3088" y="1593"/>
                  </a:lnTo>
                  <a:lnTo>
                    <a:pt x="3088" y="1590"/>
                  </a:lnTo>
                  <a:lnTo>
                    <a:pt x="3085" y="1576"/>
                  </a:lnTo>
                  <a:lnTo>
                    <a:pt x="3085" y="1558"/>
                  </a:lnTo>
                  <a:lnTo>
                    <a:pt x="3085" y="1539"/>
                  </a:lnTo>
                  <a:lnTo>
                    <a:pt x="3085" y="1518"/>
                  </a:lnTo>
                  <a:lnTo>
                    <a:pt x="3083" y="1499"/>
                  </a:lnTo>
                  <a:lnTo>
                    <a:pt x="3076" y="1483"/>
                  </a:lnTo>
                  <a:lnTo>
                    <a:pt x="3065" y="1471"/>
                  </a:lnTo>
                  <a:lnTo>
                    <a:pt x="3062" y="1474"/>
                  </a:lnTo>
                  <a:lnTo>
                    <a:pt x="3057" y="1478"/>
                  </a:lnTo>
                  <a:lnTo>
                    <a:pt x="3053" y="1480"/>
                  </a:lnTo>
                  <a:lnTo>
                    <a:pt x="3046" y="1481"/>
                  </a:lnTo>
                  <a:lnTo>
                    <a:pt x="3039" y="1481"/>
                  </a:lnTo>
                  <a:lnTo>
                    <a:pt x="3037" y="1481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7" y="1480"/>
                  </a:lnTo>
                  <a:lnTo>
                    <a:pt x="3036" y="1480"/>
                  </a:lnTo>
                  <a:lnTo>
                    <a:pt x="3034" y="1478"/>
                  </a:lnTo>
                  <a:lnTo>
                    <a:pt x="3034" y="1457"/>
                  </a:lnTo>
                  <a:lnTo>
                    <a:pt x="3029" y="1440"/>
                  </a:lnTo>
                  <a:lnTo>
                    <a:pt x="3022" y="1426"/>
                  </a:lnTo>
                  <a:lnTo>
                    <a:pt x="3011" y="1413"/>
                  </a:lnTo>
                  <a:lnTo>
                    <a:pt x="3003" y="1399"/>
                  </a:lnTo>
                  <a:lnTo>
                    <a:pt x="2992" y="1382"/>
                  </a:lnTo>
                  <a:lnTo>
                    <a:pt x="2989" y="1385"/>
                  </a:lnTo>
                  <a:lnTo>
                    <a:pt x="2987" y="1387"/>
                  </a:lnTo>
                  <a:lnTo>
                    <a:pt x="2985" y="1391"/>
                  </a:lnTo>
                  <a:lnTo>
                    <a:pt x="2983" y="1392"/>
                  </a:lnTo>
                  <a:lnTo>
                    <a:pt x="2982" y="1394"/>
                  </a:lnTo>
                  <a:lnTo>
                    <a:pt x="2966" y="1396"/>
                  </a:lnTo>
                  <a:lnTo>
                    <a:pt x="2952" y="1394"/>
                  </a:lnTo>
                  <a:lnTo>
                    <a:pt x="2938" y="1394"/>
                  </a:lnTo>
                  <a:lnTo>
                    <a:pt x="2934" y="1408"/>
                  </a:lnTo>
                  <a:lnTo>
                    <a:pt x="2929" y="1415"/>
                  </a:lnTo>
                  <a:lnTo>
                    <a:pt x="2926" y="1417"/>
                  </a:lnTo>
                  <a:lnTo>
                    <a:pt x="2919" y="1417"/>
                  </a:lnTo>
                  <a:lnTo>
                    <a:pt x="2912" y="1419"/>
                  </a:lnTo>
                  <a:lnTo>
                    <a:pt x="2905" y="1424"/>
                  </a:lnTo>
                  <a:lnTo>
                    <a:pt x="2893" y="1455"/>
                  </a:lnTo>
                  <a:lnTo>
                    <a:pt x="2877" y="1455"/>
                  </a:lnTo>
                  <a:lnTo>
                    <a:pt x="2868" y="1462"/>
                  </a:lnTo>
                  <a:lnTo>
                    <a:pt x="2859" y="1471"/>
                  </a:lnTo>
                  <a:lnTo>
                    <a:pt x="2847" y="1478"/>
                  </a:lnTo>
                  <a:lnTo>
                    <a:pt x="2844" y="1513"/>
                  </a:lnTo>
                  <a:lnTo>
                    <a:pt x="2835" y="1543"/>
                  </a:lnTo>
                  <a:lnTo>
                    <a:pt x="2823" y="1567"/>
                  </a:lnTo>
                  <a:lnTo>
                    <a:pt x="2804" y="1590"/>
                  </a:lnTo>
                  <a:lnTo>
                    <a:pt x="2802" y="1590"/>
                  </a:lnTo>
                  <a:lnTo>
                    <a:pt x="2800" y="1588"/>
                  </a:lnTo>
                  <a:lnTo>
                    <a:pt x="2798" y="1588"/>
                  </a:lnTo>
                  <a:lnTo>
                    <a:pt x="2798" y="1588"/>
                  </a:lnTo>
                  <a:lnTo>
                    <a:pt x="2797" y="1586"/>
                  </a:lnTo>
                  <a:lnTo>
                    <a:pt x="2786" y="1574"/>
                  </a:lnTo>
                  <a:lnTo>
                    <a:pt x="2776" y="1555"/>
                  </a:lnTo>
                  <a:lnTo>
                    <a:pt x="2770" y="1539"/>
                  </a:lnTo>
                  <a:lnTo>
                    <a:pt x="2769" y="1536"/>
                  </a:lnTo>
                  <a:lnTo>
                    <a:pt x="2770" y="1532"/>
                  </a:lnTo>
                  <a:lnTo>
                    <a:pt x="2772" y="1529"/>
                  </a:lnTo>
                  <a:lnTo>
                    <a:pt x="2774" y="1527"/>
                  </a:lnTo>
                  <a:lnTo>
                    <a:pt x="2774" y="1525"/>
                  </a:lnTo>
                  <a:lnTo>
                    <a:pt x="2756" y="1499"/>
                  </a:lnTo>
                  <a:lnTo>
                    <a:pt x="2744" y="1471"/>
                  </a:lnTo>
                  <a:lnTo>
                    <a:pt x="2736" y="1441"/>
                  </a:lnTo>
                  <a:lnTo>
                    <a:pt x="2732" y="1405"/>
                  </a:lnTo>
                  <a:lnTo>
                    <a:pt x="2720" y="1406"/>
                  </a:lnTo>
                  <a:lnTo>
                    <a:pt x="2711" y="1406"/>
                  </a:lnTo>
                  <a:lnTo>
                    <a:pt x="2701" y="1405"/>
                  </a:lnTo>
                  <a:lnTo>
                    <a:pt x="2697" y="1401"/>
                  </a:lnTo>
                  <a:lnTo>
                    <a:pt x="2692" y="1398"/>
                  </a:lnTo>
                  <a:lnTo>
                    <a:pt x="2688" y="1394"/>
                  </a:lnTo>
                  <a:lnTo>
                    <a:pt x="2685" y="1391"/>
                  </a:lnTo>
                  <a:lnTo>
                    <a:pt x="2688" y="1378"/>
                  </a:lnTo>
                  <a:lnTo>
                    <a:pt x="2681" y="1368"/>
                  </a:lnTo>
                  <a:lnTo>
                    <a:pt x="2669" y="1359"/>
                  </a:lnTo>
                  <a:lnTo>
                    <a:pt x="2657" y="1351"/>
                  </a:lnTo>
                  <a:lnTo>
                    <a:pt x="2646" y="1340"/>
                  </a:lnTo>
                  <a:lnTo>
                    <a:pt x="2617" y="1344"/>
                  </a:lnTo>
                  <a:lnTo>
                    <a:pt x="2587" y="1344"/>
                  </a:lnTo>
                  <a:lnTo>
                    <a:pt x="2557" y="1342"/>
                  </a:lnTo>
                  <a:lnTo>
                    <a:pt x="2528" y="1340"/>
                  </a:lnTo>
                  <a:lnTo>
                    <a:pt x="2523" y="1330"/>
                  </a:lnTo>
                  <a:lnTo>
                    <a:pt x="2516" y="1317"/>
                  </a:lnTo>
                  <a:lnTo>
                    <a:pt x="2505" y="1321"/>
                  </a:lnTo>
                  <a:lnTo>
                    <a:pt x="2498" y="1323"/>
                  </a:lnTo>
                  <a:lnTo>
                    <a:pt x="2489" y="1324"/>
                  </a:lnTo>
                  <a:lnTo>
                    <a:pt x="2477" y="1324"/>
                  </a:lnTo>
                  <a:lnTo>
                    <a:pt x="2467" y="1317"/>
                  </a:lnTo>
                  <a:lnTo>
                    <a:pt x="2456" y="1312"/>
                  </a:lnTo>
                  <a:lnTo>
                    <a:pt x="2444" y="1305"/>
                  </a:lnTo>
                  <a:lnTo>
                    <a:pt x="2435" y="1298"/>
                  </a:lnTo>
                  <a:lnTo>
                    <a:pt x="2432" y="1288"/>
                  </a:lnTo>
                  <a:lnTo>
                    <a:pt x="2427" y="1279"/>
                  </a:lnTo>
                  <a:lnTo>
                    <a:pt x="2416" y="1270"/>
                  </a:lnTo>
                  <a:lnTo>
                    <a:pt x="2414" y="1270"/>
                  </a:lnTo>
                  <a:lnTo>
                    <a:pt x="2413" y="1270"/>
                  </a:lnTo>
                  <a:lnTo>
                    <a:pt x="2411" y="1270"/>
                  </a:lnTo>
                  <a:lnTo>
                    <a:pt x="2407" y="1270"/>
                  </a:lnTo>
                  <a:lnTo>
                    <a:pt x="2400" y="1270"/>
                  </a:lnTo>
                  <a:lnTo>
                    <a:pt x="2404" y="1284"/>
                  </a:lnTo>
                  <a:lnTo>
                    <a:pt x="2409" y="1300"/>
                  </a:lnTo>
                  <a:lnTo>
                    <a:pt x="2418" y="1316"/>
                  </a:lnTo>
                  <a:lnTo>
                    <a:pt x="2425" y="1330"/>
                  </a:lnTo>
                  <a:lnTo>
                    <a:pt x="2432" y="1340"/>
                  </a:lnTo>
                  <a:lnTo>
                    <a:pt x="2434" y="1335"/>
                  </a:lnTo>
                  <a:lnTo>
                    <a:pt x="2435" y="1333"/>
                  </a:lnTo>
                  <a:lnTo>
                    <a:pt x="2435" y="1331"/>
                  </a:lnTo>
                  <a:lnTo>
                    <a:pt x="2437" y="1331"/>
                  </a:lnTo>
                  <a:lnTo>
                    <a:pt x="2439" y="1331"/>
                  </a:lnTo>
                  <a:lnTo>
                    <a:pt x="2444" y="1333"/>
                  </a:lnTo>
                  <a:lnTo>
                    <a:pt x="2446" y="1338"/>
                  </a:lnTo>
                  <a:lnTo>
                    <a:pt x="2448" y="1344"/>
                  </a:lnTo>
                  <a:lnTo>
                    <a:pt x="2448" y="1349"/>
                  </a:lnTo>
                  <a:lnTo>
                    <a:pt x="2449" y="1354"/>
                  </a:lnTo>
                  <a:lnTo>
                    <a:pt x="2451" y="1359"/>
                  </a:lnTo>
                  <a:lnTo>
                    <a:pt x="2458" y="1358"/>
                  </a:lnTo>
                  <a:lnTo>
                    <a:pt x="2467" y="1356"/>
                  </a:lnTo>
                  <a:lnTo>
                    <a:pt x="2477" y="1356"/>
                  </a:lnTo>
                  <a:lnTo>
                    <a:pt x="2493" y="1338"/>
                  </a:lnTo>
                  <a:lnTo>
                    <a:pt x="2512" y="1324"/>
                  </a:lnTo>
                  <a:lnTo>
                    <a:pt x="2514" y="1342"/>
                  </a:lnTo>
                  <a:lnTo>
                    <a:pt x="2516" y="1356"/>
                  </a:lnTo>
                  <a:lnTo>
                    <a:pt x="2542" y="1370"/>
                  </a:lnTo>
                  <a:lnTo>
                    <a:pt x="2563" y="1387"/>
                  </a:lnTo>
                  <a:lnTo>
                    <a:pt x="2556" y="1396"/>
                  </a:lnTo>
                  <a:lnTo>
                    <a:pt x="2550" y="1405"/>
                  </a:lnTo>
                  <a:lnTo>
                    <a:pt x="2544" y="1412"/>
                  </a:lnTo>
                  <a:lnTo>
                    <a:pt x="2531" y="1417"/>
                  </a:lnTo>
                  <a:lnTo>
                    <a:pt x="2531" y="1436"/>
                  </a:lnTo>
                  <a:lnTo>
                    <a:pt x="2514" y="1447"/>
                  </a:lnTo>
                  <a:lnTo>
                    <a:pt x="2496" y="1459"/>
                  </a:lnTo>
                  <a:lnTo>
                    <a:pt x="2496" y="1467"/>
                  </a:lnTo>
                  <a:lnTo>
                    <a:pt x="2474" y="1467"/>
                  </a:lnTo>
                  <a:lnTo>
                    <a:pt x="2461" y="1474"/>
                  </a:lnTo>
                  <a:lnTo>
                    <a:pt x="2451" y="1485"/>
                  </a:lnTo>
                  <a:lnTo>
                    <a:pt x="2439" y="1494"/>
                  </a:lnTo>
                  <a:lnTo>
                    <a:pt x="2423" y="1501"/>
                  </a:lnTo>
                  <a:lnTo>
                    <a:pt x="2407" y="1504"/>
                  </a:lnTo>
                  <a:lnTo>
                    <a:pt x="2390" y="1509"/>
                  </a:lnTo>
                  <a:lnTo>
                    <a:pt x="2376" y="1515"/>
                  </a:lnTo>
                  <a:lnTo>
                    <a:pt x="2364" y="1522"/>
                  </a:lnTo>
                  <a:lnTo>
                    <a:pt x="2352" y="1525"/>
                  </a:lnTo>
                  <a:lnTo>
                    <a:pt x="2343" y="1525"/>
                  </a:lnTo>
                  <a:lnTo>
                    <a:pt x="2339" y="1523"/>
                  </a:lnTo>
                  <a:lnTo>
                    <a:pt x="2338" y="1523"/>
                  </a:lnTo>
                  <a:lnTo>
                    <a:pt x="2336" y="1522"/>
                  </a:lnTo>
                  <a:lnTo>
                    <a:pt x="2336" y="1522"/>
                  </a:lnTo>
                  <a:lnTo>
                    <a:pt x="2334" y="1520"/>
                  </a:lnTo>
                  <a:lnTo>
                    <a:pt x="2332" y="1516"/>
                  </a:lnTo>
                  <a:lnTo>
                    <a:pt x="2327" y="1506"/>
                  </a:lnTo>
                  <a:lnTo>
                    <a:pt x="2325" y="1495"/>
                  </a:lnTo>
                  <a:lnTo>
                    <a:pt x="2325" y="1485"/>
                  </a:lnTo>
                  <a:lnTo>
                    <a:pt x="2324" y="1474"/>
                  </a:lnTo>
                  <a:lnTo>
                    <a:pt x="2315" y="1457"/>
                  </a:lnTo>
                  <a:lnTo>
                    <a:pt x="2303" y="1441"/>
                  </a:lnTo>
                  <a:lnTo>
                    <a:pt x="2290" y="1427"/>
                  </a:lnTo>
                  <a:lnTo>
                    <a:pt x="2278" y="1413"/>
                  </a:lnTo>
                  <a:lnTo>
                    <a:pt x="2275" y="1403"/>
                  </a:lnTo>
                  <a:lnTo>
                    <a:pt x="2273" y="1391"/>
                  </a:lnTo>
                  <a:lnTo>
                    <a:pt x="2271" y="1378"/>
                  </a:lnTo>
                  <a:lnTo>
                    <a:pt x="2266" y="1368"/>
                  </a:lnTo>
                  <a:lnTo>
                    <a:pt x="2247" y="1356"/>
                  </a:lnTo>
                  <a:lnTo>
                    <a:pt x="2242" y="1344"/>
                  </a:lnTo>
                  <a:lnTo>
                    <a:pt x="2236" y="1331"/>
                  </a:lnTo>
                  <a:lnTo>
                    <a:pt x="2231" y="1319"/>
                  </a:lnTo>
                  <a:lnTo>
                    <a:pt x="2224" y="1309"/>
                  </a:lnTo>
                  <a:lnTo>
                    <a:pt x="2214" y="1302"/>
                  </a:lnTo>
                  <a:lnTo>
                    <a:pt x="2208" y="1300"/>
                  </a:lnTo>
                  <a:lnTo>
                    <a:pt x="2207" y="1296"/>
                  </a:lnTo>
                  <a:lnTo>
                    <a:pt x="2203" y="1295"/>
                  </a:lnTo>
                  <a:lnTo>
                    <a:pt x="2200" y="1293"/>
                  </a:lnTo>
                  <a:lnTo>
                    <a:pt x="2196" y="1291"/>
                  </a:lnTo>
                  <a:lnTo>
                    <a:pt x="2193" y="1288"/>
                  </a:lnTo>
                  <a:lnTo>
                    <a:pt x="2189" y="1282"/>
                  </a:lnTo>
                  <a:lnTo>
                    <a:pt x="2186" y="1275"/>
                  </a:lnTo>
                  <a:lnTo>
                    <a:pt x="2182" y="1275"/>
                  </a:lnTo>
                  <a:lnTo>
                    <a:pt x="2182" y="1282"/>
                  </a:lnTo>
                  <a:lnTo>
                    <a:pt x="2194" y="1298"/>
                  </a:lnTo>
                  <a:lnTo>
                    <a:pt x="2205" y="1316"/>
                  </a:lnTo>
                  <a:lnTo>
                    <a:pt x="2212" y="1337"/>
                  </a:lnTo>
                  <a:lnTo>
                    <a:pt x="2219" y="1356"/>
                  </a:lnTo>
                  <a:lnTo>
                    <a:pt x="2228" y="1375"/>
                  </a:lnTo>
                  <a:lnTo>
                    <a:pt x="2231" y="1378"/>
                  </a:lnTo>
                  <a:lnTo>
                    <a:pt x="2236" y="1382"/>
                  </a:lnTo>
                  <a:lnTo>
                    <a:pt x="2240" y="1385"/>
                  </a:lnTo>
                  <a:lnTo>
                    <a:pt x="2245" y="1389"/>
                  </a:lnTo>
                  <a:lnTo>
                    <a:pt x="2247" y="1394"/>
                  </a:lnTo>
                  <a:lnTo>
                    <a:pt x="2247" y="1429"/>
                  </a:lnTo>
                  <a:lnTo>
                    <a:pt x="2250" y="1433"/>
                  </a:lnTo>
                  <a:lnTo>
                    <a:pt x="2254" y="1438"/>
                  </a:lnTo>
                  <a:lnTo>
                    <a:pt x="2259" y="1441"/>
                  </a:lnTo>
                  <a:lnTo>
                    <a:pt x="2264" y="1445"/>
                  </a:lnTo>
                  <a:lnTo>
                    <a:pt x="2266" y="1448"/>
                  </a:lnTo>
                  <a:lnTo>
                    <a:pt x="2269" y="1459"/>
                  </a:lnTo>
                  <a:lnTo>
                    <a:pt x="2271" y="1467"/>
                  </a:lnTo>
                  <a:lnTo>
                    <a:pt x="2275" y="1478"/>
                  </a:lnTo>
                  <a:lnTo>
                    <a:pt x="2285" y="1490"/>
                  </a:lnTo>
                  <a:lnTo>
                    <a:pt x="2301" y="1501"/>
                  </a:lnTo>
                  <a:lnTo>
                    <a:pt x="2318" y="1511"/>
                  </a:lnTo>
                  <a:lnTo>
                    <a:pt x="2332" y="1522"/>
                  </a:lnTo>
                  <a:lnTo>
                    <a:pt x="2336" y="1527"/>
                  </a:lnTo>
                  <a:lnTo>
                    <a:pt x="2336" y="1534"/>
                  </a:lnTo>
                  <a:lnTo>
                    <a:pt x="2336" y="1539"/>
                  </a:lnTo>
                  <a:lnTo>
                    <a:pt x="2338" y="1544"/>
                  </a:lnTo>
                  <a:lnTo>
                    <a:pt x="2343" y="1550"/>
                  </a:lnTo>
                  <a:lnTo>
                    <a:pt x="2358" y="1551"/>
                  </a:lnTo>
                  <a:lnTo>
                    <a:pt x="2376" y="1543"/>
                  </a:lnTo>
                  <a:lnTo>
                    <a:pt x="2400" y="1537"/>
                  </a:lnTo>
                  <a:lnTo>
                    <a:pt x="2423" y="1532"/>
                  </a:lnTo>
                  <a:lnTo>
                    <a:pt x="2444" y="1529"/>
                  </a:lnTo>
                  <a:lnTo>
                    <a:pt x="2444" y="1532"/>
                  </a:lnTo>
                  <a:lnTo>
                    <a:pt x="2439" y="1541"/>
                  </a:lnTo>
                  <a:lnTo>
                    <a:pt x="2439" y="1551"/>
                  </a:lnTo>
                  <a:lnTo>
                    <a:pt x="2435" y="1563"/>
                  </a:lnTo>
                  <a:lnTo>
                    <a:pt x="2428" y="1581"/>
                  </a:lnTo>
                  <a:lnTo>
                    <a:pt x="2418" y="1602"/>
                  </a:lnTo>
                  <a:lnTo>
                    <a:pt x="2406" y="1623"/>
                  </a:lnTo>
                  <a:lnTo>
                    <a:pt x="2393" y="1640"/>
                  </a:lnTo>
                  <a:lnTo>
                    <a:pt x="2374" y="1659"/>
                  </a:lnTo>
                  <a:lnTo>
                    <a:pt x="2353" y="1677"/>
                  </a:lnTo>
                  <a:lnTo>
                    <a:pt x="2331" y="1694"/>
                  </a:lnTo>
                  <a:lnTo>
                    <a:pt x="2310" y="1714"/>
                  </a:lnTo>
                  <a:lnTo>
                    <a:pt x="2292" y="1735"/>
                  </a:lnTo>
                  <a:lnTo>
                    <a:pt x="2278" y="1759"/>
                  </a:lnTo>
                  <a:lnTo>
                    <a:pt x="2273" y="1782"/>
                  </a:lnTo>
                  <a:lnTo>
                    <a:pt x="2276" y="1803"/>
                  </a:lnTo>
                  <a:lnTo>
                    <a:pt x="2283" y="1824"/>
                  </a:lnTo>
                  <a:lnTo>
                    <a:pt x="2290" y="1843"/>
                  </a:lnTo>
                  <a:lnTo>
                    <a:pt x="2297" y="1864"/>
                  </a:lnTo>
                  <a:lnTo>
                    <a:pt x="2303" y="1885"/>
                  </a:lnTo>
                  <a:lnTo>
                    <a:pt x="2301" y="1906"/>
                  </a:lnTo>
                  <a:lnTo>
                    <a:pt x="2290" y="1928"/>
                  </a:lnTo>
                  <a:lnTo>
                    <a:pt x="2275" y="1939"/>
                  </a:lnTo>
                  <a:lnTo>
                    <a:pt x="2257" y="1947"/>
                  </a:lnTo>
                  <a:lnTo>
                    <a:pt x="2240" y="1956"/>
                  </a:lnTo>
                  <a:lnTo>
                    <a:pt x="2226" y="1968"/>
                  </a:lnTo>
                  <a:lnTo>
                    <a:pt x="2217" y="1986"/>
                  </a:lnTo>
                  <a:lnTo>
                    <a:pt x="2226" y="1996"/>
                  </a:lnTo>
                  <a:lnTo>
                    <a:pt x="2233" y="2012"/>
                  </a:lnTo>
                  <a:lnTo>
                    <a:pt x="2236" y="2031"/>
                  </a:lnTo>
                  <a:lnTo>
                    <a:pt x="2231" y="2035"/>
                  </a:lnTo>
                  <a:lnTo>
                    <a:pt x="2228" y="2038"/>
                  </a:lnTo>
                  <a:lnTo>
                    <a:pt x="2226" y="2040"/>
                  </a:lnTo>
                  <a:lnTo>
                    <a:pt x="2222" y="2043"/>
                  </a:lnTo>
                  <a:lnTo>
                    <a:pt x="2221" y="2047"/>
                  </a:lnTo>
                  <a:lnTo>
                    <a:pt x="2217" y="2050"/>
                  </a:lnTo>
                  <a:lnTo>
                    <a:pt x="2198" y="2054"/>
                  </a:lnTo>
                  <a:lnTo>
                    <a:pt x="2193" y="2066"/>
                  </a:lnTo>
                  <a:lnTo>
                    <a:pt x="2191" y="2080"/>
                  </a:lnTo>
                  <a:lnTo>
                    <a:pt x="2189" y="2094"/>
                  </a:lnTo>
                  <a:lnTo>
                    <a:pt x="2186" y="2108"/>
                  </a:lnTo>
                  <a:lnTo>
                    <a:pt x="2163" y="2127"/>
                  </a:lnTo>
                  <a:lnTo>
                    <a:pt x="2156" y="2143"/>
                  </a:lnTo>
                  <a:lnTo>
                    <a:pt x="2147" y="2159"/>
                  </a:lnTo>
                  <a:lnTo>
                    <a:pt x="2130" y="2174"/>
                  </a:lnTo>
                  <a:lnTo>
                    <a:pt x="2109" y="2187"/>
                  </a:lnTo>
                  <a:lnTo>
                    <a:pt x="2083" y="2194"/>
                  </a:lnTo>
                  <a:lnTo>
                    <a:pt x="2057" y="2201"/>
                  </a:lnTo>
                  <a:lnTo>
                    <a:pt x="2030" y="2206"/>
                  </a:lnTo>
                  <a:lnTo>
                    <a:pt x="2006" y="2211"/>
                  </a:lnTo>
                  <a:lnTo>
                    <a:pt x="2001" y="2208"/>
                  </a:lnTo>
                  <a:lnTo>
                    <a:pt x="1997" y="2204"/>
                  </a:lnTo>
                  <a:lnTo>
                    <a:pt x="1994" y="2202"/>
                  </a:lnTo>
                  <a:lnTo>
                    <a:pt x="1990" y="2197"/>
                  </a:lnTo>
                  <a:lnTo>
                    <a:pt x="1987" y="2194"/>
                  </a:lnTo>
                  <a:lnTo>
                    <a:pt x="1985" y="2185"/>
                  </a:lnTo>
                  <a:lnTo>
                    <a:pt x="1985" y="2174"/>
                  </a:lnTo>
                  <a:lnTo>
                    <a:pt x="1985" y="2162"/>
                  </a:lnTo>
                  <a:lnTo>
                    <a:pt x="1983" y="2150"/>
                  </a:lnTo>
                  <a:lnTo>
                    <a:pt x="1973" y="2133"/>
                  </a:lnTo>
                  <a:lnTo>
                    <a:pt x="1959" y="2117"/>
                  </a:lnTo>
                  <a:lnTo>
                    <a:pt x="1945" y="2099"/>
                  </a:lnTo>
                  <a:lnTo>
                    <a:pt x="1936" y="2082"/>
                  </a:lnTo>
                  <a:lnTo>
                    <a:pt x="1940" y="2070"/>
                  </a:lnTo>
                  <a:lnTo>
                    <a:pt x="1940" y="2068"/>
                  </a:lnTo>
                  <a:lnTo>
                    <a:pt x="1936" y="2064"/>
                  </a:lnTo>
                  <a:lnTo>
                    <a:pt x="1933" y="2063"/>
                  </a:lnTo>
                  <a:lnTo>
                    <a:pt x="1931" y="2059"/>
                  </a:lnTo>
                  <a:lnTo>
                    <a:pt x="1929" y="2059"/>
                  </a:lnTo>
                  <a:lnTo>
                    <a:pt x="1927" y="2054"/>
                  </a:lnTo>
                  <a:lnTo>
                    <a:pt x="1929" y="2049"/>
                  </a:lnTo>
                  <a:lnTo>
                    <a:pt x="1929" y="2045"/>
                  </a:lnTo>
                  <a:lnTo>
                    <a:pt x="1931" y="2042"/>
                  </a:lnTo>
                  <a:lnTo>
                    <a:pt x="1933" y="2038"/>
                  </a:lnTo>
                  <a:lnTo>
                    <a:pt x="1926" y="2035"/>
                  </a:lnTo>
                  <a:lnTo>
                    <a:pt x="1926" y="2031"/>
                  </a:lnTo>
                  <a:lnTo>
                    <a:pt x="1926" y="2028"/>
                  </a:lnTo>
                  <a:lnTo>
                    <a:pt x="1927" y="2023"/>
                  </a:lnTo>
                  <a:lnTo>
                    <a:pt x="1929" y="2019"/>
                  </a:lnTo>
                  <a:lnTo>
                    <a:pt x="1929" y="2014"/>
                  </a:lnTo>
                  <a:lnTo>
                    <a:pt x="1929" y="2009"/>
                  </a:lnTo>
                  <a:lnTo>
                    <a:pt x="1922" y="1995"/>
                  </a:lnTo>
                  <a:lnTo>
                    <a:pt x="1912" y="1979"/>
                  </a:lnTo>
                  <a:lnTo>
                    <a:pt x="1901" y="1965"/>
                  </a:lnTo>
                  <a:lnTo>
                    <a:pt x="1894" y="1951"/>
                  </a:lnTo>
                  <a:lnTo>
                    <a:pt x="1892" y="1934"/>
                  </a:lnTo>
                  <a:lnTo>
                    <a:pt x="1896" y="1914"/>
                  </a:lnTo>
                  <a:lnTo>
                    <a:pt x="1903" y="1897"/>
                  </a:lnTo>
                  <a:lnTo>
                    <a:pt x="1913" y="1878"/>
                  </a:lnTo>
                  <a:lnTo>
                    <a:pt x="1920" y="1862"/>
                  </a:lnTo>
                  <a:lnTo>
                    <a:pt x="1926" y="1848"/>
                  </a:lnTo>
                  <a:lnTo>
                    <a:pt x="1919" y="1834"/>
                  </a:lnTo>
                  <a:lnTo>
                    <a:pt x="1917" y="1822"/>
                  </a:lnTo>
                  <a:lnTo>
                    <a:pt x="1917" y="1810"/>
                  </a:lnTo>
                  <a:lnTo>
                    <a:pt x="1913" y="1794"/>
                  </a:lnTo>
                  <a:lnTo>
                    <a:pt x="1903" y="1773"/>
                  </a:lnTo>
                  <a:lnTo>
                    <a:pt x="1887" y="1752"/>
                  </a:lnTo>
                  <a:lnTo>
                    <a:pt x="1872" y="1733"/>
                  </a:lnTo>
                  <a:lnTo>
                    <a:pt x="1856" y="1717"/>
                  </a:lnTo>
                  <a:lnTo>
                    <a:pt x="1861" y="1696"/>
                  </a:lnTo>
                  <a:lnTo>
                    <a:pt x="1866" y="1677"/>
                  </a:lnTo>
                  <a:lnTo>
                    <a:pt x="1872" y="1656"/>
                  </a:lnTo>
                  <a:lnTo>
                    <a:pt x="1866" y="1653"/>
                  </a:lnTo>
                  <a:lnTo>
                    <a:pt x="1863" y="1651"/>
                  </a:lnTo>
                  <a:lnTo>
                    <a:pt x="1859" y="1647"/>
                  </a:lnTo>
                  <a:lnTo>
                    <a:pt x="1856" y="1646"/>
                  </a:lnTo>
                  <a:lnTo>
                    <a:pt x="1851" y="1646"/>
                  </a:lnTo>
                  <a:lnTo>
                    <a:pt x="1844" y="1644"/>
                  </a:lnTo>
                  <a:lnTo>
                    <a:pt x="1840" y="1647"/>
                  </a:lnTo>
                  <a:lnTo>
                    <a:pt x="1838" y="1649"/>
                  </a:lnTo>
                  <a:lnTo>
                    <a:pt x="1833" y="1651"/>
                  </a:lnTo>
                  <a:lnTo>
                    <a:pt x="1828" y="1651"/>
                  </a:lnTo>
                  <a:lnTo>
                    <a:pt x="1821" y="1651"/>
                  </a:lnTo>
                  <a:lnTo>
                    <a:pt x="1802" y="1621"/>
                  </a:lnTo>
                  <a:lnTo>
                    <a:pt x="1789" y="1619"/>
                  </a:lnTo>
                  <a:lnTo>
                    <a:pt x="1777" y="1618"/>
                  </a:lnTo>
                  <a:lnTo>
                    <a:pt x="1763" y="1616"/>
                  </a:lnTo>
                  <a:lnTo>
                    <a:pt x="1746" y="1623"/>
                  </a:lnTo>
                  <a:lnTo>
                    <a:pt x="1728" y="1630"/>
                  </a:lnTo>
                  <a:lnTo>
                    <a:pt x="1714" y="1635"/>
                  </a:lnTo>
                  <a:lnTo>
                    <a:pt x="1680" y="1628"/>
                  </a:lnTo>
                  <a:lnTo>
                    <a:pt x="1676" y="1640"/>
                  </a:lnTo>
                  <a:lnTo>
                    <a:pt x="1664" y="1640"/>
                  </a:lnTo>
                  <a:lnTo>
                    <a:pt x="1653" y="1637"/>
                  </a:lnTo>
                  <a:lnTo>
                    <a:pt x="1645" y="1635"/>
                  </a:lnTo>
                  <a:lnTo>
                    <a:pt x="1641" y="1637"/>
                  </a:lnTo>
                  <a:lnTo>
                    <a:pt x="1638" y="1640"/>
                  </a:lnTo>
                  <a:lnTo>
                    <a:pt x="1632" y="1642"/>
                  </a:lnTo>
                  <a:lnTo>
                    <a:pt x="1625" y="1644"/>
                  </a:lnTo>
                  <a:lnTo>
                    <a:pt x="1615" y="1632"/>
                  </a:lnTo>
                  <a:lnTo>
                    <a:pt x="1601" y="1625"/>
                  </a:lnTo>
                  <a:lnTo>
                    <a:pt x="1587" y="1618"/>
                  </a:lnTo>
                  <a:lnTo>
                    <a:pt x="1573" y="1611"/>
                  </a:lnTo>
                  <a:lnTo>
                    <a:pt x="1561" y="1602"/>
                  </a:lnTo>
                  <a:lnTo>
                    <a:pt x="1552" y="1579"/>
                  </a:lnTo>
                  <a:lnTo>
                    <a:pt x="1542" y="1567"/>
                  </a:lnTo>
                  <a:lnTo>
                    <a:pt x="1526" y="1555"/>
                  </a:lnTo>
                  <a:lnTo>
                    <a:pt x="1512" y="1543"/>
                  </a:lnTo>
                  <a:lnTo>
                    <a:pt x="1503" y="1532"/>
                  </a:lnTo>
                  <a:lnTo>
                    <a:pt x="1503" y="1509"/>
                  </a:lnTo>
                  <a:lnTo>
                    <a:pt x="1500" y="1499"/>
                  </a:lnTo>
                  <a:lnTo>
                    <a:pt x="1501" y="1483"/>
                  </a:lnTo>
                  <a:lnTo>
                    <a:pt x="1505" y="1469"/>
                  </a:lnTo>
                  <a:lnTo>
                    <a:pt x="1508" y="1457"/>
                  </a:lnTo>
                  <a:lnTo>
                    <a:pt x="1510" y="1448"/>
                  </a:lnTo>
                  <a:lnTo>
                    <a:pt x="1510" y="1434"/>
                  </a:lnTo>
                  <a:lnTo>
                    <a:pt x="1507" y="1426"/>
                  </a:lnTo>
                  <a:lnTo>
                    <a:pt x="1501" y="1417"/>
                  </a:lnTo>
                  <a:lnTo>
                    <a:pt x="1498" y="1410"/>
                  </a:lnTo>
                  <a:lnTo>
                    <a:pt x="1498" y="1399"/>
                  </a:lnTo>
                  <a:lnTo>
                    <a:pt x="1501" y="1385"/>
                  </a:lnTo>
                  <a:lnTo>
                    <a:pt x="1508" y="1370"/>
                  </a:lnTo>
                  <a:lnTo>
                    <a:pt x="1515" y="1352"/>
                  </a:lnTo>
                  <a:lnTo>
                    <a:pt x="1522" y="1337"/>
                  </a:lnTo>
                  <a:lnTo>
                    <a:pt x="1529" y="1324"/>
                  </a:lnTo>
                  <a:lnTo>
                    <a:pt x="1533" y="1317"/>
                  </a:lnTo>
                  <a:lnTo>
                    <a:pt x="1545" y="1307"/>
                  </a:lnTo>
                  <a:lnTo>
                    <a:pt x="1559" y="1298"/>
                  </a:lnTo>
                  <a:lnTo>
                    <a:pt x="1573" y="1291"/>
                  </a:lnTo>
                  <a:lnTo>
                    <a:pt x="1587" y="1282"/>
                  </a:lnTo>
                  <a:lnTo>
                    <a:pt x="1590" y="1274"/>
                  </a:lnTo>
                  <a:lnTo>
                    <a:pt x="1590" y="1263"/>
                  </a:lnTo>
                  <a:lnTo>
                    <a:pt x="1589" y="1251"/>
                  </a:lnTo>
                  <a:lnTo>
                    <a:pt x="1590" y="1241"/>
                  </a:lnTo>
                  <a:lnTo>
                    <a:pt x="1599" y="1227"/>
                  </a:lnTo>
                  <a:lnTo>
                    <a:pt x="1611" y="1216"/>
                  </a:lnTo>
                  <a:lnTo>
                    <a:pt x="1624" y="1206"/>
                  </a:lnTo>
                  <a:lnTo>
                    <a:pt x="1636" y="1195"/>
                  </a:lnTo>
                  <a:lnTo>
                    <a:pt x="1646" y="1183"/>
                  </a:lnTo>
                  <a:lnTo>
                    <a:pt x="1652" y="1167"/>
                  </a:lnTo>
                  <a:lnTo>
                    <a:pt x="1652" y="1166"/>
                  </a:lnTo>
                  <a:lnTo>
                    <a:pt x="1650" y="1166"/>
                  </a:lnTo>
                  <a:lnTo>
                    <a:pt x="1650" y="1164"/>
                  </a:lnTo>
                  <a:lnTo>
                    <a:pt x="1650" y="1162"/>
                  </a:lnTo>
                  <a:lnTo>
                    <a:pt x="1648" y="1160"/>
                  </a:lnTo>
                  <a:lnTo>
                    <a:pt x="1645" y="1159"/>
                  </a:lnTo>
                  <a:lnTo>
                    <a:pt x="1641" y="1157"/>
                  </a:lnTo>
                  <a:lnTo>
                    <a:pt x="1638" y="1157"/>
                  </a:lnTo>
                  <a:lnTo>
                    <a:pt x="1632" y="1155"/>
                  </a:lnTo>
                  <a:lnTo>
                    <a:pt x="1629" y="1159"/>
                  </a:lnTo>
                  <a:lnTo>
                    <a:pt x="1625" y="1159"/>
                  </a:lnTo>
                  <a:lnTo>
                    <a:pt x="1620" y="1160"/>
                  </a:lnTo>
                  <a:lnTo>
                    <a:pt x="1613" y="1160"/>
                  </a:lnTo>
                  <a:lnTo>
                    <a:pt x="1613" y="1155"/>
                  </a:lnTo>
                  <a:lnTo>
                    <a:pt x="1610" y="1155"/>
                  </a:lnTo>
                  <a:lnTo>
                    <a:pt x="1610" y="1141"/>
                  </a:lnTo>
                  <a:lnTo>
                    <a:pt x="1608" y="1122"/>
                  </a:lnTo>
                  <a:lnTo>
                    <a:pt x="1606" y="1099"/>
                  </a:lnTo>
                  <a:lnTo>
                    <a:pt x="1606" y="1077"/>
                  </a:lnTo>
                  <a:lnTo>
                    <a:pt x="1606" y="1057"/>
                  </a:lnTo>
                  <a:lnTo>
                    <a:pt x="1610" y="1045"/>
                  </a:lnTo>
                  <a:lnTo>
                    <a:pt x="1611" y="1040"/>
                  </a:lnTo>
                  <a:lnTo>
                    <a:pt x="1613" y="1036"/>
                  </a:lnTo>
                  <a:lnTo>
                    <a:pt x="1615" y="1035"/>
                  </a:lnTo>
                  <a:lnTo>
                    <a:pt x="1617" y="1035"/>
                  </a:lnTo>
                  <a:lnTo>
                    <a:pt x="1620" y="1035"/>
                  </a:lnTo>
                  <a:lnTo>
                    <a:pt x="1624" y="1033"/>
                  </a:lnTo>
                  <a:lnTo>
                    <a:pt x="1629" y="1033"/>
                  </a:lnTo>
                  <a:lnTo>
                    <a:pt x="1643" y="1038"/>
                  </a:lnTo>
                  <a:lnTo>
                    <a:pt x="1659" y="1042"/>
                  </a:lnTo>
                  <a:lnTo>
                    <a:pt x="1676" y="1042"/>
                  </a:lnTo>
                  <a:lnTo>
                    <a:pt x="1693" y="1038"/>
                  </a:lnTo>
                  <a:lnTo>
                    <a:pt x="1706" y="1033"/>
                  </a:lnTo>
                  <a:lnTo>
                    <a:pt x="1707" y="1031"/>
                  </a:lnTo>
                  <a:lnTo>
                    <a:pt x="1707" y="1029"/>
                  </a:lnTo>
                  <a:lnTo>
                    <a:pt x="1709" y="1029"/>
                  </a:lnTo>
                  <a:lnTo>
                    <a:pt x="1709" y="1028"/>
                  </a:lnTo>
                  <a:lnTo>
                    <a:pt x="1709" y="1026"/>
                  </a:lnTo>
                  <a:lnTo>
                    <a:pt x="1713" y="1012"/>
                  </a:lnTo>
                  <a:lnTo>
                    <a:pt x="1713" y="996"/>
                  </a:lnTo>
                  <a:lnTo>
                    <a:pt x="1711" y="981"/>
                  </a:lnTo>
                  <a:lnTo>
                    <a:pt x="1709" y="963"/>
                  </a:lnTo>
                  <a:lnTo>
                    <a:pt x="1697" y="960"/>
                  </a:lnTo>
                  <a:lnTo>
                    <a:pt x="1685" y="956"/>
                  </a:lnTo>
                  <a:lnTo>
                    <a:pt x="1673" y="949"/>
                  </a:lnTo>
                  <a:lnTo>
                    <a:pt x="1664" y="940"/>
                  </a:lnTo>
                  <a:lnTo>
                    <a:pt x="1667" y="939"/>
                  </a:lnTo>
                  <a:lnTo>
                    <a:pt x="1671" y="937"/>
                  </a:lnTo>
                  <a:lnTo>
                    <a:pt x="1673" y="935"/>
                  </a:lnTo>
                  <a:lnTo>
                    <a:pt x="1676" y="935"/>
                  </a:lnTo>
                  <a:lnTo>
                    <a:pt x="1680" y="933"/>
                  </a:lnTo>
                  <a:lnTo>
                    <a:pt x="1686" y="933"/>
                  </a:lnTo>
                  <a:lnTo>
                    <a:pt x="1690" y="932"/>
                  </a:lnTo>
                  <a:lnTo>
                    <a:pt x="1695" y="930"/>
                  </a:lnTo>
                  <a:lnTo>
                    <a:pt x="1700" y="930"/>
                  </a:lnTo>
                  <a:lnTo>
                    <a:pt x="1706" y="930"/>
                  </a:lnTo>
                  <a:lnTo>
                    <a:pt x="1706" y="911"/>
                  </a:lnTo>
                  <a:lnTo>
                    <a:pt x="1711" y="911"/>
                  </a:lnTo>
                  <a:lnTo>
                    <a:pt x="1716" y="912"/>
                  </a:lnTo>
                  <a:lnTo>
                    <a:pt x="1718" y="914"/>
                  </a:lnTo>
                  <a:lnTo>
                    <a:pt x="1721" y="914"/>
                  </a:lnTo>
                  <a:lnTo>
                    <a:pt x="1725" y="916"/>
                  </a:lnTo>
                  <a:lnTo>
                    <a:pt x="1728" y="918"/>
                  </a:lnTo>
                  <a:lnTo>
                    <a:pt x="1732" y="914"/>
                  </a:lnTo>
                  <a:lnTo>
                    <a:pt x="1737" y="912"/>
                  </a:lnTo>
                  <a:lnTo>
                    <a:pt x="1741" y="911"/>
                  </a:lnTo>
                  <a:lnTo>
                    <a:pt x="1746" y="909"/>
                  </a:lnTo>
                  <a:lnTo>
                    <a:pt x="1748" y="907"/>
                  </a:lnTo>
                  <a:lnTo>
                    <a:pt x="1749" y="904"/>
                  </a:lnTo>
                  <a:lnTo>
                    <a:pt x="1749" y="900"/>
                  </a:lnTo>
                  <a:lnTo>
                    <a:pt x="1749" y="897"/>
                  </a:lnTo>
                  <a:lnTo>
                    <a:pt x="1749" y="893"/>
                  </a:lnTo>
                  <a:lnTo>
                    <a:pt x="1751" y="890"/>
                  </a:lnTo>
                  <a:lnTo>
                    <a:pt x="1753" y="886"/>
                  </a:lnTo>
                  <a:lnTo>
                    <a:pt x="1786" y="876"/>
                  </a:lnTo>
                  <a:lnTo>
                    <a:pt x="1793" y="865"/>
                  </a:lnTo>
                  <a:lnTo>
                    <a:pt x="1795" y="855"/>
                  </a:lnTo>
                  <a:lnTo>
                    <a:pt x="1800" y="844"/>
                  </a:lnTo>
                  <a:lnTo>
                    <a:pt x="1810" y="837"/>
                  </a:lnTo>
                  <a:lnTo>
                    <a:pt x="1823" y="832"/>
                  </a:lnTo>
                  <a:lnTo>
                    <a:pt x="1838" y="827"/>
                  </a:lnTo>
                  <a:lnTo>
                    <a:pt x="1852" y="822"/>
                  </a:lnTo>
                  <a:lnTo>
                    <a:pt x="1854" y="820"/>
                  </a:lnTo>
                  <a:lnTo>
                    <a:pt x="1854" y="820"/>
                  </a:lnTo>
                  <a:lnTo>
                    <a:pt x="1854" y="818"/>
                  </a:lnTo>
                  <a:lnTo>
                    <a:pt x="1854" y="816"/>
                  </a:lnTo>
                  <a:lnTo>
                    <a:pt x="1856" y="815"/>
                  </a:lnTo>
                  <a:lnTo>
                    <a:pt x="1849" y="797"/>
                  </a:lnTo>
                  <a:lnTo>
                    <a:pt x="1845" y="776"/>
                  </a:lnTo>
                  <a:lnTo>
                    <a:pt x="1845" y="757"/>
                  </a:lnTo>
                  <a:lnTo>
                    <a:pt x="1844" y="741"/>
                  </a:lnTo>
                  <a:lnTo>
                    <a:pt x="1859" y="740"/>
                  </a:lnTo>
                  <a:lnTo>
                    <a:pt x="1870" y="736"/>
                  </a:lnTo>
                  <a:lnTo>
                    <a:pt x="1882" y="733"/>
                  </a:lnTo>
                  <a:lnTo>
                    <a:pt x="1882" y="741"/>
                  </a:lnTo>
                  <a:lnTo>
                    <a:pt x="1880" y="748"/>
                  </a:lnTo>
                  <a:lnTo>
                    <a:pt x="1878" y="761"/>
                  </a:lnTo>
                  <a:lnTo>
                    <a:pt x="1877" y="778"/>
                  </a:lnTo>
                  <a:lnTo>
                    <a:pt x="1875" y="794"/>
                  </a:lnTo>
                  <a:lnTo>
                    <a:pt x="1875" y="806"/>
                  </a:lnTo>
                  <a:lnTo>
                    <a:pt x="1880" y="809"/>
                  </a:lnTo>
                  <a:lnTo>
                    <a:pt x="1884" y="811"/>
                  </a:lnTo>
                  <a:lnTo>
                    <a:pt x="1885" y="813"/>
                  </a:lnTo>
                  <a:lnTo>
                    <a:pt x="1889" y="815"/>
                  </a:lnTo>
                  <a:lnTo>
                    <a:pt x="1894" y="818"/>
                  </a:lnTo>
                  <a:lnTo>
                    <a:pt x="1905" y="813"/>
                  </a:lnTo>
                  <a:lnTo>
                    <a:pt x="1912" y="813"/>
                  </a:lnTo>
                  <a:lnTo>
                    <a:pt x="1917" y="816"/>
                  </a:lnTo>
                  <a:lnTo>
                    <a:pt x="1924" y="822"/>
                  </a:lnTo>
                  <a:lnTo>
                    <a:pt x="1933" y="822"/>
                  </a:lnTo>
                  <a:lnTo>
                    <a:pt x="1943" y="818"/>
                  </a:lnTo>
                  <a:lnTo>
                    <a:pt x="1952" y="813"/>
                  </a:lnTo>
                  <a:lnTo>
                    <a:pt x="1957" y="808"/>
                  </a:lnTo>
                  <a:lnTo>
                    <a:pt x="1964" y="804"/>
                  </a:lnTo>
                  <a:lnTo>
                    <a:pt x="1973" y="801"/>
                  </a:lnTo>
                  <a:lnTo>
                    <a:pt x="1987" y="802"/>
                  </a:lnTo>
                  <a:lnTo>
                    <a:pt x="2006" y="806"/>
                  </a:lnTo>
                  <a:lnTo>
                    <a:pt x="2008" y="801"/>
                  </a:lnTo>
                  <a:lnTo>
                    <a:pt x="2009" y="799"/>
                  </a:lnTo>
                  <a:lnTo>
                    <a:pt x="2013" y="795"/>
                  </a:lnTo>
                  <a:lnTo>
                    <a:pt x="2016" y="794"/>
                  </a:lnTo>
                  <a:lnTo>
                    <a:pt x="2020" y="794"/>
                  </a:lnTo>
                  <a:lnTo>
                    <a:pt x="2025" y="792"/>
                  </a:lnTo>
                  <a:lnTo>
                    <a:pt x="2025" y="762"/>
                  </a:lnTo>
                  <a:lnTo>
                    <a:pt x="2029" y="738"/>
                  </a:lnTo>
                  <a:lnTo>
                    <a:pt x="2032" y="734"/>
                  </a:lnTo>
                  <a:lnTo>
                    <a:pt x="2036" y="733"/>
                  </a:lnTo>
                  <a:lnTo>
                    <a:pt x="2039" y="729"/>
                  </a:lnTo>
                  <a:lnTo>
                    <a:pt x="2043" y="727"/>
                  </a:lnTo>
                  <a:lnTo>
                    <a:pt x="2048" y="726"/>
                  </a:lnTo>
                  <a:lnTo>
                    <a:pt x="2048" y="729"/>
                  </a:lnTo>
                  <a:lnTo>
                    <a:pt x="2051" y="733"/>
                  </a:lnTo>
                  <a:lnTo>
                    <a:pt x="2053" y="736"/>
                  </a:lnTo>
                  <a:lnTo>
                    <a:pt x="2055" y="740"/>
                  </a:lnTo>
                  <a:lnTo>
                    <a:pt x="2057" y="741"/>
                  </a:lnTo>
                  <a:lnTo>
                    <a:pt x="2062" y="743"/>
                  </a:lnTo>
                  <a:lnTo>
                    <a:pt x="2067" y="745"/>
                  </a:lnTo>
                  <a:lnTo>
                    <a:pt x="2065" y="729"/>
                  </a:lnTo>
                  <a:lnTo>
                    <a:pt x="2064" y="719"/>
                  </a:lnTo>
                  <a:lnTo>
                    <a:pt x="2060" y="712"/>
                  </a:lnTo>
                  <a:lnTo>
                    <a:pt x="2058" y="703"/>
                  </a:lnTo>
                  <a:lnTo>
                    <a:pt x="2055" y="687"/>
                  </a:lnTo>
                  <a:lnTo>
                    <a:pt x="2064" y="686"/>
                  </a:lnTo>
                  <a:lnTo>
                    <a:pt x="2070" y="682"/>
                  </a:lnTo>
                  <a:lnTo>
                    <a:pt x="2076" y="679"/>
                  </a:lnTo>
                  <a:lnTo>
                    <a:pt x="2083" y="675"/>
                  </a:lnTo>
                  <a:lnTo>
                    <a:pt x="2095" y="675"/>
                  </a:lnTo>
                  <a:lnTo>
                    <a:pt x="2107" y="677"/>
                  </a:lnTo>
                  <a:lnTo>
                    <a:pt x="2116" y="679"/>
                  </a:lnTo>
                  <a:lnTo>
                    <a:pt x="2125" y="675"/>
                  </a:lnTo>
                  <a:lnTo>
                    <a:pt x="2132" y="665"/>
                  </a:lnTo>
                  <a:lnTo>
                    <a:pt x="2126" y="663"/>
                  </a:lnTo>
                  <a:lnTo>
                    <a:pt x="2121" y="661"/>
                  </a:lnTo>
                  <a:lnTo>
                    <a:pt x="2118" y="659"/>
                  </a:lnTo>
                  <a:lnTo>
                    <a:pt x="2112" y="658"/>
                  </a:lnTo>
                  <a:lnTo>
                    <a:pt x="2105" y="658"/>
                  </a:lnTo>
                  <a:lnTo>
                    <a:pt x="2088" y="666"/>
                  </a:lnTo>
                  <a:lnTo>
                    <a:pt x="2069" y="672"/>
                  </a:lnTo>
                  <a:lnTo>
                    <a:pt x="2048" y="675"/>
                  </a:lnTo>
                  <a:lnTo>
                    <a:pt x="2044" y="666"/>
                  </a:lnTo>
                  <a:lnTo>
                    <a:pt x="2039" y="659"/>
                  </a:lnTo>
                  <a:lnTo>
                    <a:pt x="2034" y="652"/>
                  </a:lnTo>
                  <a:lnTo>
                    <a:pt x="2030" y="644"/>
                  </a:lnTo>
                  <a:lnTo>
                    <a:pt x="2029" y="630"/>
                  </a:lnTo>
                  <a:lnTo>
                    <a:pt x="2030" y="619"/>
                  </a:lnTo>
                  <a:lnTo>
                    <a:pt x="2029" y="607"/>
                  </a:lnTo>
                  <a:lnTo>
                    <a:pt x="2027" y="593"/>
                  </a:lnTo>
                  <a:lnTo>
                    <a:pt x="2029" y="581"/>
                  </a:lnTo>
                  <a:lnTo>
                    <a:pt x="2037" y="563"/>
                  </a:lnTo>
                  <a:lnTo>
                    <a:pt x="2051" y="551"/>
                  </a:lnTo>
                  <a:lnTo>
                    <a:pt x="2065" y="537"/>
                  </a:lnTo>
                  <a:lnTo>
                    <a:pt x="2077" y="523"/>
                  </a:lnTo>
                  <a:lnTo>
                    <a:pt x="2086" y="507"/>
                  </a:lnTo>
                  <a:lnTo>
                    <a:pt x="2081" y="502"/>
                  </a:lnTo>
                  <a:lnTo>
                    <a:pt x="2076" y="497"/>
                  </a:lnTo>
                  <a:lnTo>
                    <a:pt x="2070" y="492"/>
                  </a:lnTo>
                  <a:lnTo>
                    <a:pt x="2057" y="494"/>
                  </a:lnTo>
                  <a:lnTo>
                    <a:pt x="2041" y="495"/>
                  </a:lnTo>
                  <a:lnTo>
                    <a:pt x="2036" y="520"/>
                  </a:lnTo>
                  <a:lnTo>
                    <a:pt x="2027" y="539"/>
                  </a:lnTo>
                  <a:lnTo>
                    <a:pt x="2015" y="555"/>
                  </a:lnTo>
                  <a:lnTo>
                    <a:pt x="2001" y="570"/>
                  </a:lnTo>
                  <a:lnTo>
                    <a:pt x="1988" y="588"/>
                  </a:lnTo>
                  <a:lnTo>
                    <a:pt x="1980" y="609"/>
                  </a:lnTo>
                  <a:lnTo>
                    <a:pt x="1974" y="633"/>
                  </a:lnTo>
                  <a:lnTo>
                    <a:pt x="1985" y="642"/>
                  </a:lnTo>
                  <a:lnTo>
                    <a:pt x="1995" y="652"/>
                  </a:lnTo>
                  <a:lnTo>
                    <a:pt x="2002" y="665"/>
                  </a:lnTo>
                  <a:lnTo>
                    <a:pt x="2006" y="680"/>
                  </a:lnTo>
                  <a:lnTo>
                    <a:pt x="2001" y="682"/>
                  </a:lnTo>
                  <a:lnTo>
                    <a:pt x="1999" y="684"/>
                  </a:lnTo>
                  <a:lnTo>
                    <a:pt x="1997" y="686"/>
                  </a:lnTo>
                  <a:lnTo>
                    <a:pt x="1997" y="686"/>
                  </a:lnTo>
                  <a:lnTo>
                    <a:pt x="1997" y="687"/>
                  </a:lnTo>
                  <a:lnTo>
                    <a:pt x="1995" y="689"/>
                  </a:lnTo>
                  <a:lnTo>
                    <a:pt x="1995" y="693"/>
                  </a:lnTo>
                  <a:lnTo>
                    <a:pt x="1994" y="694"/>
                  </a:lnTo>
                  <a:lnTo>
                    <a:pt x="1971" y="703"/>
                  </a:lnTo>
                  <a:lnTo>
                    <a:pt x="1968" y="724"/>
                  </a:lnTo>
                  <a:lnTo>
                    <a:pt x="1961" y="740"/>
                  </a:lnTo>
                  <a:lnTo>
                    <a:pt x="1954" y="752"/>
                  </a:lnTo>
                  <a:lnTo>
                    <a:pt x="1943" y="762"/>
                  </a:lnTo>
                  <a:lnTo>
                    <a:pt x="1934" y="773"/>
                  </a:lnTo>
                  <a:lnTo>
                    <a:pt x="1926" y="787"/>
                  </a:lnTo>
                  <a:lnTo>
                    <a:pt x="1920" y="787"/>
                  </a:lnTo>
                  <a:lnTo>
                    <a:pt x="1920" y="783"/>
                  </a:lnTo>
                  <a:lnTo>
                    <a:pt x="1906" y="764"/>
                  </a:lnTo>
                  <a:lnTo>
                    <a:pt x="1898" y="743"/>
                  </a:lnTo>
                  <a:lnTo>
                    <a:pt x="1892" y="720"/>
                  </a:lnTo>
                  <a:lnTo>
                    <a:pt x="1882" y="694"/>
                  </a:lnTo>
                  <a:lnTo>
                    <a:pt x="1868" y="701"/>
                  </a:lnTo>
                  <a:lnTo>
                    <a:pt x="1859" y="710"/>
                  </a:lnTo>
                  <a:lnTo>
                    <a:pt x="1849" y="717"/>
                  </a:lnTo>
                  <a:lnTo>
                    <a:pt x="1838" y="722"/>
                  </a:lnTo>
                  <a:lnTo>
                    <a:pt x="1821" y="726"/>
                  </a:lnTo>
                  <a:lnTo>
                    <a:pt x="1819" y="724"/>
                  </a:lnTo>
                  <a:lnTo>
                    <a:pt x="1817" y="724"/>
                  </a:lnTo>
                  <a:lnTo>
                    <a:pt x="1816" y="724"/>
                  </a:lnTo>
                  <a:lnTo>
                    <a:pt x="1814" y="722"/>
                  </a:lnTo>
                  <a:lnTo>
                    <a:pt x="1810" y="722"/>
                  </a:lnTo>
                  <a:lnTo>
                    <a:pt x="1809" y="701"/>
                  </a:lnTo>
                  <a:lnTo>
                    <a:pt x="1807" y="684"/>
                  </a:lnTo>
                  <a:lnTo>
                    <a:pt x="1803" y="670"/>
                  </a:lnTo>
                  <a:lnTo>
                    <a:pt x="1800" y="654"/>
                  </a:lnTo>
                  <a:lnTo>
                    <a:pt x="1798" y="633"/>
                  </a:lnTo>
                  <a:lnTo>
                    <a:pt x="1807" y="624"/>
                  </a:lnTo>
                  <a:lnTo>
                    <a:pt x="1810" y="616"/>
                  </a:lnTo>
                  <a:lnTo>
                    <a:pt x="1812" y="605"/>
                  </a:lnTo>
                  <a:lnTo>
                    <a:pt x="1817" y="591"/>
                  </a:lnTo>
                  <a:lnTo>
                    <a:pt x="1821" y="588"/>
                  </a:lnTo>
                  <a:lnTo>
                    <a:pt x="1826" y="583"/>
                  </a:lnTo>
                  <a:lnTo>
                    <a:pt x="1831" y="577"/>
                  </a:lnTo>
                  <a:lnTo>
                    <a:pt x="1837" y="572"/>
                  </a:lnTo>
                  <a:lnTo>
                    <a:pt x="1840" y="574"/>
                  </a:lnTo>
                  <a:lnTo>
                    <a:pt x="1842" y="576"/>
                  </a:lnTo>
                  <a:lnTo>
                    <a:pt x="1844" y="577"/>
                  </a:lnTo>
                  <a:lnTo>
                    <a:pt x="1845" y="579"/>
                  </a:lnTo>
                  <a:lnTo>
                    <a:pt x="1845" y="579"/>
                  </a:lnTo>
                  <a:lnTo>
                    <a:pt x="1849" y="576"/>
                  </a:lnTo>
                  <a:lnTo>
                    <a:pt x="1851" y="572"/>
                  </a:lnTo>
                  <a:lnTo>
                    <a:pt x="1852" y="569"/>
                  </a:lnTo>
                  <a:lnTo>
                    <a:pt x="1854" y="563"/>
                  </a:lnTo>
                  <a:lnTo>
                    <a:pt x="1856" y="560"/>
                  </a:lnTo>
                  <a:lnTo>
                    <a:pt x="1868" y="553"/>
                  </a:lnTo>
                  <a:lnTo>
                    <a:pt x="1878" y="549"/>
                  </a:lnTo>
                  <a:lnTo>
                    <a:pt x="1887" y="541"/>
                  </a:lnTo>
                  <a:lnTo>
                    <a:pt x="1884" y="539"/>
                  </a:lnTo>
                  <a:lnTo>
                    <a:pt x="1882" y="539"/>
                  </a:lnTo>
                  <a:lnTo>
                    <a:pt x="1880" y="539"/>
                  </a:lnTo>
                  <a:lnTo>
                    <a:pt x="1880" y="537"/>
                  </a:lnTo>
                  <a:lnTo>
                    <a:pt x="1880" y="537"/>
                  </a:lnTo>
                  <a:lnTo>
                    <a:pt x="1880" y="534"/>
                  </a:lnTo>
                  <a:lnTo>
                    <a:pt x="1878" y="530"/>
                  </a:lnTo>
                  <a:lnTo>
                    <a:pt x="1891" y="514"/>
                  </a:lnTo>
                  <a:lnTo>
                    <a:pt x="1903" y="495"/>
                  </a:lnTo>
                  <a:lnTo>
                    <a:pt x="1913" y="473"/>
                  </a:lnTo>
                  <a:lnTo>
                    <a:pt x="1924" y="450"/>
                  </a:lnTo>
                  <a:lnTo>
                    <a:pt x="1934" y="427"/>
                  </a:lnTo>
                  <a:lnTo>
                    <a:pt x="1947" y="406"/>
                  </a:lnTo>
                  <a:lnTo>
                    <a:pt x="1959" y="392"/>
                  </a:lnTo>
                  <a:lnTo>
                    <a:pt x="1974" y="384"/>
                  </a:lnTo>
                  <a:lnTo>
                    <a:pt x="1974" y="370"/>
                  </a:lnTo>
                  <a:lnTo>
                    <a:pt x="1990" y="370"/>
                  </a:lnTo>
                  <a:lnTo>
                    <a:pt x="1999" y="354"/>
                  </a:lnTo>
                  <a:lnTo>
                    <a:pt x="2013" y="343"/>
                  </a:lnTo>
                  <a:lnTo>
                    <a:pt x="2032" y="338"/>
                  </a:lnTo>
                  <a:lnTo>
                    <a:pt x="2034" y="340"/>
                  </a:lnTo>
                  <a:lnTo>
                    <a:pt x="2036" y="340"/>
                  </a:lnTo>
                  <a:lnTo>
                    <a:pt x="2036" y="340"/>
                  </a:lnTo>
                  <a:lnTo>
                    <a:pt x="2037" y="340"/>
                  </a:lnTo>
                  <a:lnTo>
                    <a:pt x="2041" y="342"/>
                  </a:lnTo>
                  <a:lnTo>
                    <a:pt x="2041" y="329"/>
                  </a:lnTo>
                  <a:lnTo>
                    <a:pt x="2046" y="329"/>
                  </a:lnTo>
                  <a:lnTo>
                    <a:pt x="2050" y="329"/>
                  </a:lnTo>
                  <a:lnTo>
                    <a:pt x="2053" y="329"/>
                  </a:lnTo>
                  <a:lnTo>
                    <a:pt x="2055" y="329"/>
                  </a:lnTo>
                  <a:lnTo>
                    <a:pt x="2057" y="331"/>
                  </a:lnTo>
                  <a:lnTo>
                    <a:pt x="2058" y="331"/>
                  </a:lnTo>
                  <a:lnTo>
                    <a:pt x="2064" y="335"/>
                  </a:lnTo>
                  <a:lnTo>
                    <a:pt x="2070" y="321"/>
                  </a:lnTo>
                  <a:lnTo>
                    <a:pt x="2081" y="312"/>
                  </a:lnTo>
                  <a:lnTo>
                    <a:pt x="2093" y="309"/>
                  </a:lnTo>
                  <a:lnTo>
                    <a:pt x="2109" y="305"/>
                  </a:lnTo>
                  <a:lnTo>
                    <a:pt x="2125" y="303"/>
                  </a:lnTo>
                  <a:lnTo>
                    <a:pt x="2132" y="310"/>
                  </a:lnTo>
                  <a:lnTo>
                    <a:pt x="2140" y="314"/>
                  </a:lnTo>
                  <a:lnTo>
                    <a:pt x="2147" y="315"/>
                  </a:lnTo>
                  <a:lnTo>
                    <a:pt x="2154" y="317"/>
                  </a:lnTo>
                  <a:lnTo>
                    <a:pt x="2160" y="324"/>
                  </a:lnTo>
                  <a:lnTo>
                    <a:pt x="2163" y="338"/>
                  </a:lnTo>
                  <a:lnTo>
                    <a:pt x="2161" y="340"/>
                  </a:lnTo>
                  <a:lnTo>
                    <a:pt x="2160" y="342"/>
                  </a:lnTo>
                  <a:lnTo>
                    <a:pt x="2158" y="342"/>
                  </a:lnTo>
                  <a:lnTo>
                    <a:pt x="2158" y="343"/>
                  </a:lnTo>
                  <a:lnTo>
                    <a:pt x="2156" y="345"/>
                  </a:lnTo>
                  <a:lnTo>
                    <a:pt x="2156" y="349"/>
                  </a:lnTo>
                  <a:lnTo>
                    <a:pt x="2158" y="352"/>
                  </a:lnTo>
                  <a:lnTo>
                    <a:pt x="2160" y="352"/>
                  </a:lnTo>
                  <a:lnTo>
                    <a:pt x="2161" y="354"/>
                  </a:lnTo>
                  <a:lnTo>
                    <a:pt x="2163" y="357"/>
                  </a:lnTo>
                  <a:lnTo>
                    <a:pt x="2175" y="352"/>
                  </a:lnTo>
                  <a:lnTo>
                    <a:pt x="2182" y="350"/>
                  </a:lnTo>
                  <a:lnTo>
                    <a:pt x="2187" y="350"/>
                  </a:lnTo>
                  <a:lnTo>
                    <a:pt x="2189" y="354"/>
                  </a:lnTo>
                  <a:lnTo>
                    <a:pt x="2191" y="359"/>
                  </a:lnTo>
                  <a:lnTo>
                    <a:pt x="2196" y="364"/>
                  </a:lnTo>
                  <a:lnTo>
                    <a:pt x="2201" y="370"/>
                  </a:lnTo>
                  <a:lnTo>
                    <a:pt x="2233" y="373"/>
                  </a:lnTo>
                  <a:lnTo>
                    <a:pt x="2245" y="380"/>
                  </a:lnTo>
                  <a:lnTo>
                    <a:pt x="2259" y="391"/>
                  </a:lnTo>
                  <a:lnTo>
                    <a:pt x="2273" y="405"/>
                  </a:lnTo>
                  <a:lnTo>
                    <a:pt x="2285" y="420"/>
                  </a:lnTo>
                  <a:lnTo>
                    <a:pt x="2296" y="436"/>
                  </a:lnTo>
                  <a:lnTo>
                    <a:pt x="2299" y="452"/>
                  </a:lnTo>
                  <a:lnTo>
                    <a:pt x="2297" y="467"/>
                  </a:lnTo>
                  <a:lnTo>
                    <a:pt x="2285" y="480"/>
                  </a:lnTo>
                  <a:lnTo>
                    <a:pt x="2269" y="488"/>
                  </a:lnTo>
                  <a:lnTo>
                    <a:pt x="2252" y="488"/>
                  </a:lnTo>
                  <a:lnTo>
                    <a:pt x="2236" y="481"/>
                  </a:lnTo>
                  <a:lnTo>
                    <a:pt x="2222" y="474"/>
                  </a:lnTo>
                  <a:lnTo>
                    <a:pt x="2208" y="469"/>
                  </a:lnTo>
                  <a:lnTo>
                    <a:pt x="2210" y="481"/>
                  </a:lnTo>
                  <a:lnTo>
                    <a:pt x="2212" y="497"/>
                  </a:lnTo>
                  <a:lnTo>
                    <a:pt x="2214" y="514"/>
                  </a:lnTo>
                  <a:lnTo>
                    <a:pt x="2217" y="528"/>
                  </a:lnTo>
                  <a:lnTo>
                    <a:pt x="2221" y="537"/>
                  </a:lnTo>
                  <a:lnTo>
                    <a:pt x="2224" y="542"/>
                  </a:lnTo>
                  <a:lnTo>
                    <a:pt x="2229" y="544"/>
                  </a:lnTo>
                  <a:lnTo>
                    <a:pt x="2233" y="548"/>
                  </a:lnTo>
                  <a:lnTo>
                    <a:pt x="2240" y="549"/>
                  </a:lnTo>
                  <a:lnTo>
                    <a:pt x="2238" y="537"/>
                  </a:lnTo>
                  <a:lnTo>
                    <a:pt x="2236" y="528"/>
                  </a:lnTo>
                  <a:lnTo>
                    <a:pt x="2236" y="518"/>
                  </a:lnTo>
                  <a:lnTo>
                    <a:pt x="2240" y="518"/>
                  </a:lnTo>
                  <a:lnTo>
                    <a:pt x="2240" y="514"/>
                  </a:lnTo>
                  <a:lnTo>
                    <a:pt x="2252" y="521"/>
                  </a:lnTo>
                  <a:lnTo>
                    <a:pt x="2264" y="528"/>
                  </a:lnTo>
                  <a:lnTo>
                    <a:pt x="2278" y="534"/>
                  </a:lnTo>
                  <a:lnTo>
                    <a:pt x="2280" y="530"/>
                  </a:lnTo>
                  <a:lnTo>
                    <a:pt x="2282" y="527"/>
                  </a:lnTo>
                  <a:lnTo>
                    <a:pt x="2283" y="525"/>
                  </a:lnTo>
                  <a:lnTo>
                    <a:pt x="2285" y="520"/>
                  </a:lnTo>
                  <a:lnTo>
                    <a:pt x="2285" y="514"/>
                  </a:lnTo>
                  <a:lnTo>
                    <a:pt x="2283" y="513"/>
                  </a:lnTo>
                  <a:lnTo>
                    <a:pt x="2282" y="511"/>
                  </a:lnTo>
                  <a:lnTo>
                    <a:pt x="2280" y="509"/>
                  </a:lnTo>
                  <a:lnTo>
                    <a:pt x="2280" y="507"/>
                  </a:lnTo>
                  <a:lnTo>
                    <a:pt x="2280" y="504"/>
                  </a:lnTo>
                  <a:lnTo>
                    <a:pt x="2278" y="499"/>
                  </a:lnTo>
                  <a:lnTo>
                    <a:pt x="2294" y="492"/>
                  </a:lnTo>
                  <a:lnTo>
                    <a:pt x="2304" y="481"/>
                  </a:lnTo>
                  <a:lnTo>
                    <a:pt x="2313" y="469"/>
                  </a:lnTo>
                  <a:lnTo>
                    <a:pt x="2318" y="471"/>
                  </a:lnTo>
                  <a:lnTo>
                    <a:pt x="2325" y="473"/>
                  </a:lnTo>
                  <a:lnTo>
                    <a:pt x="2332" y="474"/>
                  </a:lnTo>
                  <a:lnTo>
                    <a:pt x="2339" y="476"/>
                  </a:lnTo>
                  <a:lnTo>
                    <a:pt x="2336" y="438"/>
                  </a:lnTo>
                  <a:lnTo>
                    <a:pt x="2329" y="396"/>
                  </a:lnTo>
                  <a:lnTo>
                    <a:pt x="2358" y="396"/>
                  </a:lnTo>
                  <a:lnTo>
                    <a:pt x="2365" y="403"/>
                  </a:lnTo>
                  <a:lnTo>
                    <a:pt x="2372" y="413"/>
                  </a:lnTo>
                  <a:lnTo>
                    <a:pt x="2378" y="422"/>
                  </a:lnTo>
                  <a:lnTo>
                    <a:pt x="2378" y="431"/>
                  </a:lnTo>
                  <a:lnTo>
                    <a:pt x="2374" y="432"/>
                  </a:lnTo>
                  <a:lnTo>
                    <a:pt x="2372" y="432"/>
                  </a:lnTo>
                  <a:lnTo>
                    <a:pt x="2369" y="434"/>
                  </a:lnTo>
                  <a:lnTo>
                    <a:pt x="2362" y="434"/>
                  </a:lnTo>
                  <a:lnTo>
                    <a:pt x="2362" y="453"/>
                  </a:lnTo>
                  <a:lnTo>
                    <a:pt x="2367" y="455"/>
                  </a:lnTo>
                  <a:lnTo>
                    <a:pt x="2369" y="457"/>
                  </a:lnTo>
                  <a:lnTo>
                    <a:pt x="2372" y="459"/>
                  </a:lnTo>
                  <a:lnTo>
                    <a:pt x="2376" y="460"/>
                  </a:lnTo>
                  <a:lnTo>
                    <a:pt x="2381" y="460"/>
                  </a:lnTo>
                  <a:lnTo>
                    <a:pt x="2383" y="460"/>
                  </a:lnTo>
                  <a:lnTo>
                    <a:pt x="2385" y="459"/>
                  </a:lnTo>
                  <a:lnTo>
                    <a:pt x="2385" y="459"/>
                  </a:lnTo>
                  <a:lnTo>
                    <a:pt x="2386" y="459"/>
                  </a:lnTo>
                  <a:lnTo>
                    <a:pt x="2390" y="457"/>
                  </a:lnTo>
                  <a:lnTo>
                    <a:pt x="2392" y="452"/>
                  </a:lnTo>
                  <a:lnTo>
                    <a:pt x="2392" y="448"/>
                  </a:lnTo>
                  <a:lnTo>
                    <a:pt x="2392" y="443"/>
                  </a:lnTo>
                  <a:lnTo>
                    <a:pt x="2392" y="439"/>
                  </a:lnTo>
                  <a:lnTo>
                    <a:pt x="2390" y="434"/>
                  </a:lnTo>
                  <a:lnTo>
                    <a:pt x="2402" y="418"/>
                  </a:lnTo>
                  <a:lnTo>
                    <a:pt x="2416" y="405"/>
                  </a:lnTo>
                  <a:lnTo>
                    <a:pt x="2428" y="389"/>
                  </a:lnTo>
                  <a:lnTo>
                    <a:pt x="2434" y="387"/>
                  </a:lnTo>
                  <a:lnTo>
                    <a:pt x="2439" y="387"/>
                  </a:lnTo>
                  <a:lnTo>
                    <a:pt x="2441" y="385"/>
                  </a:lnTo>
                  <a:lnTo>
                    <a:pt x="2444" y="387"/>
                  </a:lnTo>
                  <a:lnTo>
                    <a:pt x="2448" y="389"/>
                  </a:lnTo>
                  <a:lnTo>
                    <a:pt x="2449" y="392"/>
                  </a:lnTo>
                  <a:lnTo>
                    <a:pt x="2451" y="396"/>
                  </a:lnTo>
                  <a:lnTo>
                    <a:pt x="2453" y="398"/>
                  </a:lnTo>
                  <a:lnTo>
                    <a:pt x="2454" y="401"/>
                  </a:lnTo>
                  <a:lnTo>
                    <a:pt x="2458" y="403"/>
                  </a:lnTo>
                  <a:lnTo>
                    <a:pt x="2458" y="399"/>
                  </a:lnTo>
                  <a:lnTo>
                    <a:pt x="2461" y="396"/>
                  </a:lnTo>
                  <a:lnTo>
                    <a:pt x="2463" y="392"/>
                  </a:lnTo>
                  <a:lnTo>
                    <a:pt x="2465" y="389"/>
                  </a:lnTo>
                  <a:lnTo>
                    <a:pt x="2465" y="384"/>
                  </a:lnTo>
                  <a:lnTo>
                    <a:pt x="2467" y="377"/>
                  </a:lnTo>
                  <a:lnTo>
                    <a:pt x="2482" y="377"/>
                  </a:lnTo>
                  <a:lnTo>
                    <a:pt x="2496" y="380"/>
                  </a:lnTo>
                  <a:lnTo>
                    <a:pt x="2509" y="384"/>
                  </a:lnTo>
                  <a:lnTo>
                    <a:pt x="2500" y="391"/>
                  </a:lnTo>
                  <a:lnTo>
                    <a:pt x="2491" y="396"/>
                  </a:lnTo>
                  <a:lnTo>
                    <a:pt x="2484" y="401"/>
                  </a:lnTo>
                  <a:lnTo>
                    <a:pt x="2477" y="411"/>
                  </a:lnTo>
                  <a:lnTo>
                    <a:pt x="2486" y="411"/>
                  </a:lnTo>
                  <a:lnTo>
                    <a:pt x="2491" y="406"/>
                  </a:lnTo>
                  <a:lnTo>
                    <a:pt x="2503" y="401"/>
                  </a:lnTo>
                  <a:lnTo>
                    <a:pt x="2516" y="396"/>
                  </a:lnTo>
                  <a:lnTo>
                    <a:pt x="2526" y="392"/>
                  </a:lnTo>
                  <a:lnTo>
                    <a:pt x="2537" y="389"/>
                  </a:lnTo>
                  <a:lnTo>
                    <a:pt x="2540" y="389"/>
                  </a:lnTo>
                  <a:lnTo>
                    <a:pt x="2542" y="391"/>
                  </a:lnTo>
                  <a:lnTo>
                    <a:pt x="2545" y="394"/>
                  </a:lnTo>
                  <a:lnTo>
                    <a:pt x="2547" y="396"/>
                  </a:lnTo>
                  <a:lnTo>
                    <a:pt x="2549" y="398"/>
                  </a:lnTo>
                  <a:lnTo>
                    <a:pt x="2552" y="398"/>
                  </a:lnTo>
                  <a:lnTo>
                    <a:pt x="2559" y="399"/>
                  </a:lnTo>
                  <a:lnTo>
                    <a:pt x="2561" y="396"/>
                  </a:lnTo>
                  <a:lnTo>
                    <a:pt x="2563" y="392"/>
                  </a:lnTo>
                  <a:lnTo>
                    <a:pt x="2564" y="391"/>
                  </a:lnTo>
                  <a:lnTo>
                    <a:pt x="2564" y="387"/>
                  </a:lnTo>
                  <a:lnTo>
                    <a:pt x="2566" y="382"/>
                  </a:lnTo>
                  <a:lnTo>
                    <a:pt x="2566" y="377"/>
                  </a:lnTo>
                  <a:lnTo>
                    <a:pt x="2563" y="373"/>
                  </a:lnTo>
                  <a:lnTo>
                    <a:pt x="2561" y="370"/>
                  </a:lnTo>
                  <a:lnTo>
                    <a:pt x="2559" y="366"/>
                  </a:lnTo>
                  <a:lnTo>
                    <a:pt x="2559" y="361"/>
                  </a:lnTo>
                  <a:lnTo>
                    <a:pt x="2559" y="354"/>
                  </a:lnTo>
                  <a:lnTo>
                    <a:pt x="2564" y="350"/>
                  </a:lnTo>
                  <a:lnTo>
                    <a:pt x="2568" y="347"/>
                  </a:lnTo>
                  <a:lnTo>
                    <a:pt x="2571" y="345"/>
                  </a:lnTo>
                  <a:lnTo>
                    <a:pt x="2578" y="342"/>
                  </a:lnTo>
                  <a:lnTo>
                    <a:pt x="2582" y="343"/>
                  </a:lnTo>
                  <a:lnTo>
                    <a:pt x="2587" y="345"/>
                  </a:lnTo>
                  <a:lnTo>
                    <a:pt x="2594" y="345"/>
                  </a:lnTo>
                  <a:lnTo>
                    <a:pt x="2601" y="345"/>
                  </a:lnTo>
                  <a:lnTo>
                    <a:pt x="2610" y="356"/>
                  </a:lnTo>
                  <a:lnTo>
                    <a:pt x="2622" y="368"/>
                  </a:lnTo>
                  <a:lnTo>
                    <a:pt x="2640" y="380"/>
                  </a:lnTo>
                  <a:lnTo>
                    <a:pt x="2655" y="392"/>
                  </a:lnTo>
                  <a:lnTo>
                    <a:pt x="2669" y="399"/>
                  </a:lnTo>
                  <a:lnTo>
                    <a:pt x="2678" y="403"/>
                  </a:lnTo>
                  <a:lnTo>
                    <a:pt x="2680" y="401"/>
                  </a:lnTo>
                  <a:lnTo>
                    <a:pt x="2680" y="401"/>
                  </a:lnTo>
                  <a:lnTo>
                    <a:pt x="2680" y="399"/>
                  </a:lnTo>
                  <a:lnTo>
                    <a:pt x="2680" y="399"/>
                  </a:lnTo>
                  <a:lnTo>
                    <a:pt x="2681" y="396"/>
                  </a:lnTo>
                  <a:lnTo>
                    <a:pt x="2676" y="391"/>
                  </a:lnTo>
                  <a:lnTo>
                    <a:pt x="2673" y="387"/>
                  </a:lnTo>
                  <a:lnTo>
                    <a:pt x="2671" y="382"/>
                  </a:lnTo>
                  <a:lnTo>
                    <a:pt x="2667" y="377"/>
                  </a:lnTo>
                  <a:lnTo>
                    <a:pt x="2666" y="370"/>
                  </a:lnTo>
                  <a:lnTo>
                    <a:pt x="2650" y="370"/>
                  </a:lnTo>
                  <a:lnTo>
                    <a:pt x="2652" y="349"/>
                  </a:lnTo>
                  <a:lnTo>
                    <a:pt x="2648" y="333"/>
                  </a:lnTo>
                  <a:lnTo>
                    <a:pt x="2646" y="319"/>
                  </a:lnTo>
                  <a:lnTo>
                    <a:pt x="2643" y="300"/>
                  </a:lnTo>
                  <a:lnTo>
                    <a:pt x="2653" y="293"/>
                  </a:lnTo>
                  <a:lnTo>
                    <a:pt x="2660" y="284"/>
                  </a:lnTo>
                  <a:lnTo>
                    <a:pt x="2664" y="274"/>
                  </a:lnTo>
                  <a:lnTo>
                    <a:pt x="2667" y="261"/>
                  </a:lnTo>
                  <a:lnTo>
                    <a:pt x="2671" y="251"/>
                  </a:lnTo>
                  <a:lnTo>
                    <a:pt x="2676" y="240"/>
                  </a:lnTo>
                  <a:lnTo>
                    <a:pt x="2683" y="232"/>
                  </a:lnTo>
                  <a:lnTo>
                    <a:pt x="2692" y="226"/>
                  </a:lnTo>
                  <a:lnTo>
                    <a:pt x="2708" y="225"/>
                  </a:lnTo>
                  <a:lnTo>
                    <a:pt x="2727" y="226"/>
                  </a:lnTo>
                  <a:lnTo>
                    <a:pt x="2732" y="235"/>
                  </a:lnTo>
                  <a:lnTo>
                    <a:pt x="2739" y="242"/>
                  </a:lnTo>
                  <a:lnTo>
                    <a:pt x="2737" y="256"/>
                  </a:lnTo>
                  <a:lnTo>
                    <a:pt x="2734" y="270"/>
                  </a:lnTo>
                  <a:lnTo>
                    <a:pt x="2730" y="282"/>
                  </a:lnTo>
                  <a:lnTo>
                    <a:pt x="2729" y="293"/>
                  </a:lnTo>
                  <a:lnTo>
                    <a:pt x="2727" y="300"/>
                  </a:lnTo>
                  <a:lnTo>
                    <a:pt x="2730" y="309"/>
                  </a:lnTo>
                  <a:lnTo>
                    <a:pt x="2736" y="321"/>
                  </a:lnTo>
                  <a:lnTo>
                    <a:pt x="2739" y="335"/>
                  </a:lnTo>
                  <a:lnTo>
                    <a:pt x="2742" y="345"/>
                  </a:lnTo>
                  <a:lnTo>
                    <a:pt x="2742" y="357"/>
                  </a:lnTo>
                  <a:lnTo>
                    <a:pt x="2739" y="368"/>
                  </a:lnTo>
                  <a:lnTo>
                    <a:pt x="2736" y="377"/>
                  </a:lnTo>
                  <a:lnTo>
                    <a:pt x="2736" y="384"/>
                  </a:lnTo>
                  <a:lnTo>
                    <a:pt x="2737" y="389"/>
                  </a:lnTo>
                  <a:lnTo>
                    <a:pt x="2739" y="392"/>
                  </a:lnTo>
                  <a:lnTo>
                    <a:pt x="2742" y="396"/>
                  </a:lnTo>
                  <a:lnTo>
                    <a:pt x="2746" y="399"/>
                  </a:lnTo>
                  <a:lnTo>
                    <a:pt x="2748" y="405"/>
                  </a:lnTo>
                  <a:lnTo>
                    <a:pt x="2751" y="411"/>
                  </a:lnTo>
                  <a:lnTo>
                    <a:pt x="2746" y="422"/>
                  </a:lnTo>
                  <a:lnTo>
                    <a:pt x="2742" y="434"/>
                  </a:lnTo>
                  <a:lnTo>
                    <a:pt x="2742" y="450"/>
                  </a:lnTo>
                  <a:lnTo>
                    <a:pt x="2737" y="453"/>
                  </a:lnTo>
                  <a:lnTo>
                    <a:pt x="2734" y="457"/>
                  </a:lnTo>
                  <a:lnTo>
                    <a:pt x="2729" y="459"/>
                  </a:lnTo>
                  <a:lnTo>
                    <a:pt x="2723" y="462"/>
                  </a:lnTo>
                  <a:lnTo>
                    <a:pt x="2716" y="464"/>
                  </a:lnTo>
                  <a:lnTo>
                    <a:pt x="2716" y="469"/>
                  </a:lnTo>
                  <a:lnTo>
                    <a:pt x="2736" y="469"/>
                  </a:lnTo>
                  <a:lnTo>
                    <a:pt x="2737" y="467"/>
                  </a:lnTo>
                  <a:lnTo>
                    <a:pt x="2737" y="467"/>
                  </a:lnTo>
                  <a:lnTo>
                    <a:pt x="2739" y="466"/>
                  </a:lnTo>
                  <a:lnTo>
                    <a:pt x="2739" y="466"/>
                  </a:lnTo>
                  <a:lnTo>
                    <a:pt x="2742" y="464"/>
                  </a:lnTo>
                  <a:lnTo>
                    <a:pt x="2749" y="452"/>
                  </a:lnTo>
                  <a:lnTo>
                    <a:pt x="2756" y="438"/>
                  </a:lnTo>
                  <a:lnTo>
                    <a:pt x="2762" y="427"/>
                  </a:lnTo>
                  <a:lnTo>
                    <a:pt x="2765" y="410"/>
                  </a:lnTo>
                  <a:lnTo>
                    <a:pt x="2762" y="394"/>
                  </a:lnTo>
                  <a:lnTo>
                    <a:pt x="2760" y="378"/>
                  </a:lnTo>
                  <a:lnTo>
                    <a:pt x="2758" y="364"/>
                  </a:lnTo>
                  <a:lnTo>
                    <a:pt x="2777" y="364"/>
                  </a:lnTo>
                  <a:lnTo>
                    <a:pt x="2795" y="364"/>
                  </a:lnTo>
                  <a:lnTo>
                    <a:pt x="2812" y="370"/>
                  </a:lnTo>
                  <a:lnTo>
                    <a:pt x="2812" y="364"/>
                  </a:lnTo>
                  <a:lnTo>
                    <a:pt x="2795" y="357"/>
                  </a:lnTo>
                  <a:lnTo>
                    <a:pt x="2774" y="349"/>
                  </a:lnTo>
                  <a:lnTo>
                    <a:pt x="2755" y="342"/>
                  </a:lnTo>
                  <a:lnTo>
                    <a:pt x="2751" y="324"/>
                  </a:lnTo>
                  <a:lnTo>
                    <a:pt x="2746" y="312"/>
                  </a:lnTo>
                  <a:lnTo>
                    <a:pt x="2741" y="302"/>
                  </a:lnTo>
                  <a:lnTo>
                    <a:pt x="2736" y="288"/>
                  </a:lnTo>
                  <a:lnTo>
                    <a:pt x="2758" y="268"/>
                  </a:lnTo>
                  <a:lnTo>
                    <a:pt x="2758" y="235"/>
                  </a:lnTo>
                  <a:lnTo>
                    <a:pt x="2762" y="235"/>
                  </a:lnTo>
                  <a:lnTo>
                    <a:pt x="2765" y="235"/>
                  </a:lnTo>
                  <a:lnTo>
                    <a:pt x="2767" y="235"/>
                  </a:lnTo>
                  <a:lnTo>
                    <a:pt x="2767" y="237"/>
                  </a:lnTo>
                  <a:lnTo>
                    <a:pt x="2770" y="239"/>
                  </a:lnTo>
                  <a:lnTo>
                    <a:pt x="2774" y="249"/>
                  </a:lnTo>
                  <a:lnTo>
                    <a:pt x="2777" y="260"/>
                  </a:lnTo>
                  <a:lnTo>
                    <a:pt x="2784" y="268"/>
                  </a:lnTo>
                  <a:lnTo>
                    <a:pt x="2797" y="261"/>
                  </a:lnTo>
                  <a:lnTo>
                    <a:pt x="2812" y="258"/>
                  </a:lnTo>
                  <a:lnTo>
                    <a:pt x="2832" y="258"/>
                  </a:lnTo>
                  <a:lnTo>
                    <a:pt x="2842" y="272"/>
                  </a:lnTo>
                  <a:lnTo>
                    <a:pt x="2858" y="286"/>
                  </a:lnTo>
                  <a:lnTo>
                    <a:pt x="2873" y="296"/>
                  </a:lnTo>
                  <a:lnTo>
                    <a:pt x="2873" y="288"/>
                  </a:lnTo>
                  <a:lnTo>
                    <a:pt x="2861" y="275"/>
                  </a:lnTo>
                  <a:lnTo>
                    <a:pt x="2852" y="260"/>
                  </a:lnTo>
                  <a:lnTo>
                    <a:pt x="2847" y="240"/>
                  </a:lnTo>
                  <a:lnTo>
                    <a:pt x="2842" y="221"/>
                  </a:lnTo>
                  <a:lnTo>
                    <a:pt x="2838" y="200"/>
                  </a:lnTo>
                  <a:lnTo>
                    <a:pt x="2861" y="193"/>
                  </a:lnTo>
                  <a:lnTo>
                    <a:pt x="2886" y="188"/>
                  </a:lnTo>
                  <a:lnTo>
                    <a:pt x="2893" y="204"/>
                  </a:lnTo>
                  <a:lnTo>
                    <a:pt x="2896" y="204"/>
                  </a:lnTo>
                  <a:lnTo>
                    <a:pt x="2900" y="188"/>
                  </a:lnTo>
                  <a:lnTo>
                    <a:pt x="2903" y="171"/>
                  </a:lnTo>
                  <a:lnTo>
                    <a:pt x="2908" y="153"/>
                  </a:lnTo>
                  <a:lnTo>
                    <a:pt x="2924" y="144"/>
                  </a:lnTo>
                  <a:lnTo>
                    <a:pt x="2936" y="134"/>
                  </a:lnTo>
                  <a:lnTo>
                    <a:pt x="2950" y="123"/>
                  </a:lnTo>
                  <a:lnTo>
                    <a:pt x="2964" y="117"/>
                  </a:lnTo>
                  <a:lnTo>
                    <a:pt x="2980" y="111"/>
                  </a:lnTo>
                  <a:lnTo>
                    <a:pt x="3001" y="111"/>
                  </a:lnTo>
                  <a:lnTo>
                    <a:pt x="3003" y="104"/>
                  </a:lnTo>
                  <a:lnTo>
                    <a:pt x="3006" y="99"/>
                  </a:lnTo>
                  <a:lnTo>
                    <a:pt x="3008" y="94"/>
                  </a:lnTo>
                  <a:lnTo>
                    <a:pt x="3011" y="89"/>
                  </a:lnTo>
                  <a:lnTo>
                    <a:pt x="3022" y="89"/>
                  </a:lnTo>
                  <a:lnTo>
                    <a:pt x="3036" y="89"/>
                  </a:lnTo>
                  <a:lnTo>
                    <a:pt x="3050" y="89"/>
                  </a:lnTo>
                  <a:lnTo>
                    <a:pt x="3060" y="89"/>
                  </a:lnTo>
                  <a:lnTo>
                    <a:pt x="3065" y="89"/>
                  </a:lnTo>
                  <a:lnTo>
                    <a:pt x="3072" y="83"/>
                  </a:lnTo>
                  <a:lnTo>
                    <a:pt x="3079" y="78"/>
                  </a:lnTo>
                  <a:lnTo>
                    <a:pt x="3086" y="71"/>
                  </a:lnTo>
                  <a:lnTo>
                    <a:pt x="3092" y="66"/>
                  </a:lnTo>
                  <a:lnTo>
                    <a:pt x="3097" y="68"/>
                  </a:lnTo>
                  <a:lnTo>
                    <a:pt x="3100" y="68"/>
                  </a:lnTo>
                  <a:lnTo>
                    <a:pt x="3106" y="69"/>
                  </a:lnTo>
                  <a:lnTo>
                    <a:pt x="3111" y="69"/>
                  </a:lnTo>
                  <a:lnTo>
                    <a:pt x="3111" y="50"/>
                  </a:lnTo>
                  <a:lnTo>
                    <a:pt x="3126" y="43"/>
                  </a:lnTo>
                  <a:lnTo>
                    <a:pt x="3139" y="36"/>
                  </a:lnTo>
                  <a:lnTo>
                    <a:pt x="3151" y="27"/>
                  </a:lnTo>
                  <a:lnTo>
                    <a:pt x="3161" y="17"/>
                  </a:lnTo>
                  <a:lnTo>
                    <a:pt x="3165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1670" name="Freeform 11">
              <a:extLst>
                <a:ext uri="{FF2B5EF4-FFF2-40B4-BE49-F238E27FC236}">
                  <a16:creationId xmlns:a16="http://schemas.microsoft.com/office/drawing/2014/main" id="{97A80CEE-D081-492A-BCC3-FECB223658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2097088" y="1382713"/>
              <a:ext cx="4552950" cy="1549400"/>
            </a:xfrm>
            <a:custGeom>
              <a:avLst/>
              <a:gdLst>
                <a:gd name="T0" fmla="*/ 0 w 2868"/>
                <a:gd name="T1" fmla="*/ 276 h 976"/>
                <a:gd name="T2" fmla="*/ 1210 w 2868"/>
                <a:gd name="T3" fmla="*/ 237 h 976"/>
                <a:gd name="T4" fmla="*/ 1742 w 2868"/>
                <a:gd name="T5" fmla="*/ 276 h 976"/>
                <a:gd name="T6" fmla="*/ 2863 w 2868"/>
                <a:gd name="T7" fmla="*/ 190 h 976"/>
                <a:gd name="T8" fmla="*/ 2804 w 2868"/>
                <a:gd name="T9" fmla="*/ 223 h 976"/>
                <a:gd name="T10" fmla="*/ 194 w 2868"/>
                <a:gd name="T11" fmla="*/ 279 h 976"/>
                <a:gd name="T12" fmla="*/ 98 w 2868"/>
                <a:gd name="T13" fmla="*/ 202 h 976"/>
                <a:gd name="T14" fmla="*/ 138 w 2868"/>
                <a:gd name="T15" fmla="*/ 150 h 976"/>
                <a:gd name="T16" fmla="*/ 1685 w 2868"/>
                <a:gd name="T17" fmla="*/ 166 h 976"/>
                <a:gd name="T18" fmla="*/ 1631 w 2868"/>
                <a:gd name="T19" fmla="*/ 295 h 976"/>
                <a:gd name="T20" fmla="*/ 1620 w 2868"/>
                <a:gd name="T21" fmla="*/ 218 h 976"/>
                <a:gd name="T22" fmla="*/ 1569 w 2868"/>
                <a:gd name="T23" fmla="*/ 159 h 976"/>
                <a:gd name="T24" fmla="*/ 1632 w 2868"/>
                <a:gd name="T25" fmla="*/ 157 h 976"/>
                <a:gd name="T26" fmla="*/ 2615 w 2868"/>
                <a:gd name="T27" fmla="*/ 120 h 976"/>
                <a:gd name="T28" fmla="*/ 2090 w 2868"/>
                <a:gd name="T29" fmla="*/ 120 h 976"/>
                <a:gd name="T30" fmla="*/ 2739 w 2868"/>
                <a:gd name="T31" fmla="*/ 87 h 976"/>
                <a:gd name="T32" fmla="*/ 2765 w 2868"/>
                <a:gd name="T33" fmla="*/ 195 h 976"/>
                <a:gd name="T34" fmla="*/ 2704 w 2868"/>
                <a:gd name="T35" fmla="*/ 92 h 976"/>
                <a:gd name="T36" fmla="*/ 2158 w 2868"/>
                <a:gd name="T37" fmla="*/ 99 h 976"/>
                <a:gd name="T38" fmla="*/ 1786 w 2868"/>
                <a:gd name="T39" fmla="*/ 89 h 976"/>
                <a:gd name="T40" fmla="*/ 1681 w 2868"/>
                <a:gd name="T41" fmla="*/ 89 h 976"/>
                <a:gd name="T42" fmla="*/ 2186 w 2868"/>
                <a:gd name="T43" fmla="*/ 45 h 976"/>
                <a:gd name="T44" fmla="*/ 596 w 2868"/>
                <a:gd name="T45" fmla="*/ 92 h 976"/>
                <a:gd name="T46" fmla="*/ 384 w 2868"/>
                <a:gd name="T47" fmla="*/ 253 h 976"/>
                <a:gd name="T48" fmla="*/ 330 w 2868"/>
                <a:gd name="T49" fmla="*/ 316 h 976"/>
                <a:gd name="T50" fmla="*/ 321 w 2868"/>
                <a:gd name="T51" fmla="*/ 361 h 976"/>
                <a:gd name="T52" fmla="*/ 205 w 2868"/>
                <a:gd name="T53" fmla="*/ 335 h 976"/>
                <a:gd name="T54" fmla="*/ 253 w 2868"/>
                <a:gd name="T55" fmla="*/ 248 h 976"/>
                <a:gd name="T56" fmla="*/ 304 w 2868"/>
                <a:gd name="T57" fmla="*/ 197 h 976"/>
                <a:gd name="T58" fmla="*/ 311 w 2868"/>
                <a:gd name="T59" fmla="*/ 188 h 976"/>
                <a:gd name="T60" fmla="*/ 192 w 2868"/>
                <a:gd name="T61" fmla="*/ 168 h 976"/>
                <a:gd name="T62" fmla="*/ 161 w 2868"/>
                <a:gd name="T63" fmla="*/ 131 h 976"/>
                <a:gd name="T64" fmla="*/ 253 w 2868"/>
                <a:gd name="T65" fmla="*/ 92 h 976"/>
                <a:gd name="T66" fmla="*/ 323 w 2868"/>
                <a:gd name="T67" fmla="*/ 77 h 976"/>
                <a:gd name="T68" fmla="*/ 2107 w 2868"/>
                <a:gd name="T69" fmla="*/ 80 h 976"/>
                <a:gd name="T70" fmla="*/ 2090 w 2868"/>
                <a:gd name="T71" fmla="*/ 59 h 976"/>
                <a:gd name="T72" fmla="*/ 2147 w 2868"/>
                <a:gd name="T73" fmla="*/ 30 h 976"/>
                <a:gd name="T74" fmla="*/ 1048 w 2868"/>
                <a:gd name="T75" fmla="*/ 73 h 976"/>
                <a:gd name="T76" fmla="*/ 1076 w 2868"/>
                <a:gd name="T77" fmla="*/ 131 h 976"/>
                <a:gd name="T78" fmla="*/ 1294 w 2868"/>
                <a:gd name="T79" fmla="*/ 147 h 976"/>
                <a:gd name="T80" fmla="*/ 1196 w 2868"/>
                <a:gd name="T81" fmla="*/ 243 h 976"/>
                <a:gd name="T82" fmla="*/ 1224 w 2868"/>
                <a:gd name="T83" fmla="*/ 353 h 976"/>
                <a:gd name="T84" fmla="*/ 1198 w 2868"/>
                <a:gd name="T85" fmla="*/ 415 h 976"/>
                <a:gd name="T86" fmla="*/ 1192 w 2868"/>
                <a:gd name="T87" fmla="*/ 490 h 976"/>
                <a:gd name="T88" fmla="*/ 1140 w 2868"/>
                <a:gd name="T89" fmla="*/ 538 h 976"/>
                <a:gd name="T90" fmla="*/ 1091 w 2868"/>
                <a:gd name="T91" fmla="*/ 602 h 976"/>
                <a:gd name="T92" fmla="*/ 1048 w 2868"/>
                <a:gd name="T93" fmla="*/ 696 h 976"/>
                <a:gd name="T94" fmla="*/ 911 w 2868"/>
                <a:gd name="T95" fmla="*/ 784 h 976"/>
                <a:gd name="T96" fmla="*/ 861 w 2868"/>
                <a:gd name="T97" fmla="*/ 932 h 976"/>
                <a:gd name="T98" fmla="*/ 740 w 2868"/>
                <a:gd name="T99" fmla="*/ 862 h 976"/>
                <a:gd name="T100" fmla="*/ 714 w 2868"/>
                <a:gd name="T101" fmla="*/ 806 h 976"/>
                <a:gd name="T102" fmla="*/ 718 w 2868"/>
                <a:gd name="T103" fmla="*/ 641 h 976"/>
                <a:gd name="T104" fmla="*/ 672 w 2868"/>
                <a:gd name="T105" fmla="*/ 576 h 976"/>
                <a:gd name="T106" fmla="*/ 466 w 2868"/>
                <a:gd name="T107" fmla="*/ 374 h 976"/>
                <a:gd name="T108" fmla="*/ 447 w 2868"/>
                <a:gd name="T109" fmla="*/ 290 h 976"/>
                <a:gd name="T110" fmla="*/ 592 w 2868"/>
                <a:gd name="T111" fmla="*/ 140 h 976"/>
                <a:gd name="T112" fmla="*/ 711 w 2868"/>
                <a:gd name="T113" fmla="*/ 112 h 976"/>
                <a:gd name="T114" fmla="*/ 833 w 2868"/>
                <a:gd name="T115" fmla="*/ 80 h 976"/>
                <a:gd name="T116" fmla="*/ 896 w 2868"/>
                <a:gd name="T117" fmla="*/ 44 h 976"/>
                <a:gd name="T118" fmla="*/ 2706 w 2868"/>
                <a:gd name="T119" fmla="*/ 31 h 976"/>
                <a:gd name="T120" fmla="*/ 2641 w 2868"/>
                <a:gd name="T121" fmla="*/ 80 h 9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68" h="976">
                  <a:moveTo>
                    <a:pt x="7" y="243"/>
                  </a:moveTo>
                  <a:lnTo>
                    <a:pt x="25" y="248"/>
                  </a:lnTo>
                  <a:lnTo>
                    <a:pt x="37" y="257"/>
                  </a:lnTo>
                  <a:lnTo>
                    <a:pt x="47" y="265"/>
                  </a:lnTo>
                  <a:lnTo>
                    <a:pt x="58" y="276"/>
                  </a:lnTo>
                  <a:lnTo>
                    <a:pt x="68" y="284"/>
                  </a:lnTo>
                  <a:lnTo>
                    <a:pt x="68" y="281"/>
                  </a:lnTo>
                  <a:lnTo>
                    <a:pt x="74" y="281"/>
                  </a:lnTo>
                  <a:lnTo>
                    <a:pt x="74" y="284"/>
                  </a:lnTo>
                  <a:lnTo>
                    <a:pt x="75" y="288"/>
                  </a:lnTo>
                  <a:lnTo>
                    <a:pt x="79" y="293"/>
                  </a:lnTo>
                  <a:lnTo>
                    <a:pt x="81" y="300"/>
                  </a:lnTo>
                  <a:lnTo>
                    <a:pt x="74" y="300"/>
                  </a:lnTo>
                  <a:lnTo>
                    <a:pt x="70" y="300"/>
                  </a:lnTo>
                  <a:lnTo>
                    <a:pt x="70" y="302"/>
                  </a:lnTo>
                  <a:lnTo>
                    <a:pt x="68" y="302"/>
                  </a:lnTo>
                  <a:lnTo>
                    <a:pt x="65" y="302"/>
                  </a:lnTo>
                  <a:lnTo>
                    <a:pt x="61" y="304"/>
                  </a:lnTo>
                  <a:lnTo>
                    <a:pt x="47" y="293"/>
                  </a:lnTo>
                  <a:lnTo>
                    <a:pt x="33" y="288"/>
                  </a:lnTo>
                  <a:lnTo>
                    <a:pt x="16" y="284"/>
                  </a:lnTo>
                  <a:lnTo>
                    <a:pt x="0" y="276"/>
                  </a:lnTo>
                  <a:lnTo>
                    <a:pt x="6" y="271"/>
                  </a:lnTo>
                  <a:lnTo>
                    <a:pt x="7" y="265"/>
                  </a:lnTo>
                  <a:lnTo>
                    <a:pt x="6" y="260"/>
                  </a:lnTo>
                  <a:lnTo>
                    <a:pt x="6" y="253"/>
                  </a:lnTo>
                  <a:lnTo>
                    <a:pt x="7" y="243"/>
                  </a:lnTo>
                  <a:close/>
                  <a:moveTo>
                    <a:pt x="1222" y="236"/>
                  </a:moveTo>
                  <a:lnTo>
                    <a:pt x="1226" y="236"/>
                  </a:lnTo>
                  <a:lnTo>
                    <a:pt x="1229" y="237"/>
                  </a:lnTo>
                  <a:lnTo>
                    <a:pt x="1231" y="239"/>
                  </a:lnTo>
                  <a:lnTo>
                    <a:pt x="1233" y="241"/>
                  </a:lnTo>
                  <a:lnTo>
                    <a:pt x="1234" y="243"/>
                  </a:lnTo>
                  <a:lnTo>
                    <a:pt x="1234" y="244"/>
                  </a:lnTo>
                  <a:lnTo>
                    <a:pt x="1234" y="246"/>
                  </a:lnTo>
                  <a:lnTo>
                    <a:pt x="1236" y="250"/>
                  </a:lnTo>
                  <a:lnTo>
                    <a:pt x="1229" y="250"/>
                  </a:lnTo>
                  <a:lnTo>
                    <a:pt x="1226" y="251"/>
                  </a:lnTo>
                  <a:lnTo>
                    <a:pt x="1222" y="251"/>
                  </a:lnTo>
                  <a:lnTo>
                    <a:pt x="1219" y="253"/>
                  </a:lnTo>
                  <a:lnTo>
                    <a:pt x="1213" y="253"/>
                  </a:lnTo>
                  <a:lnTo>
                    <a:pt x="1213" y="250"/>
                  </a:lnTo>
                  <a:lnTo>
                    <a:pt x="1210" y="250"/>
                  </a:lnTo>
                  <a:lnTo>
                    <a:pt x="1210" y="237"/>
                  </a:lnTo>
                  <a:lnTo>
                    <a:pt x="1215" y="237"/>
                  </a:lnTo>
                  <a:lnTo>
                    <a:pt x="1220" y="236"/>
                  </a:lnTo>
                  <a:lnTo>
                    <a:pt x="1222" y="236"/>
                  </a:lnTo>
                  <a:close/>
                  <a:moveTo>
                    <a:pt x="61" y="227"/>
                  </a:moveTo>
                  <a:lnTo>
                    <a:pt x="77" y="227"/>
                  </a:lnTo>
                  <a:lnTo>
                    <a:pt x="77" y="230"/>
                  </a:lnTo>
                  <a:lnTo>
                    <a:pt x="74" y="230"/>
                  </a:lnTo>
                  <a:lnTo>
                    <a:pt x="70" y="230"/>
                  </a:lnTo>
                  <a:lnTo>
                    <a:pt x="68" y="232"/>
                  </a:lnTo>
                  <a:lnTo>
                    <a:pt x="67" y="232"/>
                  </a:lnTo>
                  <a:lnTo>
                    <a:pt x="67" y="232"/>
                  </a:lnTo>
                  <a:lnTo>
                    <a:pt x="65" y="232"/>
                  </a:lnTo>
                  <a:lnTo>
                    <a:pt x="63" y="230"/>
                  </a:lnTo>
                  <a:lnTo>
                    <a:pt x="61" y="227"/>
                  </a:lnTo>
                  <a:close/>
                  <a:moveTo>
                    <a:pt x="1716" y="202"/>
                  </a:moveTo>
                  <a:lnTo>
                    <a:pt x="1728" y="202"/>
                  </a:lnTo>
                  <a:lnTo>
                    <a:pt x="1732" y="216"/>
                  </a:lnTo>
                  <a:lnTo>
                    <a:pt x="1735" y="225"/>
                  </a:lnTo>
                  <a:lnTo>
                    <a:pt x="1742" y="229"/>
                  </a:lnTo>
                  <a:lnTo>
                    <a:pt x="1754" y="234"/>
                  </a:lnTo>
                  <a:lnTo>
                    <a:pt x="1749" y="255"/>
                  </a:lnTo>
                  <a:lnTo>
                    <a:pt x="1742" y="276"/>
                  </a:lnTo>
                  <a:lnTo>
                    <a:pt x="1732" y="291"/>
                  </a:lnTo>
                  <a:lnTo>
                    <a:pt x="1732" y="272"/>
                  </a:lnTo>
                  <a:lnTo>
                    <a:pt x="1709" y="272"/>
                  </a:lnTo>
                  <a:lnTo>
                    <a:pt x="1711" y="250"/>
                  </a:lnTo>
                  <a:lnTo>
                    <a:pt x="1713" y="229"/>
                  </a:lnTo>
                  <a:lnTo>
                    <a:pt x="1716" y="202"/>
                  </a:lnTo>
                  <a:close/>
                  <a:moveTo>
                    <a:pt x="2819" y="157"/>
                  </a:moveTo>
                  <a:lnTo>
                    <a:pt x="2823" y="157"/>
                  </a:lnTo>
                  <a:lnTo>
                    <a:pt x="2823" y="161"/>
                  </a:lnTo>
                  <a:lnTo>
                    <a:pt x="2824" y="166"/>
                  </a:lnTo>
                  <a:lnTo>
                    <a:pt x="2826" y="168"/>
                  </a:lnTo>
                  <a:lnTo>
                    <a:pt x="2828" y="171"/>
                  </a:lnTo>
                  <a:lnTo>
                    <a:pt x="2830" y="173"/>
                  </a:lnTo>
                  <a:lnTo>
                    <a:pt x="2833" y="176"/>
                  </a:lnTo>
                  <a:lnTo>
                    <a:pt x="2837" y="173"/>
                  </a:lnTo>
                  <a:lnTo>
                    <a:pt x="2838" y="169"/>
                  </a:lnTo>
                  <a:lnTo>
                    <a:pt x="2840" y="168"/>
                  </a:lnTo>
                  <a:lnTo>
                    <a:pt x="2844" y="168"/>
                  </a:lnTo>
                  <a:lnTo>
                    <a:pt x="2849" y="166"/>
                  </a:lnTo>
                  <a:lnTo>
                    <a:pt x="2852" y="176"/>
                  </a:lnTo>
                  <a:lnTo>
                    <a:pt x="2858" y="183"/>
                  </a:lnTo>
                  <a:lnTo>
                    <a:pt x="2863" y="190"/>
                  </a:lnTo>
                  <a:lnTo>
                    <a:pt x="2866" y="199"/>
                  </a:lnTo>
                  <a:lnTo>
                    <a:pt x="2868" y="211"/>
                  </a:lnTo>
                  <a:lnTo>
                    <a:pt x="2868" y="213"/>
                  </a:lnTo>
                  <a:lnTo>
                    <a:pt x="2866" y="215"/>
                  </a:lnTo>
                  <a:lnTo>
                    <a:pt x="2866" y="216"/>
                  </a:lnTo>
                  <a:lnTo>
                    <a:pt x="2866" y="218"/>
                  </a:lnTo>
                  <a:lnTo>
                    <a:pt x="2866" y="220"/>
                  </a:lnTo>
                  <a:lnTo>
                    <a:pt x="2865" y="223"/>
                  </a:lnTo>
                  <a:lnTo>
                    <a:pt x="2854" y="230"/>
                  </a:lnTo>
                  <a:lnTo>
                    <a:pt x="2838" y="237"/>
                  </a:lnTo>
                  <a:lnTo>
                    <a:pt x="2819" y="241"/>
                  </a:lnTo>
                  <a:lnTo>
                    <a:pt x="2800" y="244"/>
                  </a:lnTo>
                  <a:lnTo>
                    <a:pt x="2784" y="246"/>
                  </a:lnTo>
                  <a:lnTo>
                    <a:pt x="2786" y="237"/>
                  </a:lnTo>
                  <a:lnTo>
                    <a:pt x="2788" y="234"/>
                  </a:lnTo>
                  <a:lnTo>
                    <a:pt x="2790" y="230"/>
                  </a:lnTo>
                  <a:lnTo>
                    <a:pt x="2791" y="229"/>
                  </a:lnTo>
                  <a:lnTo>
                    <a:pt x="2793" y="229"/>
                  </a:lnTo>
                  <a:lnTo>
                    <a:pt x="2797" y="227"/>
                  </a:lnTo>
                  <a:lnTo>
                    <a:pt x="2798" y="227"/>
                  </a:lnTo>
                  <a:lnTo>
                    <a:pt x="2800" y="225"/>
                  </a:lnTo>
                  <a:lnTo>
                    <a:pt x="2804" y="223"/>
                  </a:lnTo>
                  <a:lnTo>
                    <a:pt x="2809" y="209"/>
                  </a:lnTo>
                  <a:lnTo>
                    <a:pt x="2809" y="195"/>
                  </a:lnTo>
                  <a:lnTo>
                    <a:pt x="2807" y="182"/>
                  </a:lnTo>
                  <a:lnTo>
                    <a:pt x="2810" y="171"/>
                  </a:lnTo>
                  <a:lnTo>
                    <a:pt x="2819" y="161"/>
                  </a:lnTo>
                  <a:lnTo>
                    <a:pt x="2819" y="157"/>
                  </a:lnTo>
                  <a:close/>
                  <a:moveTo>
                    <a:pt x="142" y="150"/>
                  </a:moveTo>
                  <a:lnTo>
                    <a:pt x="161" y="171"/>
                  </a:lnTo>
                  <a:lnTo>
                    <a:pt x="185" y="187"/>
                  </a:lnTo>
                  <a:lnTo>
                    <a:pt x="215" y="199"/>
                  </a:lnTo>
                  <a:lnTo>
                    <a:pt x="217" y="216"/>
                  </a:lnTo>
                  <a:lnTo>
                    <a:pt x="222" y="229"/>
                  </a:lnTo>
                  <a:lnTo>
                    <a:pt x="227" y="236"/>
                  </a:lnTo>
                  <a:lnTo>
                    <a:pt x="234" y="243"/>
                  </a:lnTo>
                  <a:lnTo>
                    <a:pt x="241" y="253"/>
                  </a:lnTo>
                  <a:lnTo>
                    <a:pt x="229" y="255"/>
                  </a:lnTo>
                  <a:lnTo>
                    <a:pt x="217" y="257"/>
                  </a:lnTo>
                  <a:lnTo>
                    <a:pt x="206" y="262"/>
                  </a:lnTo>
                  <a:lnTo>
                    <a:pt x="199" y="269"/>
                  </a:lnTo>
                  <a:lnTo>
                    <a:pt x="198" y="272"/>
                  </a:lnTo>
                  <a:lnTo>
                    <a:pt x="196" y="276"/>
                  </a:lnTo>
                  <a:lnTo>
                    <a:pt x="194" y="279"/>
                  </a:lnTo>
                  <a:lnTo>
                    <a:pt x="192" y="281"/>
                  </a:lnTo>
                  <a:lnTo>
                    <a:pt x="189" y="284"/>
                  </a:lnTo>
                  <a:lnTo>
                    <a:pt x="178" y="286"/>
                  </a:lnTo>
                  <a:lnTo>
                    <a:pt x="163" y="288"/>
                  </a:lnTo>
                  <a:lnTo>
                    <a:pt x="145" y="286"/>
                  </a:lnTo>
                  <a:lnTo>
                    <a:pt x="131" y="284"/>
                  </a:lnTo>
                  <a:lnTo>
                    <a:pt x="128" y="274"/>
                  </a:lnTo>
                  <a:lnTo>
                    <a:pt x="126" y="267"/>
                  </a:lnTo>
                  <a:lnTo>
                    <a:pt x="124" y="262"/>
                  </a:lnTo>
                  <a:lnTo>
                    <a:pt x="119" y="253"/>
                  </a:lnTo>
                  <a:lnTo>
                    <a:pt x="142" y="246"/>
                  </a:lnTo>
                  <a:lnTo>
                    <a:pt x="142" y="243"/>
                  </a:lnTo>
                  <a:lnTo>
                    <a:pt x="124" y="241"/>
                  </a:lnTo>
                  <a:lnTo>
                    <a:pt x="112" y="237"/>
                  </a:lnTo>
                  <a:lnTo>
                    <a:pt x="103" y="230"/>
                  </a:lnTo>
                  <a:lnTo>
                    <a:pt x="102" y="225"/>
                  </a:lnTo>
                  <a:lnTo>
                    <a:pt x="98" y="220"/>
                  </a:lnTo>
                  <a:lnTo>
                    <a:pt x="96" y="215"/>
                  </a:lnTo>
                  <a:lnTo>
                    <a:pt x="96" y="209"/>
                  </a:lnTo>
                  <a:lnTo>
                    <a:pt x="96" y="206"/>
                  </a:lnTo>
                  <a:lnTo>
                    <a:pt x="96" y="202"/>
                  </a:lnTo>
                  <a:lnTo>
                    <a:pt x="98" y="202"/>
                  </a:lnTo>
                  <a:lnTo>
                    <a:pt x="100" y="201"/>
                  </a:lnTo>
                  <a:lnTo>
                    <a:pt x="102" y="201"/>
                  </a:lnTo>
                  <a:lnTo>
                    <a:pt x="103" y="201"/>
                  </a:lnTo>
                  <a:lnTo>
                    <a:pt x="107" y="199"/>
                  </a:lnTo>
                  <a:lnTo>
                    <a:pt x="109" y="194"/>
                  </a:lnTo>
                  <a:lnTo>
                    <a:pt x="109" y="188"/>
                  </a:lnTo>
                  <a:lnTo>
                    <a:pt x="109" y="185"/>
                  </a:lnTo>
                  <a:lnTo>
                    <a:pt x="110" y="183"/>
                  </a:lnTo>
                  <a:lnTo>
                    <a:pt x="112" y="180"/>
                  </a:lnTo>
                  <a:lnTo>
                    <a:pt x="114" y="180"/>
                  </a:lnTo>
                  <a:lnTo>
                    <a:pt x="116" y="178"/>
                  </a:lnTo>
                  <a:lnTo>
                    <a:pt x="117" y="178"/>
                  </a:lnTo>
                  <a:lnTo>
                    <a:pt x="119" y="178"/>
                  </a:lnTo>
                  <a:lnTo>
                    <a:pt x="122" y="176"/>
                  </a:lnTo>
                  <a:lnTo>
                    <a:pt x="124" y="169"/>
                  </a:lnTo>
                  <a:lnTo>
                    <a:pt x="126" y="164"/>
                  </a:lnTo>
                  <a:lnTo>
                    <a:pt x="128" y="159"/>
                  </a:lnTo>
                  <a:lnTo>
                    <a:pt x="131" y="154"/>
                  </a:lnTo>
                  <a:lnTo>
                    <a:pt x="133" y="152"/>
                  </a:lnTo>
                  <a:lnTo>
                    <a:pt x="135" y="152"/>
                  </a:lnTo>
                  <a:lnTo>
                    <a:pt x="136" y="150"/>
                  </a:lnTo>
                  <a:lnTo>
                    <a:pt x="138" y="150"/>
                  </a:lnTo>
                  <a:lnTo>
                    <a:pt x="142" y="150"/>
                  </a:lnTo>
                  <a:close/>
                  <a:moveTo>
                    <a:pt x="1172" y="131"/>
                  </a:moveTo>
                  <a:lnTo>
                    <a:pt x="1177" y="133"/>
                  </a:lnTo>
                  <a:lnTo>
                    <a:pt x="1182" y="134"/>
                  </a:lnTo>
                  <a:lnTo>
                    <a:pt x="1185" y="136"/>
                  </a:lnTo>
                  <a:lnTo>
                    <a:pt x="1191" y="138"/>
                  </a:lnTo>
                  <a:lnTo>
                    <a:pt x="1191" y="143"/>
                  </a:lnTo>
                  <a:lnTo>
                    <a:pt x="1192" y="147"/>
                  </a:lnTo>
                  <a:lnTo>
                    <a:pt x="1192" y="150"/>
                  </a:lnTo>
                  <a:lnTo>
                    <a:pt x="1194" y="154"/>
                  </a:lnTo>
                  <a:lnTo>
                    <a:pt x="1182" y="154"/>
                  </a:lnTo>
                  <a:lnTo>
                    <a:pt x="1180" y="150"/>
                  </a:lnTo>
                  <a:lnTo>
                    <a:pt x="1178" y="147"/>
                  </a:lnTo>
                  <a:lnTo>
                    <a:pt x="1175" y="143"/>
                  </a:lnTo>
                  <a:lnTo>
                    <a:pt x="1173" y="141"/>
                  </a:lnTo>
                  <a:lnTo>
                    <a:pt x="1173" y="136"/>
                  </a:lnTo>
                  <a:lnTo>
                    <a:pt x="1172" y="131"/>
                  </a:lnTo>
                  <a:close/>
                  <a:moveTo>
                    <a:pt x="1658" y="108"/>
                  </a:moveTo>
                  <a:lnTo>
                    <a:pt x="1664" y="117"/>
                  </a:lnTo>
                  <a:lnTo>
                    <a:pt x="1669" y="134"/>
                  </a:lnTo>
                  <a:lnTo>
                    <a:pt x="1676" y="150"/>
                  </a:lnTo>
                  <a:lnTo>
                    <a:pt x="1685" y="166"/>
                  </a:lnTo>
                  <a:lnTo>
                    <a:pt x="1690" y="173"/>
                  </a:lnTo>
                  <a:lnTo>
                    <a:pt x="1693" y="169"/>
                  </a:lnTo>
                  <a:lnTo>
                    <a:pt x="1695" y="168"/>
                  </a:lnTo>
                  <a:lnTo>
                    <a:pt x="1699" y="168"/>
                  </a:lnTo>
                  <a:lnTo>
                    <a:pt x="1702" y="166"/>
                  </a:lnTo>
                  <a:lnTo>
                    <a:pt x="1709" y="166"/>
                  </a:lnTo>
                  <a:lnTo>
                    <a:pt x="1709" y="169"/>
                  </a:lnTo>
                  <a:lnTo>
                    <a:pt x="1713" y="169"/>
                  </a:lnTo>
                  <a:lnTo>
                    <a:pt x="1713" y="180"/>
                  </a:lnTo>
                  <a:lnTo>
                    <a:pt x="1686" y="183"/>
                  </a:lnTo>
                  <a:lnTo>
                    <a:pt x="1683" y="211"/>
                  </a:lnTo>
                  <a:lnTo>
                    <a:pt x="1674" y="234"/>
                  </a:lnTo>
                  <a:lnTo>
                    <a:pt x="1667" y="257"/>
                  </a:lnTo>
                  <a:lnTo>
                    <a:pt x="1664" y="276"/>
                  </a:lnTo>
                  <a:lnTo>
                    <a:pt x="1662" y="295"/>
                  </a:lnTo>
                  <a:lnTo>
                    <a:pt x="1662" y="311"/>
                  </a:lnTo>
                  <a:lnTo>
                    <a:pt x="1658" y="326"/>
                  </a:lnTo>
                  <a:lnTo>
                    <a:pt x="1655" y="326"/>
                  </a:lnTo>
                  <a:lnTo>
                    <a:pt x="1655" y="323"/>
                  </a:lnTo>
                  <a:lnTo>
                    <a:pt x="1650" y="316"/>
                  </a:lnTo>
                  <a:lnTo>
                    <a:pt x="1641" y="307"/>
                  </a:lnTo>
                  <a:lnTo>
                    <a:pt x="1631" y="295"/>
                  </a:lnTo>
                  <a:lnTo>
                    <a:pt x="1622" y="283"/>
                  </a:lnTo>
                  <a:lnTo>
                    <a:pt x="1615" y="271"/>
                  </a:lnTo>
                  <a:lnTo>
                    <a:pt x="1611" y="260"/>
                  </a:lnTo>
                  <a:lnTo>
                    <a:pt x="1613" y="253"/>
                  </a:lnTo>
                  <a:lnTo>
                    <a:pt x="1617" y="251"/>
                  </a:lnTo>
                  <a:lnTo>
                    <a:pt x="1620" y="251"/>
                  </a:lnTo>
                  <a:lnTo>
                    <a:pt x="1622" y="251"/>
                  </a:lnTo>
                  <a:lnTo>
                    <a:pt x="1624" y="251"/>
                  </a:lnTo>
                  <a:lnTo>
                    <a:pt x="1625" y="251"/>
                  </a:lnTo>
                  <a:lnTo>
                    <a:pt x="1627" y="251"/>
                  </a:lnTo>
                  <a:lnTo>
                    <a:pt x="1629" y="250"/>
                  </a:lnTo>
                  <a:lnTo>
                    <a:pt x="1632" y="246"/>
                  </a:lnTo>
                  <a:lnTo>
                    <a:pt x="1629" y="246"/>
                  </a:lnTo>
                  <a:lnTo>
                    <a:pt x="1629" y="243"/>
                  </a:lnTo>
                  <a:lnTo>
                    <a:pt x="1613" y="241"/>
                  </a:lnTo>
                  <a:lnTo>
                    <a:pt x="1604" y="236"/>
                  </a:lnTo>
                  <a:lnTo>
                    <a:pt x="1597" y="227"/>
                  </a:lnTo>
                  <a:lnTo>
                    <a:pt x="1604" y="225"/>
                  </a:lnTo>
                  <a:lnTo>
                    <a:pt x="1610" y="223"/>
                  </a:lnTo>
                  <a:lnTo>
                    <a:pt x="1613" y="222"/>
                  </a:lnTo>
                  <a:lnTo>
                    <a:pt x="1617" y="220"/>
                  </a:lnTo>
                  <a:lnTo>
                    <a:pt x="1620" y="218"/>
                  </a:lnTo>
                  <a:lnTo>
                    <a:pt x="1624" y="215"/>
                  </a:lnTo>
                  <a:lnTo>
                    <a:pt x="1624" y="211"/>
                  </a:lnTo>
                  <a:lnTo>
                    <a:pt x="1610" y="211"/>
                  </a:lnTo>
                  <a:lnTo>
                    <a:pt x="1606" y="213"/>
                  </a:lnTo>
                  <a:lnTo>
                    <a:pt x="1603" y="213"/>
                  </a:lnTo>
                  <a:lnTo>
                    <a:pt x="1599" y="215"/>
                  </a:lnTo>
                  <a:lnTo>
                    <a:pt x="1594" y="215"/>
                  </a:lnTo>
                  <a:lnTo>
                    <a:pt x="1585" y="199"/>
                  </a:lnTo>
                  <a:lnTo>
                    <a:pt x="1575" y="183"/>
                  </a:lnTo>
                  <a:lnTo>
                    <a:pt x="1576" y="178"/>
                  </a:lnTo>
                  <a:lnTo>
                    <a:pt x="1576" y="175"/>
                  </a:lnTo>
                  <a:lnTo>
                    <a:pt x="1578" y="173"/>
                  </a:lnTo>
                  <a:lnTo>
                    <a:pt x="1580" y="169"/>
                  </a:lnTo>
                  <a:lnTo>
                    <a:pt x="1580" y="166"/>
                  </a:lnTo>
                  <a:lnTo>
                    <a:pt x="1582" y="161"/>
                  </a:lnTo>
                  <a:lnTo>
                    <a:pt x="1578" y="161"/>
                  </a:lnTo>
                  <a:lnTo>
                    <a:pt x="1578" y="157"/>
                  </a:lnTo>
                  <a:lnTo>
                    <a:pt x="1575" y="159"/>
                  </a:lnTo>
                  <a:lnTo>
                    <a:pt x="1573" y="159"/>
                  </a:lnTo>
                  <a:lnTo>
                    <a:pt x="1571" y="159"/>
                  </a:lnTo>
                  <a:lnTo>
                    <a:pt x="1571" y="159"/>
                  </a:lnTo>
                  <a:lnTo>
                    <a:pt x="1569" y="159"/>
                  </a:lnTo>
                  <a:lnTo>
                    <a:pt x="1569" y="157"/>
                  </a:lnTo>
                  <a:lnTo>
                    <a:pt x="1566" y="154"/>
                  </a:lnTo>
                  <a:lnTo>
                    <a:pt x="1564" y="150"/>
                  </a:lnTo>
                  <a:lnTo>
                    <a:pt x="1562" y="147"/>
                  </a:lnTo>
                  <a:lnTo>
                    <a:pt x="1561" y="145"/>
                  </a:lnTo>
                  <a:lnTo>
                    <a:pt x="1561" y="140"/>
                  </a:lnTo>
                  <a:lnTo>
                    <a:pt x="1559" y="134"/>
                  </a:lnTo>
                  <a:lnTo>
                    <a:pt x="1578" y="122"/>
                  </a:lnTo>
                  <a:lnTo>
                    <a:pt x="1597" y="112"/>
                  </a:lnTo>
                  <a:lnTo>
                    <a:pt x="1599" y="117"/>
                  </a:lnTo>
                  <a:lnTo>
                    <a:pt x="1601" y="122"/>
                  </a:lnTo>
                  <a:lnTo>
                    <a:pt x="1603" y="124"/>
                  </a:lnTo>
                  <a:lnTo>
                    <a:pt x="1606" y="126"/>
                  </a:lnTo>
                  <a:lnTo>
                    <a:pt x="1608" y="126"/>
                  </a:lnTo>
                  <a:lnTo>
                    <a:pt x="1610" y="127"/>
                  </a:lnTo>
                  <a:lnTo>
                    <a:pt x="1613" y="129"/>
                  </a:lnTo>
                  <a:lnTo>
                    <a:pt x="1617" y="131"/>
                  </a:lnTo>
                  <a:lnTo>
                    <a:pt x="1620" y="141"/>
                  </a:lnTo>
                  <a:lnTo>
                    <a:pt x="1622" y="154"/>
                  </a:lnTo>
                  <a:lnTo>
                    <a:pt x="1624" y="166"/>
                  </a:lnTo>
                  <a:lnTo>
                    <a:pt x="1632" y="166"/>
                  </a:lnTo>
                  <a:lnTo>
                    <a:pt x="1632" y="157"/>
                  </a:lnTo>
                  <a:lnTo>
                    <a:pt x="1629" y="147"/>
                  </a:lnTo>
                  <a:lnTo>
                    <a:pt x="1629" y="134"/>
                  </a:lnTo>
                  <a:lnTo>
                    <a:pt x="1632" y="122"/>
                  </a:lnTo>
                  <a:lnTo>
                    <a:pt x="1636" y="112"/>
                  </a:lnTo>
                  <a:lnTo>
                    <a:pt x="1658" y="108"/>
                  </a:lnTo>
                  <a:close/>
                  <a:moveTo>
                    <a:pt x="2641" y="99"/>
                  </a:moveTo>
                  <a:lnTo>
                    <a:pt x="2646" y="103"/>
                  </a:lnTo>
                  <a:lnTo>
                    <a:pt x="2650" y="106"/>
                  </a:lnTo>
                  <a:lnTo>
                    <a:pt x="2655" y="106"/>
                  </a:lnTo>
                  <a:lnTo>
                    <a:pt x="2660" y="106"/>
                  </a:lnTo>
                  <a:lnTo>
                    <a:pt x="2669" y="108"/>
                  </a:lnTo>
                  <a:lnTo>
                    <a:pt x="2667" y="112"/>
                  </a:lnTo>
                  <a:lnTo>
                    <a:pt x="2667" y="113"/>
                  </a:lnTo>
                  <a:lnTo>
                    <a:pt x="2667" y="115"/>
                  </a:lnTo>
                  <a:lnTo>
                    <a:pt x="2666" y="117"/>
                  </a:lnTo>
                  <a:lnTo>
                    <a:pt x="2666" y="119"/>
                  </a:lnTo>
                  <a:lnTo>
                    <a:pt x="2653" y="126"/>
                  </a:lnTo>
                  <a:lnTo>
                    <a:pt x="2636" y="129"/>
                  </a:lnTo>
                  <a:lnTo>
                    <a:pt x="2618" y="131"/>
                  </a:lnTo>
                  <a:lnTo>
                    <a:pt x="2617" y="127"/>
                  </a:lnTo>
                  <a:lnTo>
                    <a:pt x="2617" y="124"/>
                  </a:lnTo>
                  <a:lnTo>
                    <a:pt x="2615" y="120"/>
                  </a:lnTo>
                  <a:lnTo>
                    <a:pt x="2615" y="115"/>
                  </a:lnTo>
                  <a:lnTo>
                    <a:pt x="2620" y="112"/>
                  </a:lnTo>
                  <a:lnTo>
                    <a:pt x="2624" y="108"/>
                  </a:lnTo>
                  <a:lnTo>
                    <a:pt x="2627" y="106"/>
                  </a:lnTo>
                  <a:lnTo>
                    <a:pt x="2631" y="103"/>
                  </a:lnTo>
                  <a:lnTo>
                    <a:pt x="2634" y="101"/>
                  </a:lnTo>
                  <a:lnTo>
                    <a:pt x="2641" y="99"/>
                  </a:lnTo>
                  <a:close/>
                  <a:moveTo>
                    <a:pt x="2104" y="99"/>
                  </a:moveTo>
                  <a:lnTo>
                    <a:pt x="2118" y="101"/>
                  </a:lnTo>
                  <a:lnTo>
                    <a:pt x="2128" y="106"/>
                  </a:lnTo>
                  <a:lnTo>
                    <a:pt x="2138" y="112"/>
                  </a:lnTo>
                  <a:lnTo>
                    <a:pt x="2135" y="115"/>
                  </a:lnTo>
                  <a:lnTo>
                    <a:pt x="2133" y="120"/>
                  </a:lnTo>
                  <a:lnTo>
                    <a:pt x="2130" y="122"/>
                  </a:lnTo>
                  <a:lnTo>
                    <a:pt x="2125" y="124"/>
                  </a:lnTo>
                  <a:lnTo>
                    <a:pt x="2119" y="126"/>
                  </a:lnTo>
                  <a:lnTo>
                    <a:pt x="2112" y="126"/>
                  </a:lnTo>
                  <a:lnTo>
                    <a:pt x="2107" y="129"/>
                  </a:lnTo>
                  <a:lnTo>
                    <a:pt x="2102" y="129"/>
                  </a:lnTo>
                  <a:lnTo>
                    <a:pt x="2097" y="131"/>
                  </a:lnTo>
                  <a:lnTo>
                    <a:pt x="2090" y="131"/>
                  </a:lnTo>
                  <a:lnTo>
                    <a:pt x="2090" y="120"/>
                  </a:lnTo>
                  <a:lnTo>
                    <a:pt x="2091" y="113"/>
                  </a:lnTo>
                  <a:lnTo>
                    <a:pt x="2098" y="108"/>
                  </a:lnTo>
                  <a:lnTo>
                    <a:pt x="2104" y="99"/>
                  </a:lnTo>
                  <a:close/>
                  <a:moveTo>
                    <a:pt x="765" y="99"/>
                  </a:moveTo>
                  <a:lnTo>
                    <a:pt x="779" y="99"/>
                  </a:lnTo>
                  <a:lnTo>
                    <a:pt x="782" y="108"/>
                  </a:lnTo>
                  <a:lnTo>
                    <a:pt x="786" y="113"/>
                  </a:lnTo>
                  <a:lnTo>
                    <a:pt x="789" y="120"/>
                  </a:lnTo>
                  <a:lnTo>
                    <a:pt x="791" y="131"/>
                  </a:lnTo>
                  <a:lnTo>
                    <a:pt x="788" y="131"/>
                  </a:lnTo>
                  <a:lnTo>
                    <a:pt x="777" y="124"/>
                  </a:lnTo>
                  <a:lnTo>
                    <a:pt x="770" y="117"/>
                  </a:lnTo>
                  <a:lnTo>
                    <a:pt x="765" y="110"/>
                  </a:lnTo>
                  <a:lnTo>
                    <a:pt x="765" y="99"/>
                  </a:lnTo>
                  <a:close/>
                  <a:moveTo>
                    <a:pt x="2734" y="77"/>
                  </a:moveTo>
                  <a:lnTo>
                    <a:pt x="2737" y="77"/>
                  </a:lnTo>
                  <a:lnTo>
                    <a:pt x="2741" y="79"/>
                  </a:lnTo>
                  <a:lnTo>
                    <a:pt x="2742" y="79"/>
                  </a:lnTo>
                  <a:lnTo>
                    <a:pt x="2744" y="79"/>
                  </a:lnTo>
                  <a:lnTo>
                    <a:pt x="2746" y="80"/>
                  </a:lnTo>
                  <a:lnTo>
                    <a:pt x="2742" y="84"/>
                  </a:lnTo>
                  <a:lnTo>
                    <a:pt x="2739" y="87"/>
                  </a:lnTo>
                  <a:lnTo>
                    <a:pt x="2737" y="92"/>
                  </a:lnTo>
                  <a:lnTo>
                    <a:pt x="2735" y="96"/>
                  </a:lnTo>
                  <a:lnTo>
                    <a:pt x="2734" y="103"/>
                  </a:lnTo>
                  <a:lnTo>
                    <a:pt x="2737" y="103"/>
                  </a:lnTo>
                  <a:lnTo>
                    <a:pt x="2741" y="98"/>
                  </a:lnTo>
                  <a:lnTo>
                    <a:pt x="2744" y="94"/>
                  </a:lnTo>
                  <a:lnTo>
                    <a:pt x="2748" y="91"/>
                  </a:lnTo>
                  <a:lnTo>
                    <a:pt x="2753" y="89"/>
                  </a:lnTo>
                  <a:lnTo>
                    <a:pt x="2763" y="99"/>
                  </a:lnTo>
                  <a:lnTo>
                    <a:pt x="2776" y="108"/>
                  </a:lnTo>
                  <a:lnTo>
                    <a:pt x="2784" y="115"/>
                  </a:lnTo>
                  <a:lnTo>
                    <a:pt x="2784" y="138"/>
                  </a:lnTo>
                  <a:lnTo>
                    <a:pt x="2790" y="143"/>
                  </a:lnTo>
                  <a:lnTo>
                    <a:pt x="2795" y="147"/>
                  </a:lnTo>
                  <a:lnTo>
                    <a:pt x="2800" y="148"/>
                  </a:lnTo>
                  <a:lnTo>
                    <a:pt x="2804" y="155"/>
                  </a:lnTo>
                  <a:lnTo>
                    <a:pt x="2807" y="169"/>
                  </a:lnTo>
                  <a:lnTo>
                    <a:pt x="2800" y="178"/>
                  </a:lnTo>
                  <a:lnTo>
                    <a:pt x="2797" y="187"/>
                  </a:lnTo>
                  <a:lnTo>
                    <a:pt x="2790" y="192"/>
                  </a:lnTo>
                  <a:lnTo>
                    <a:pt x="2781" y="194"/>
                  </a:lnTo>
                  <a:lnTo>
                    <a:pt x="2765" y="195"/>
                  </a:lnTo>
                  <a:lnTo>
                    <a:pt x="2753" y="185"/>
                  </a:lnTo>
                  <a:lnTo>
                    <a:pt x="2735" y="176"/>
                  </a:lnTo>
                  <a:lnTo>
                    <a:pt x="2716" y="171"/>
                  </a:lnTo>
                  <a:lnTo>
                    <a:pt x="2697" y="164"/>
                  </a:lnTo>
                  <a:lnTo>
                    <a:pt x="2680" y="157"/>
                  </a:lnTo>
                  <a:lnTo>
                    <a:pt x="2669" y="147"/>
                  </a:lnTo>
                  <a:lnTo>
                    <a:pt x="2676" y="143"/>
                  </a:lnTo>
                  <a:lnTo>
                    <a:pt x="2681" y="140"/>
                  </a:lnTo>
                  <a:lnTo>
                    <a:pt x="2685" y="136"/>
                  </a:lnTo>
                  <a:lnTo>
                    <a:pt x="2687" y="131"/>
                  </a:lnTo>
                  <a:lnTo>
                    <a:pt x="2688" y="122"/>
                  </a:lnTo>
                  <a:lnTo>
                    <a:pt x="2687" y="119"/>
                  </a:lnTo>
                  <a:lnTo>
                    <a:pt x="2685" y="113"/>
                  </a:lnTo>
                  <a:lnTo>
                    <a:pt x="2685" y="106"/>
                  </a:lnTo>
                  <a:lnTo>
                    <a:pt x="2685" y="99"/>
                  </a:lnTo>
                  <a:lnTo>
                    <a:pt x="2685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7" y="98"/>
                  </a:lnTo>
                  <a:lnTo>
                    <a:pt x="2688" y="96"/>
                  </a:lnTo>
                  <a:lnTo>
                    <a:pt x="2704" y="92"/>
                  </a:lnTo>
                  <a:lnTo>
                    <a:pt x="2721" y="84"/>
                  </a:lnTo>
                  <a:lnTo>
                    <a:pt x="2734" y="77"/>
                  </a:lnTo>
                  <a:close/>
                  <a:moveTo>
                    <a:pt x="2512" y="73"/>
                  </a:moveTo>
                  <a:lnTo>
                    <a:pt x="2522" y="73"/>
                  </a:lnTo>
                  <a:lnTo>
                    <a:pt x="2536" y="87"/>
                  </a:lnTo>
                  <a:lnTo>
                    <a:pt x="2554" y="99"/>
                  </a:lnTo>
                  <a:lnTo>
                    <a:pt x="2554" y="103"/>
                  </a:lnTo>
                  <a:lnTo>
                    <a:pt x="2550" y="103"/>
                  </a:lnTo>
                  <a:lnTo>
                    <a:pt x="2550" y="108"/>
                  </a:lnTo>
                  <a:lnTo>
                    <a:pt x="2533" y="99"/>
                  </a:lnTo>
                  <a:lnTo>
                    <a:pt x="2521" y="87"/>
                  </a:lnTo>
                  <a:lnTo>
                    <a:pt x="2512" y="73"/>
                  </a:lnTo>
                  <a:close/>
                  <a:moveTo>
                    <a:pt x="2161" y="68"/>
                  </a:moveTo>
                  <a:lnTo>
                    <a:pt x="2175" y="72"/>
                  </a:lnTo>
                  <a:lnTo>
                    <a:pt x="2186" y="75"/>
                  </a:lnTo>
                  <a:lnTo>
                    <a:pt x="2196" y="80"/>
                  </a:lnTo>
                  <a:lnTo>
                    <a:pt x="2196" y="89"/>
                  </a:lnTo>
                  <a:lnTo>
                    <a:pt x="2187" y="91"/>
                  </a:lnTo>
                  <a:lnTo>
                    <a:pt x="2179" y="94"/>
                  </a:lnTo>
                  <a:lnTo>
                    <a:pt x="2166" y="96"/>
                  </a:lnTo>
                  <a:lnTo>
                    <a:pt x="2161" y="98"/>
                  </a:lnTo>
                  <a:lnTo>
                    <a:pt x="2158" y="99"/>
                  </a:lnTo>
                  <a:lnTo>
                    <a:pt x="2152" y="99"/>
                  </a:lnTo>
                  <a:lnTo>
                    <a:pt x="2147" y="99"/>
                  </a:lnTo>
                  <a:lnTo>
                    <a:pt x="2147" y="89"/>
                  </a:lnTo>
                  <a:lnTo>
                    <a:pt x="2151" y="84"/>
                  </a:lnTo>
                  <a:lnTo>
                    <a:pt x="2156" y="77"/>
                  </a:lnTo>
                  <a:lnTo>
                    <a:pt x="2161" y="68"/>
                  </a:lnTo>
                  <a:close/>
                  <a:moveTo>
                    <a:pt x="1735" y="58"/>
                  </a:moveTo>
                  <a:lnTo>
                    <a:pt x="1735" y="77"/>
                  </a:lnTo>
                  <a:lnTo>
                    <a:pt x="1742" y="77"/>
                  </a:lnTo>
                  <a:lnTo>
                    <a:pt x="1746" y="75"/>
                  </a:lnTo>
                  <a:lnTo>
                    <a:pt x="1749" y="75"/>
                  </a:lnTo>
                  <a:lnTo>
                    <a:pt x="1753" y="75"/>
                  </a:lnTo>
                  <a:lnTo>
                    <a:pt x="1754" y="75"/>
                  </a:lnTo>
                  <a:lnTo>
                    <a:pt x="1758" y="77"/>
                  </a:lnTo>
                  <a:lnTo>
                    <a:pt x="1763" y="80"/>
                  </a:lnTo>
                  <a:lnTo>
                    <a:pt x="1763" y="89"/>
                  </a:lnTo>
                  <a:lnTo>
                    <a:pt x="1767" y="91"/>
                  </a:lnTo>
                  <a:lnTo>
                    <a:pt x="1772" y="91"/>
                  </a:lnTo>
                  <a:lnTo>
                    <a:pt x="1775" y="89"/>
                  </a:lnTo>
                  <a:lnTo>
                    <a:pt x="1781" y="89"/>
                  </a:lnTo>
                  <a:lnTo>
                    <a:pt x="1782" y="87"/>
                  </a:lnTo>
                  <a:lnTo>
                    <a:pt x="1786" y="89"/>
                  </a:lnTo>
                  <a:lnTo>
                    <a:pt x="1789" y="92"/>
                  </a:lnTo>
                  <a:lnTo>
                    <a:pt x="1793" y="98"/>
                  </a:lnTo>
                  <a:lnTo>
                    <a:pt x="1796" y="103"/>
                  </a:lnTo>
                  <a:lnTo>
                    <a:pt x="1791" y="115"/>
                  </a:lnTo>
                  <a:lnTo>
                    <a:pt x="1786" y="127"/>
                  </a:lnTo>
                  <a:lnTo>
                    <a:pt x="1782" y="141"/>
                  </a:lnTo>
                  <a:lnTo>
                    <a:pt x="1770" y="141"/>
                  </a:lnTo>
                  <a:lnTo>
                    <a:pt x="1761" y="145"/>
                  </a:lnTo>
                  <a:lnTo>
                    <a:pt x="1753" y="150"/>
                  </a:lnTo>
                  <a:lnTo>
                    <a:pt x="1739" y="154"/>
                  </a:lnTo>
                  <a:lnTo>
                    <a:pt x="1730" y="147"/>
                  </a:lnTo>
                  <a:lnTo>
                    <a:pt x="1718" y="143"/>
                  </a:lnTo>
                  <a:lnTo>
                    <a:pt x="1706" y="138"/>
                  </a:lnTo>
                  <a:lnTo>
                    <a:pt x="1704" y="134"/>
                  </a:lnTo>
                  <a:lnTo>
                    <a:pt x="1704" y="131"/>
                  </a:lnTo>
                  <a:lnTo>
                    <a:pt x="1702" y="127"/>
                  </a:lnTo>
                  <a:lnTo>
                    <a:pt x="1700" y="122"/>
                  </a:lnTo>
                  <a:lnTo>
                    <a:pt x="1695" y="117"/>
                  </a:lnTo>
                  <a:lnTo>
                    <a:pt x="1690" y="112"/>
                  </a:lnTo>
                  <a:lnTo>
                    <a:pt x="1686" y="108"/>
                  </a:lnTo>
                  <a:lnTo>
                    <a:pt x="1683" y="101"/>
                  </a:lnTo>
                  <a:lnTo>
                    <a:pt x="1681" y="89"/>
                  </a:lnTo>
                  <a:lnTo>
                    <a:pt x="1688" y="80"/>
                  </a:lnTo>
                  <a:lnTo>
                    <a:pt x="1693" y="73"/>
                  </a:lnTo>
                  <a:lnTo>
                    <a:pt x="1700" y="73"/>
                  </a:lnTo>
                  <a:lnTo>
                    <a:pt x="1706" y="75"/>
                  </a:lnTo>
                  <a:lnTo>
                    <a:pt x="1713" y="77"/>
                  </a:lnTo>
                  <a:lnTo>
                    <a:pt x="1720" y="77"/>
                  </a:lnTo>
                  <a:lnTo>
                    <a:pt x="1720" y="65"/>
                  </a:lnTo>
                  <a:lnTo>
                    <a:pt x="1723" y="63"/>
                  </a:lnTo>
                  <a:lnTo>
                    <a:pt x="1727" y="61"/>
                  </a:lnTo>
                  <a:lnTo>
                    <a:pt x="1728" y="61"/>
                  </a:lnTo>
                  <a:lnTo>
                    <a:pt x="1732" y="59"/>
                  </a:lnTo>
                  <a:lnTo>
                    <a:pt x="1735" y="58"/>
                  </a:lnTo>
                  <a:close/>
                  <a:moveTo>
                    <a:pt x="2186" y="45"/>
                  </a:moveTo>
                  <a:lnTo>
                    <a:pt x="2200" y="45"/>
                  </a:lnTo>
                  <a:lnTo>
                    <a:pt x="2208" y="54"/>
                  </a:lnTo>
                  <a:lnTo>
                    <a:pt x="2217" y="59"/>
                  </a:lnTo>
                  <a:lnTo>
                    <a:pt x="2224" y="66"/>
                  </a:lnTo>
                  <a:lnTo>
                    <a:pt x="2231" y="77"/>
                  </a:lnTo>
                  <a:lnTo>
                    <a:pt x="2215" y="77"/>
                  </a:lnTo>
                  <a:lnTo>
                    <a:pt x="2205" y="66"/>
                  </a:lnTo>
                  <a:lnTo>
                    <a:pt x="2194" y="58"/>
                  </a:lnTo>
                  <a:lnTo>
                    <a:pt x="2186" y="45"/>
                  </a:lnTo>
                  <a:close/>
                  <a:moveTo>
                    <a:pt x="421" y="45"/>
                  </a:moveTo>
                  <a:lnTo>
                    <a:pt x="433" y="45"/>
                  </a:lnTo>
                  <a:lnTo>
                    <a:pt x="438" y="49"/>
                  </a:lnTo>
                  <a:lnTo>
                    <a:pt x="442" y="52"/>
                  </a:lnTo>
                  <a:lnTo>
                    <a:pt x="444" y="56"/>
                  </a:lnTo>
                  <a:lnTo>
                    <a:pt x="447" y="61"/>
                  </a:lnTo>
                  <a:lnTo>
                    <a:pt x="449" y="65"/>
                  </a:lnTo>
                  <a:lnTo>
                    <a:pt x="458" y="56"/>
                  </a:lnTo>
                  <a:lnTo>
                    <a:pt x="468" y="52"/>
                  </a:lnTo>
                  <a:lnTo>
                    <a:pt x="484" y="54"/>
                  </a:lnTo>
                  <a:lnTo>
                    <a:pt x="484" y="68"/>
                  </a:lnTo>
                  <a:lnTo>
                    <a:pt x="506" y="70"/>
                  </a:lnTo>
                  <a:lnTo>
                    <a:pt x="526" y="73"/>
                  </a:lnTo>
                  <a:lnTo>
                    <a:pt x="543" y="77"/>
                  </a:lnTo>
                  <a:lnTo>
                    <a:pt x="562" y="79"/>
                  </a:lnTo>
                  <a:lnTo>
                    <a:pt x="583" y="77"/>
                  </a:lnTo>
                  <a:lnTo>
                    <a:pt x="583" y="89"/>
                  </a:lnTo>
                  <a:lnTo>
                    <a:pt x="587" y="89"/>
                  </a:lnTo>
                  <a:lnTo>
                    <a:pt x="590" y="89"/>
                  </a:lnTo>
                  <a:lnTo>
                    <a:pt x="592" y="89"/>
                  </a:lnTo>
                  <a:lnTo>
                    <a:pt x="594" y="91"/>
                  </a:lnTo>
                  <a:lnTo>
                    <a:pt x="596" y="92"/>
                  </a:lnTo>
                  <a:lnTo>
                    <a:pt x="592" y="92"/>
                  </a:lnTo>
                  <a:lnTo>
                    <a:pt x="576" y="103"/>
                  </a:lnTo>
                  <a:lnTo>
                    <a:pt x="557" y="115"/>
                  </a:lnTo>
                  <a:lnTo>
                    <a:pt x="534" y="126"/>
                  </a:lnTo>
                  <a:lnTo>
                    <a:pt x="513" y="138"/>
                  </a:lnTo>
                  <a:lnTo>
                    <a:pt x="498" y="148"/>
                  </a:lnTo>
                  <a:lnTo>
                    <a:pt x="487" y="157"/>
                  </a:lnTo>
                  <a:lnTo>
                    <a:pt x="503" y="157"/>
                  </a:lnTo>
                  <a:lnTo>
                    <a:pt x="508" y="154"/>
                  </a:lnTo>
                  <a:lnTo>
                    <a:pt x="513" y="152"/>
                  </a:lnTo>
                  <a:lnTo>
                    <a:pt x="519" y="150"/>
                  </a:lnTo>
                  <a:lnTo>
                    <a:pt x="526" y="150"/>
                  </a:lnTo>
                  <a:lnTo>
                    <a:pt x="526" y="154"/>
                  </a:lnTo>
                  <a:lnTo>
                    <a:pt x="505" y="169"/>
                  </a:lnTo>
                  <a:lnTo>
                    <a:pt x="487" y="185"/>
                  </a:lnTo>
                  <a:lnTo>
                    <a:pt x="472" y="201"/>
                  </a:lnTo>
                  <a:lnTo>
                    <a:pt x="454" y="215"/>
                  </a:lnTo>
                  <a:lnTo>
                    <a:pt x="435" y="227"/>
                  </a:lnTo>
                  <a:lnTo>
                    <a:pt x="410" y="234"/>
                  </a:lnTo>
                  <a:lnTo>
                    <a:pt x="410" y="246"/>
                  </a:lnTo>
                  <a:lnTo>
                    <a:pt x="398" y="248"/>
                  </a:lnTo>
                  <a:lnTo>
                    <a:pt x="384" y="253"/>
                  </a:lnTo>
                  <a:lnTo>
                    <a:pt x="376" y="260"/>
                  </a:lnTo>
                  <a:lnTo>
                    <a:pt x="381" y="264"/>
                  </a:lnTo>
                  <a:lnTo>
                    <a:pt x="384" y="267"/>
                  </a:lnTo>
                  <a:lnTo>
                    <a:pt x="386" y="269"/>
                  </a:lnTo>
                  <a:lnTo>
                    <a:pt x="386" y="272"/>
                  </a:lnTo>
                  <a:lnTo>
                    <a:pt x="386" y="276"/>
                  </a:lnTo>
                  <a:lnTo>
                    <a:pt x="384" y="281"/>
                  </a:lnTo>
                  <a:lnTo>
                    <a:pt x="384" y="288"/>
                  </a:lnTo>
                  <a:lnTo>
                    <a:pt x="346" y="291"/>
                  </a:lnTo>
                  <a:lnTo>
                    <a:pt x="346" y="295"/>
                  </a:lnTo>
                  <a:lnTo>
                    <a:pt x="351" y="297"/>
                  </a:lnTo>
                  <a:lnTo>
                    <a:pt x="353" y="297"/>
                  </a:lnTo>
                  <a:lnTo>
                    <a:pt x="356" y="297"/>
                  </a:lnTo>
                  <a:lnTo>
                    <a:pt x="356" y="297"/>
                  </a:lnTo>
                  <a:lnTo>
                    <a:pt x="358" y="298"/>
                  </a:lnTo>
                  <a:lnTo>
                    <a:pt x="358" y="300"/>
                  </a:lnTo>
                  <a:lnTo>
                    <a:pt x="362" y="304"/>
                  </a:lnTo>
                  <a:lnTo>
                    <a:pt x="356" y="304"/>
                  </a:lnTo>
                  <a:lnTo>
                    <a:pt x="348" y="307"/>
                  </a:lnTo>
                  <a:lnTo>
                    <a:pt x="337" y="311"/>
                  </a:lnTo>
                  <a:lnTo>
                    <a:pt x="327" y="314"/>
                  </a:lnTo>
                  <a:lnTo>
                    <a:pt x="330" y="316"/>
                  </a:lnTo>
                  <a:lnTo>
                    <a:pt x="332" y="316"/>
                  </a:lnTo>
                  <a:lnTo>
                    <a:pt x="334" y="316"/>
                  </a:lnTo>
                  <a:lnTo>
                    <a:pt x="335" y="318"/>
                  </a:lnTo>
                  <a:lnTo>
                    <a:pt x="337" y="318"/>
                  </a:lnTo>
                  <a:lnTo>
                    <a:pt x="335" y="321"/>
                  </a:lnTo>
                  <a:lnTo>
                    <a:pt x="334" y="325"/>
                  </a:lnTo>
                  <a:lnTo>
                    <a:pt x="332" y="326"/>
                  </a:lnTo>
                  <a:lnTo>
                    <a:pt x="334" y="328"/>
                  </a:lnTo>
                  <a:lnTo>
                    <a:pt x="334" y="330"/>
                  </a:lnTo>
                  <a:lnTo>
                    <a:pt x="335" y="333"/>
                  </a:lnTo>
                  <a:lnTo>
                    <a:pt x="337" y="337"/>
                  </a:lnTo>
                  <a:lnTo>
                    <a:pt x="330" y="339"/>
                  </a:lnTo>
                  <a:lnTo>
                    <a:pt x="325" y="339"/>
                  </a:lnTo>
                  <a:lnTo>
                    <a:pt x="320" y="339"/>
                  </a:lnTo>
                  <a:lnTo>
                    <a:pt x="314" y="342"/>
                  </a:lnTo>
                  <a:lnTo>
                    <a:pt x="332" y="342"/>
                  </a:lnTo>
                  <a:lnTo>
                    <a:pt x="346" y="346"/>
                  </a:lnTo>
                  <a:lnTo>
                    <a:pt x="346" y="353"/>
                  </a:lnTo>
                  <a:lnTo>
                    <a:pt x="323" y="353"/>
                  </a:lnTo>
                  <a:lnTo>
                    <a:pt x="321" y="358"/>
                  </a:lnTo>
                  <a:lnTo>
                    <a:pt x="321" y="360"/>
                  </a:lnTo>
                  <a:lnTo>
                    <a:pt x="321" y="361"/>
                  </a:lnTo>
                  <a:lnTo>
                    <a:pt x="320" y="363"/>
                  </a:lnTo>
                  <a:lnTo>
                    <a:pt x="318" y="365"/>
                  </a:lnTo>
                  <a:lnTo>
                    <a:pt x="309" y="368"/>
                  </a:lnTo>
                  <a:lnTo>
                    <a:pt x="297" y="368"/>
                  </a:lnTo>
                  <a:lnTo>
                    <a:pt x="285" y="368"/>
                  </a:lnTo>
                  <a:lnTo>
                    <a:pt x="273" y="361"/>
                  </a:lnTo>
                  <a:lnTo>
                    <a:pt x="257" y="361"/>
                  </a:lnTo>
                  <a:lnTo>
                    <a:pt x="241" y="363"/>
                  </a:lnTo>
                  <a:lnTo>
                    <a:pt x="224" y="365"/>
                  </a:lnTo>
                  <a:lnTo>
                    <a:pt x="208" y="363"/>
                  </a:lnTo>
                  <a:lnTo>
                    <a:pt x="192" y="358"/>
                  </a:lnTo>
                  <a:lnTo>
                    <a:pt x="191" y="356"/>
                  </a:lnTo>
                  <a:lnTo>
                    <a:pt x="191" y="354"/>
                  </a:lnTo>
                  <a:lnTo>
                    <a:pt x="189" y="354"/>
                  </a:lnTo>
                  <a:lnTo>
                    <a:pt x="189" y="353"/>
                  </a:lnTo>
                  <a:lnTo>
                    <a:pt x="189" y="349"/>
                  </a:lnTo>
                  <a:lnTo>
                    <a:pt x="192" y="349"/>
                  </a:lnTo>
                  <a:lnTo>
                    <a:pt x="194" y="346"/>
                  </a:lnTo>
                  <a:lnTo>
                    <a:pt x="198" y="342"/>
                  </a:lnTo>
                  <a:lnTo>
                    <a:pt x="199" y="340"/>
                  </a:lnTo>
                  <a:lnTo>
                    <a:pt x="203" y="339"/>
                  </a:lnTo>
                  <a:lnTo>
                    <a:pt x="205" y="335"/>
                  </a:lnTo>
                  <a:lnTo>
                    <a:pt x="208" y="330"/>
                  </a:lnTo>
                  <a:lnTo>
                    <a:pt x="201" y="328"/>
                  </a:lnTo>
                  <a:lnTo>
                    <a:pt x="196" y="325"/>
                  </a:lnTo>
                  <a:lnTo>
                    <a:pt x="192" y="319"/>
                  </a:lnTo>
                  <a:lnTo>
                    <a:pt x="191" y="314"/>
                  </a:lnTo>
                  <a:lnTo>
                    <a:pt x="189" y="307"/>
                  </a:lnTo>
                  <a:lnTo>
                    <a:pt x="196" y="307"/>
                  </a:lnTo>
                  <a:lnTo>
                    <a:pt x="208" y="304"/>
                  </a:lnTo>
                  <a:lnTo>
                    <a:pt x="222" y="307"/>
                  </a:lnTo>
                  <a:lnTo>
                    <a:pt x="234" y="312"/>
                  </a:lnTo>
                  <a:lnTo>
                    <a:pt x="246" y="318"/>
                  </a:lnTo>
                  <a:lnTo>
                    <a:pt x="246" y="311"/>
                  </a:lnTo>
                  <a:lnTo>
                    <a:pt x="234" y="305"/>
                  </a:lnTo>
                  <a:lnTo>
                    <a:pt x="224" y="300"/>
                  </a:lnTo>
                  <a:lnTo>
                    <a:pt x="215" y="291"/>
                  </a:lnTo>
                  <a:lnTo>
                    <a:pt x="218" y="291"/>
                  </a:lnTo>
                  <a:lnTo>
                    <a:pt x="227" y="278"/>
                  </a:lnTo>
                  <a:lnTo>
                    <a:pt x="238" y="269"/>
                  </a:lnTo>
                  <a:lnTo>
                    <a:pt x="252" y="262"/>
                  </a:lnTo>
                  <a:lnTo>
                    <a:pt x="269" y="257"/>
                  </a:lnTo>
                  <a:lnTo>
                    <a:pt x="269" y="253"/>
                  </a:lnTo>
                  <a:lnTo>
                    <a:pt x="253" y="248"/>
                  </a:lnTo>
                  <a:lnTo>
                    <a:pt x="241" y="239"/>
                  </a:lnTo>
                  <a:lnTo>
                    <a:pt x="231" y="227"/>
                  </a:lnTo>
                  <a:lnTo>
                    <a:pt x="222" y="215"/>
                  </a:lnTo>
                  <a:lnTo>
                    <a:pt x="227" y="213"/>
                  </a:lnTo>
                  <a:lnTo>
                    <a:pt x="231" y="213"/>
                  </a:lnTo>
                  <a:lnTo>
                    <a:pt x="236" y="211"/>
                  </a:lnTo>
                  <a:lnTo>
                    <a:pt x="241" y="211"/>
                  </a:lnTo>
                  <a:lnTo>
                    <a:pt x="248" y="216"/>
                  </a:lnTo>
                  <a:lnTo>
                    <a:pt x="253" y="222"/>
                  </a:lnTo>
                  <a:lnTo>
                    <a:pt x="260" y="227"/>
                  </a:lnTo>
                  <a:lnTo>
                    <a:pt x="260" y="223"/>
                  </a:lnTo>
                  <a:lnTo>
                    <a:pt x="259" y="220"/>
                  </a:lnTo>
                  <a:lnTo>
                    <a:pt x="257" y="220"/>
                  </a:lnTo>
                  <a:lnTo>
                    <a:pt x="257" y="218"/>
                  </a:lnTo>
                  <a:lnTo>
                    <a:pt x="255" y="216"/>
                  </a:lnTo>
                  <a:lnTo>
                    <a:pt x="255" y="215"/>
                  </a:lnTo>
                  <a:lnTo>
                    <a:pt x="253" y="211"/>
                  </a:lnTo>
                  <a:lnTo>
                    <a:pt x="257" y="211"/>
                  </a:lnTo>
                  <a:lnTo>
                    <a:pt x="257" y="208"/>
                  </a:lnTo>
                  <a:lnTo>
                    <a:pt x="273" y="202"/>
                  </a:lnTo>
                  <a:lnTo>
                    <a:pt x="288" y="199"/>
                  </a:lnTo>
                  <a:lnTo>
                    <a:pt x="304" y="197"/>
                  </a:lnTo>
                  <a:lnTo>
                    <a:pt x="323" y="199"/>
                  </a:lnTo>
                  <a:lnTo>
                    <a:pt x="314" y="188"/>
                  </a:lnTo>
                  <a:lnTo>
                    <a:pt x="325" y="185"/>
                  </a:lnTo>
                  <a:lnTo>
                    <a:pt x="337" y="180"/>
                  </a:lnTo>
                  <a:lnTo>
                    <a:pt x="349" y="175"/>
                  </a:lnTo>
                  <a:lnTo>
                    <a:pt x="356" y="169"/>
                  </a:lnTo>
                  <a:lnTo>
                    <a:pt x="362" y="169"/>
                  </a:lnTo>
                  <a:lnTo>
                    <a:pt x="362" y="166"/>
                  </a:lnTo>
                  <a:lnTo>
                    <a:pt x="353" y="166"/>
                  </a:lnTo>
                  <a:lnTo>
                    <a:pt x="349" y="168"/>
                  </a:lnTo>
                  <a:lnTo>
                    <a:pt x="346" y="169"/>
                  </a:lnTo>
                  <a:lnTo>
                    <a:pt x="344" y="169"/>
                  </a:lnTo>
                  <a:lnTo>
                    <a:pt x="342" y="169"/>
                  </a:lnTo>
                  <a:lnTo>
                    <a:pt x="341" y="169"/>
                  </a:lnTo>
                  <a:lnTo>
                    <a:pt x="339" y="168"/>
                  </a:lnTo>
                  <a:lnTo>
                    <a:pt x="337" y="166"/>
                  </a:lnTo>
                  <a:lnTo>
                    <a:pt x="334" y="166"/>
                  </a:lnTo>
                  <a:lnTo>
                    <a:pt x="330" y="169"/>
                  </a:lnTo>
                  <a:lnTo>
                    <a:pt x="325" y="175"/>
                  </a:lnTo>
                  <a:lnTo>
                    <a:pt x="320" y="180"/>
                  </a:lnTo>
                  <a:lnTo>
                    <a:pt x="316" y="185"/>
                  </a:lnTo>
                  <a:lnTo>
                    <a:pt x="311" y="188"/>
                  </a:lnTo>
                  <a:lnTo>
                    <a:pt x="292" y="194"/>
                  </a:lnTo>
                  <a:lnTo>
                    <a:pt x="274" y="194"/>
                  </a:lnTo>
                  <a:lnTo>
                    <a:pt x="257" y="190"/>
                  </a:lnTo>
                  <a:lnTo>
                    <a:pt x="241" y="183"/>
                  </a:lnTo>
                  <a:lnTo>
                    <a:pt x="239" y="183"/>
                  </a:lnTo>
                  <a:lnTo>
                    <a:pt x="236" y="185"/>
                  </a:lnTo>
                  <a:lnTo>
                    <a:pt x="231" y="187"/>
                  </a:lnTo>
                  <a:lnTo>
                    <a:pt x="227" y="188"/>
                  </a:lnTo>
                  <a:lnTo>
                    <a:pt x="224" y="190"/>
                  </a:lnTo>
                  <a:lnTo>
                    <a:pt x="218" y="192"/>
                  </a:lnTo>
                  <a:lnTo>
                    <a:pt x="215" y="183"/>
                  </a:lnTo>
                  <a:lnTo>
                    <a:pt x="218" y="182"/>
                  </a:lnTo>
                  <a:lnTo>
                    <a:pt x="218" y="182"/>
                  </a:lnTo>
                  <a:lnTo>
                    <a:pt x="220" y="180"/>
                  </a:lnTo>
                  <a:lnTo>
                    <a:pt x="222" y="176"/>
                  </a:lnTo>
                  <a:lnTo>
                    <a:pt x="212" y="176"/>
                  </a:lnTo>
                  <a:lnTo>
                    <a:pt x="208" y="178"/>
                  </a:lnTo>
                  <a:lnTo>
                    <a:pt x="203" y="180"/>
                  </a:lnTo>
                  <a:lnTo>
                    <a:pt x="198" y="180"/>
                  </a:lnTo>
                  <a:lnTo>
                    <a:pt x="192" y="180"/>
                  </a:lnTo>
                  <a:lnTo>
                    <a:pt x="189" y="169"/>
                  </a:lnTo>
                  <a:lnTo>
                    <a:pt x="192" y="168"/>
                  </a:lnTo>
                  <a:lnTo>
                    <a:pt x="194" y="168"/>
                  </a:lnTo>
                  <a:lnTo>
                    <a:pt x="196" y="168"/>
                  </a:lnTo>
                  <a:lnTo>
                    <a:pt x="198" y="166"/>
                  </a:lnTo>
                  <a:lnTo>
                    <a:pt x="199" y="166"/>
                  </a:lnTo>
                  <a:lnTo>
                    <a:pt x="177" y="169"/>
                  </a:lnTo>
                  <a:lnTo>
                    <a:pt x="175" y="164"/>
                  </a:lnTo>
                  <a:lnTo>
                    <a:pt x="171" y="161"/>
                  </a:lnTo>
                  <a:lnTo>
                    <a:pt x="170" y="159"/>
                  </a:lnTo>
                  <a:lnTo>
                    <a:pt x="168" y="155"/>
                  </a:lnTo>
                  <a:lnTo>
                    <a:pt x="164" y="150"/>
                  </a:lnTo>
                  <a:lnTo>
                    <a:pt x="170" y="148"/>
                  </a:lnTo>
                  <a:lnTo>
                    <a:pt x="173" y="148"/>
                  </a:lnTo>
                  <a:lnTo>
                    <a:pt x="175" y="148"/>
                  </a:lnTo>
                  <a:lnTo>
                    <a:pt x="177" y="148"/>
                  </a:lnTo>
                  <a:lnTo>
                    <a:pt x="177" y="147"/>
                  </a:lnTo>
                  <a:lnTo>
                    <a:pt x="178" y="145"/>
                  </a:lnTo>
                  <a:lnTo>
                    <a:pt x="180" y="141"/>
                  </a:lnTo>
                  <a:lnTo>
                    <a:pt x="173" y="140"/>
                  </a:lnTo>
                  <a:lnTo>
                    <a:pt x="166" y="138"/>
                  </a:lnTo>
                  <a:lnTo>
                    <a:pt x="163" y="134"/>
                  </a:lnTo>
                  <a:lnTo>
                    <a:pt x="157" y="131"/>
                  </a:lnTo>
                  <a:lnTo>
                    <a:pt x="161" y="131"/>
                  </a:lnTo>
                  <a:lnTo>
                    <a:pt x="161" y="126"/>
                  </a:lnTo>
                  <a:lnTo>
                    <a:pt x="178" y="129"/>
                  </a:lnTo>
                  <a:lnTo>
                    <a:pt x="187" y="127"/>
                  </a:lnTo>
                  <a:lnTo>
                    <a:pt x="194" y="124"/>
                  </a:lnTo>
                  <a:lnTo>
                    <a:pt x="198" y="119"/>
                  </a:lnTo>
                  <a:lnTo>
                    <a:pt x="203" y="112"/>
                  </a:lnTo>
                  <a:lnTo>
                    <a:pt x="212" y="108"/>
                  </a:lnTo>
                  <a:lnTo>
                    <a:pt x="222" y="105"/>
                  </a:lnTo>
                  <a:lnTo>
                    <a:pt x="229" y="108"/>
                  </a:lnTo>
                  <a:lnTo>
                    <a:pt x="238" y="112"/>
                  </a:lnTo>
                  <a:lnTo>
                    <a:pt x="245" y="113"/>
                  </a:lnTo>
                  <a:lnTo>
                    <a:pt x="253" y="112"/>
                  </a:lnTo>
                  <a:lnTo>
                    <a:pt x="250" y="110"/>
                  </a:lnTo>
                  <a:lnTo>
                    <a:pt x="246" y="108"/>
                  </a:lnTo>
                  <a:lnTo>
                    <a:pt x="245" y="108"/>
                  </a:lnTo>
                  <a:lnTo>
                    <a:pt x="245" y="106"/>
                  </a:lnTo>
                  <a:lnTo>
                    <a:pt x="243" y="105"/>
                  </a:lnTo>
                  <a:lnTo>
                    <a:pt x="243" y="101"/>
                  </a:lnTo>
                  <a:lnTo>
                    <a:pt x="241" y="96"/>
                  </a:lnTo>
                  <a:lnTo>
                    <a:pt x="246" y="94"/>
                  </a:lnTo>
                  <a:lnTo>
                    <a:pt x="250" y="92"/>
                  </a:lnTo>
                  <a:lnTo>
                    <a:pt x="253" y="92"/>
                  </a:lnTo>
                  <a:lnTo>
                    <a:pt x="255" y="91"/>
                  </a:lnTo>
                  <a:lnTo>
                    <a:pt x="259" y="89"/>
                  </a:lnTo>
                  <a:lnTo>
                    <a:pt x="266" y="89"/>
                  </a:lnTo>
                  <a:lnTo>
                    <a:pt x="269" y="91"/>
                  </a:lnTo>
                  <a:lnTo>
                    <a:pt x="273" y="94"/>
                  </a:lnTo>
                  <a:lnTo>
                    <a:pt x="276" y="96"/>
                  </a:lnTo>
                  <a:lnTo>
                    <a:pt x="276" y="92"/>
                  </a:lnTo>
                  <a:lnTo>
                    <a:pt x="274" y="91"/>
                  </a:lnTo>
                  <a:lnTo>
                    <a:pt x="274" y="89"/>
                  </a:lnTo>
                  <a:lnTo>
                    <a:pt x="274" y="89"/>
                  </a:lnTo>
                  <a:lnTo>
                    <a:pt x="274" y="87"/>
                  </a:lnTo>
                  <a:lnTo>
                    <a:pt x="273" y="84"/>
                  </a:lnTo>
                  <a:lnTo>
                    <a:pt x="278" y="82"/>
                  </a:lnTo>
                  <a:lnTo>
                    <a:pt x="281" y="80"/>
                  </a:lnTo>
                  <a:lnTo>
                    <a:pt x="287" y="77"/>
                  </a:lnTo>
                  <a:lnTo>
                    <a:pt x="290" y="73"/>
                  </a:lnTo>
                  <a:lnTo>
                    <a:pt x="292" y="73"/>
                  </a:lnTo>
                  <a:lnTo>
                    <a:pt x="299" y="73"/>
                  </a:lnTo>
                  <a:lnTo>
                    <a:pt x="304" y="75"/>
                  </a:lnTo>
                  <a:lnTo>
                    <a:pt x="308" y="79"/>
                  </a:lnTo>
                  <a:lnTo>
                    <a:pt x="314" y="79"/>
                  </a:lnTo>
                  <a:lnTo>
                    <a:pt x="323" y="77"/>
                  </a:lnTo>
                  <a:lnTo>
                    <a:pt x="327" y="65"/>
                  </a:lnTo>
                  <a:lnTo>
                    <a:pt x="332" y="63"/>
                  </a:lnTo>
                  <a:lnTo>
                    <a:pt x="337" y="63"/>
                  </a:lnTo>
                  <a:lnTo>
                    <a:pt x="342" y="63"/>
                  </a:lnTo>
                  <a:lnTo>
                    <a:pt x="346" y="65"/>
                  </a:lnTo>
                  <a:lnTo>
                    <a:pt x="349" y="65"/>
                  </a:lnTo>
                  <a:lnTo>
                    <a:pt x="356" y="54"/>
                  </a:lnTo>
                  <a:lnTo>
                    <a:pt x="367" y="52"/>
                  </a:lnTo>
                  <a:lnTo>
                    <a:pt x="374" y="56"/>
                  </a:lnTo>
                  <a:lnTo>
                    <a:pt x="381" y="59"/>
                  </a:lnTo>
                  <a:lnTo>
                    <a:pt x="388" y="61"/>
                  </a:lnTo>
                  <a:lnTo>
                    <a:pt x="397" y="58"/>
                  </a:lnTo>
                  <a:lnTo>
                    <a:pt x="409" y="51"/>
                  </a:lnTo>
                  <a:lnTo>
                    <a:pt x="421" y="45"/>
                  </a:lnTo>
                  <a:close/>
                  <a:moveTo>
                    <a:pt x="2104" y="42"/>
                  </a:moveTo>
                  <a:lnTo>
                    <a:pt x="2111" y="44"/>
                  </a:lnTo>
                  <a:lnTo>
                    <a:pt x="2118" y="47"/>
                  </a:lnTo>
                  <a:lnTo>
                    <a:pt x="2121" y="51"/>
                  </a:lnTo>
                  <a:lnTo>
                    <a:pt x="2126" y="54"/>
                  </a:lnTo>
                  <a:lnTo>
                    <a:pt x="2132" y="58"/>
                  </a:lnTo>
                  <a:lnTo>
                    <a:pt x="2128" y="68"/>
                  </a:lnTo>
                  <a:lnTo>
                    <a:pt x="2107" y="80"/>
                  </a:lnTo>
                  <a:lnTo>
                    <a:pt x="2091" y="94"/>
                  </a:lnTo>
                  <a:lnTo>
                    <a:pt x="2077" y="112"/>
                  </a:lnTo>
                  <a:lnTo>
                    <a:pt x="2074" y="112"/>
                  </a:lnTo>
                  <a:lnTo>
                    <a:pt x="2074" y="108"/>
                  </a:lnTo>
                  <a:lnTo>
                    <a:pt x="2069" y="105"/>
                  </a:lnTo>
                  <a:lnTo>
                    <a:pt x="2065" y="101"/>
                  </a:lnTo>
                  <a:lnTo>
                    <a:pt x="2063" y="98"/>
                  </a:lnTo>
                  <a:lnTo>
                    <a:pt x="2060" y="94"/>
                  </a:lnTo>
                  <a:lnTo>
                    <a:pt x="2058" y="89"/>
                  </a:lnTo>
                  <a:lnTo>
                    <a:pt x="2062" y="82"/>
                  </a:lnTo>
                  <a:lnTo>
                    <a:pt x="2063" y="77"/>
                  </a:lnTo>
                  <a:lnTo>
                    <a:pt x="2065" y="68"/>
                  </a:lnTo>
                  <a:lnTo>
                    <a:pt x="2039" y="68"/>
                  </a:lnTo>
                  <a:lnTo>
                    <a:pt x="2039" y="61"/>
                  </a:lnTo>
                  <a:lnTo>
                    <a:pt x="2053" y="56"/>
                  </a:lnTo>
                  <a:lnTo>
                    <a:pt x="2067" y="52"/>
                  </a:lnTo>
                  <a:lnTo>
                    <a:pt x="2084" y="49"/>
                  </a:lnTo>
                  <a:lnTo>
                    <a:pt x="2086" y="54"/>
                  </a:lnTo>
                  <a:lnTo>
                    <a:pt x="2088" y="56"/>
                  </a:lnTo>
                  <a:lnTo>
                    <a:pt x="2088" y="58"/>
                  </a:lnTo>
                  <a:lnTo>
                    <a:pt x="2090" y="58"/>
                  </a:lnTo>
                  <a:lnTo>
                    <a:pt x="2090" y="59"/>
                  </a:lnTo>
                  <a:lnTo>
                    <a:pt x="2093" y="61"/>
                  </a:lnTo>
                  <a:lnTo>
                    <a:pt x="2095" y="56"/>
                  </a:lnTo>
                  <a:lnTo>
                    <a:pt x="2097" y="52"/>
                  </a:lnTo>
                  <a:lnTo>
                    <a:pt x="2098" y="49"/>
                  </a:lnTo>
                  <a:lnTo>
                    <a:pt x="2102" y="45"/>
                  </a:lnTo>
                  <a:lnTo>
                    <a:pt x="2104" y="42"/>
                  </a:lnTo>
                  <a:close/>
                  <a:moveTo>
                    <a:pt x="2147" y="23"/>
                  </a:moveTo>
                  <a:lnTo>
                    <a:pt x="2151" y="24"/>
                  </a:lnTo>
                  <a:lnTo>
                    <a:pt x="2152" y="24"/>
                  </a:lnTo>
                  <a:lnTo>
                    <a:pt x="2154" y="26"/>
                  </a:lnTo>
                  <a:lnTo>
                    <a:pt x="2154" y="26"/>
                  </a:lnTo>
                  <a:lnTo>
                    <a:pt x="2156" y="28"/>
                  </a:lnTo>
                  <a:lnTo>
                    <a:pt x="2158" y="31"/>
                  </a:lnTo>
                  <a:lnTo>
                    <a:pt x="2161" y="37"/>
                  </a:lnTo>
                  <a:lnTo>
                    <a:pt x="2165" y="42"/>
                  </a:lnTo>
                  <a:lnTo>
                    <a:pt x="2166" y="49"/>
                  </a:lnTo>
                  <a:lnTo>
                    <a:pt x="2158" y="49"/>
                  </a:lnTo>
                  <a:lnTo>
                    <a:pt x="2158" y="45"/>
                  </a:lnTo>
                  <a:lnTo>
                    <a:pt x="2154" y="42"/>
                  </a:lnTo>
                  <a:lnTo>
                    <a:pt x="2151" y="38"/>
                  </a:lnTo>
                  <a:lnTo>
                    <a:pt x="2149" y="35"/>
                  </a:lnTo>
                  <a:lnTo>
                    <a:pt x="2147" y="30"/>
                  </a:lnTo>
                  <a:lnTo>
                    <a:pt x="2147" y="23"/>
                  </a:lnTo>
                  <a:close/>
                  <a:moveTo>
                    <a:pt x="943" y="19"/>
                  </a:moveTo>
                  <a:lnTo>
                    <a:pt x="967" y="19"/>
                  </a:lnTo>
                  <a:lnTo>
                    <a:pt x="992" y="23"/>
                  </a:lnTo>
                  <a:lnTo>
                    <a:pt x="1014" y="26"/>
                  </a:lnTo>
                  <a:lnTo>
                    <a:pt x="1034" y="31"/>
                  </a:lnTo>
                  <a:lnTo>
                    <a:pt x="1063" y="26"/>
                  </a:lnTo>
                  <a:lnTo>
                    <a:pt x="1067" y="30"/>
                  </a:lnTo>
                  <a:lnTo>
                    <a:pt x="1070" y="31"/>
                  </a:lnTo>
                  <a:lnTo>
                    <a:pt x="1074" y="37"/>
                  </a:lnTo>
                  <a:lnTo>
                    <a:pt x="1076" y="40"/>
                  </a:lnTo>
                  <a:lnTo>
                    <a:pt x="1079" y="42"/>
                  </a:lnTo>
                  <a:lnTo>
                    <a:pt x="1096" y="49"/>
                  </a:lnTo>
                  <a:lnTo>
                    <a:pt x="1116" y="54"/>
                  </a:lnTo>
                  <a:lnTo>
                    <a:pt x="1133" y="58"/>
                  </a:lnTo>
                  <a:lnTo>
                    <a:pt x="1133" y="65"/>
                  </a:lnTo>
                  <a:lnTo>
                    <a:pt x="1105" y="65"/>
                  </a:lnTo>
                  <a:lnTo>
                    <a:pt x="1093" y="59"/>
                  </a:lnTo>
                  <a:lnTo>
                    <a:pt x="1079" y="59"/>
                  </a:lnTo>
                  <a:lnTo>
                    <a:pt x="1063" y="61"/>
                  </a:lnTo>
                  <a:lnTo>
                    <a:pt x="1048" y="65"/>
                  </a:lnTo>
                  <a:lnTo>
                    <a:pt x="1048" y="73"/>
                  </a:lnTo>
                  <a:lnTo>
                    <a:pt x="1067" y="73"/>
                  </a:lnTo>
                  <a:lnTo>
                    <a:pt x="1081" y="70"/>
                  </a:lnTo>
                  <a:lnTo>
                    <a:pt x="1098" y="68"/>
                  </a:lnTo>
                  <a:lnTo>
                    <a:pt x="1119" y="68"/>
                  </a:lnTo>
                  <a:lnTo>
                    <a:pt x="1140" y="68"/>
                  </a:lnTo>
                  <a:lnTo>
                    <a:pt x="1156" y="68"/>
                  </a:lnTo>
                  <a:lnTo>
                    <a:pt x="1170" y="82"/>
                  </a:lnTo>
                  <a:lnTo>
                    <a:pt x="1187" y="92"/>
                  </a:lnTo>
                  <a:lnTo>
                    <a:pt x="1182" y="103"/>
                  </a:lnTo>
                  <a:lnTo>
                    <a:pt x="1172" y="110"/>
                  </a:lnTo>
                  <a:lnTo>
                    <a:pt x="1163" y="115"/>
                  </a:lnTo>
                  <a:lnTo>
                    <a:pt x="1151" y="119"/>
                  </a:lnTo>
                  <a:lnTo>
                    <a:pt x="1133" y="119"/>
                  </a:lnTo>
                  <a:lnTo>
                    <a:pt x="1117" y="124"/>
                  </a:lnTo>
                  <a:lnTo>
                    <a:pt x="1100" y="124"/>
                  </a:lnTo>
                  <a:lnTo>
                    <a:pt x="1081" y="122"/>
                  </a:lnTo>
                  <a:lnTo>
                    <a:pt x="1063" y="120"/>
                  </a:lnTo>
                  <a:lnTo>
                    <a:pt x="1046" y="120"/>
                  </a:lnTo>
                  <a:lnTo>
                    <a:pt x="1032" y="124"/>
                  </a:lnTo>
                  <a:lnTo>
                    <a:pt x="1021" y="134"/>
                  </a:lnTo>
                  <a:lnTo>
                    <a:pt x="1063" y="134"/>
                  </a:lnTo>
                  <a:lnTo>
                    <a:pt x="1076" y="131"/>
                  </a:lnTo>
                  <a:lnTo>
                    <a:pt x="1091" y="129"/>
                  </a:lnTo>
                  <a:lnTo>
                    <a:pt x="1109" y="131"/>
                  </a:lnTo>
                  <a:lnTo>
                    <a:pt x="1121" y="134"/>
                  </a:lnTo>
                  <a:lnTo>
                    <a:pt x="1124" y="147"/>
                  </a:lnTo>
                  <a:lnTo>
                    <a:pt x="1130" y="145"/>
                  </a:lnTo>
                  <a:lnTo>
                    <a:pt x="1138" y="140"/>
                  </a:lnTo>
                  <a:lnTo>
                    <a:pt x="1149" y="136"/>
                  </a:lnTo>
                  <a:lnTo>
                    <a:pt x="1159" y="134"/>
                  </a:lnTo>
                  <a:lnTo>
                    <a:pt x="1161" y="140"/>
                  </a:lnTo>
                  <a:lnTo>
                    <a:pt x="1163" y="143"/>
                  </a:lnTo>
                  <a:lnTo>
                    <a:pt x="1165" y="145"/>
                  </a:lnTo>
                  <a:lnTo>
                    <a:pt x="1168" y="147"/>
                  </a:lnTo>
                  <a:lnTo>
                    <a:pt x="1172" y="150"/>
                  </a:lnTo>
                  <a:lnTo>
                    <a:pt x="1156" y="180"/>
                  </a:lnTo>
                  <a:lnTo>
                    <a:pt x="1163" y="180"/>
                  </a:lnTo>
                  <a:lnTo>
                    <a:pt x="1175" y="173"/>
                  </a:lnTo>
                  <a:lnTo>
                    <a:pt x="1191" y="164"/>
                  </a:lnTo>
                  <a:lnTo>
                    <a:pt x="1210" y="157"/>
                  </a:lnTo>
                  <a:lnTo>
                    <a:pt x="1231" y="150"/>
                  </a:lnTo>
                  <a:lnTo>
                    <a:pt x="1254" y="145"/>
                  </a:lnTo>
                  <a:lnTo>
                    <a:pt x="1274" y="145"/>
                  </a:lnTo>
                  <a:lnTo>
                    <a:pt x="1294" y="147"/>
                  </a:lnTo>
                  <a:lnTo>
                    <a:pt x="1308" y="155"/>
                  </a:lnTo>
                  <a:lnTo>
                    <a:pt x="1316" y="169"/>
                  </a:lnTo>
                  <a:lnTo>
                    <a:pt x="1322" y="169"/>
                  </a:lnTo>
                  <a:lnTo>
                    <a:pt x="1322" y="171"/>
                  </a:lnTo>
                  <a:lnTo>
                    <a:pt x="1322" y="171"/>
                  </a:lnTo>
                  <a:lnTo>
                    <a:pt x="1320" y="173"/>
                  </a:lnTo>
                  <a:lnTo>
                    <a:pt x="1318" y="173"/>
                  </a:lnTo>
                  <a:lnTo>
                    <a:pt x="1318" y="173"/>
                  </a:lnTo>
                  <a:lnTo>
                    <a:pt x="1316" y="173"/>
                  </a:lnTo>
                  <a:lnTo>
                    <a:pt x="1313" y="176"/>
                  </a:lnTo>
                  <a:lnTo>
                    <a:pt x="1308" y="178"/>
                  </a:lnTo>
                  <a:lnTo>
                    <a:pt x="1302" y="180"/>
                  </a:lnTo>
                  <a:lnTo>
                    <a:pt x="1295" y="182"/>
                  </a:lnTo>
                  <a:lnTo>
                    <a:pt x="1290" y="183"/>
                  </a:lnTo>
                  <a:lnTo>
                    <a:pt x="1278" y="202"/>
                  </a:lnTo>
                  <a:lnTo>
                    <a:pt x="1255" y="216"/>
                  </a:lnTo>
                  <a:lnTo>
                    <a:pt x="1229" y="225"/>
                  </a:lnTo>
                  <a:lnTo>
                    <a:pt x="1198" y="230"/>
                  </a:lnTo>
                  <a:lnTo>
                    <a:pt x="1198" y="236"/>
                  </a:lnTo>
                  <a:lnTo>
                    <a:pt x="1198" y="239"/>
                  </a:lnTo>
                  <a:lnTo>
                    <a:pt x="1198" y="241"/>
                  </a:lnTo>
                  <a:lnTo>
                    <a:pt x="1196" y="243"/>
                  </a:lnTo>
                  <a:lnTo>
                    <a:pt x="1198" y="244"/>
                  </a:lnTo>
                  <a:lnTo>
                    <a:pt x="1198" y="246"/>
                  </a:lnTo>
                  <a:lnTo>
                    <a:pt x="1201" y="250"/>
                  </a:lnTo>
                  <a:lnTo>
                    <a:pt x="1206" y="253"/>
                  </a:lnTo>
                  <a:lnTo>
                    <a:pt x="1210" y="255"/>
                  </a:lnTo>
                  <a:lnTo>
                    <a:pt x="1213" y="258"/>
                  </a:lnTo>
                  <a:lnTo>
                    <a:pt x="1217" y="260"/>
                  </a:lnTo>
                  <a:lnTo>
                    <a:pt x="1220" y="265"/>
                  </a:lnTo>
                  <a:lnTo>
                    <a:pt x="1217" y="272"/>
                  </a:lnTo>
                  <a:lnTo>
                    <a:pt x="1213" y="288"/>
                  </a:lnTo>
                  <a:lnTo>
                    <a:pt x="1210" y="307"/>
                  </a:lnTo>
                  <a:lnTo>
                    <a:pt x="1206" y="326"/>
                  </a:lnTo>
                  <a:lnTo>
                    <a:pt x="1206" y="342"/>
                  </a:lnTo>
                  <a:lnTo>
                    <a:pt x="1210" y="340"/>
                  </a:lnTo>
                  <a:lnTo>
                    <a:pt x="1213" y="340"/>
                  </a:lnTo>
                  <a:lnTo>
                    <a:pt x="1215" y="340"/>
                  </a:lnTo>
                  <a:lnTo>
                    <a:pt x="1219" y="340"/>
                  </a:lnTo>
                  <a:lnTo>
                    <a:pt x="1220" y="340"/>
                  </a:lnTo>
                  <a:lnTo>
                    <a:pt x="1226" y="342"/>
                  </a:lnTo>
                  <a:lnTo>
                    <a:pt x="1224" y="347"/>
                  </a:lnTo>
                  <a:lnTo>
                    <a:pt x="1224" y="349"/>
                  </a:lnTo>
                  <a:lnTo>
                    <a:pt x="1224" y="353"/>
                  </a:lnTo>
                  <a:lnTo>
                    <a:pt x="1224" y="354"/>
                  </a:lnTo>
                  <a:lnTo>
                    <a:pt x="1224" y="358"/>
                  </a:lnTo>
                  <a:lnTo>
                    <a:pt x="1226" y="365"/>
                  </a:lnTo>
                  <a:lnTo>
                    <a:pt x="1220" y="365"/>
                  </a:lnTo>
                  <a:lnTo>
                    <a:pt x="1220" y="368"/>
                  </a:lnTo>
                  <a:lnTo>
                    <a:pt x="1217" y="367"/>
                  </a:lnTo>
                  <a:lnTo>
                    <a:pt x="1213" y="363"/>
                  </a:lnTo>
                  <a:lnTo>
                    <a:pt x="1212" y="361"/>
                  </a:lnTo>
                  <a:lnTo>
                    <a:pt x="1208" y="360"/>
                  </a:lnTo>
                  <a:lnTo>
                    <a:pt x="1205" y="358"/>
                  </a:lnTo>
                  <a:lnTo>
                    <a:pt x="1198" y="358"/>
                  </a:lnTo>
                  <a:lnTo>
                    <a:pt x="1194" y="360"/>
                  </a:lnTo>
                  <a:lnTo>
                    <a:pt x="1191" y="361"/>
                  </a:lnTo>
                  <a:lnTo>
                    <a:pt x="1187" y="363"/>
                  </a:lnTo>
                  <a:lnTo>
                    <a:pt x="1185" y="365"/>
                  </a:lnTo>
                  <a:lnTo>
                    <a:pt x="1182" y="367"/>
                  </a:lnTo>
                  <a:lnTo>
                    <a:pt x="1180" y="370"/>
                  </a:lnTo>
                  <a:lnTo>
                    <a:pt x="1178" y="377"/>
                  </a:lnTo>
                  <a:lnTo>
                    <a:pt x="1201" y="384"/>
                  </a:lnTo>
                  <a:lnTo>
                    <a:pt x="1206" y="415"/>
                  </a:lnTo>
                  <a:lnTo>
                    <a:pt x="1201" y="415"/>
                  </a:lnTo>
                  <a:lnTo>
                    <a:pt x="1198" y="415"/>
                  </a:lnTo>
                  <a:lnTo>
                    <a:pt x="1194" y="417"/>
                  </a:lnTo>
                  <a:lnTo>
                    <a:pt x="1191" y="419"/>
                  </a:lnTo>
                  <a:lnTo>
                    <a:pt x="1191" y="426"/>
                  </a:lnTo>
                  <a:lnTo>
                    <a:pt x="1199" y="431"/>
                  </a:lnTo>
                  <a:lnTo>
                    <a:pt x="1205" y="438"/>
                  </a:lnTo>
                  <a:lnTo>
                    <a:pt x="1208" y="447"/>
                  </a:lnTo>
                  <a:lnTo>
                    <a:pt x="1210" y="461"/>
                  </a:lnTo>
                  <a:lnTo>
                    <a:pt x="1201" y="461"/>
                  </a:lnTo>
                  <a:lnTo>
                    <a:pt x="1199" y="461"/>
                  </a:lnTo>
                  <a:lnTo>
                    <a:pt x="1194" y="459"/>
                  </a:lnTo>
                  <a:lnTo>
                    <a:pt x="1191" y="461"/>
                  </a:lnTo>
                  <a:lnTo>
                    <a:pt x="1185" y="461"/>
                  </a:lnTo>
                  <a:lnTo>
                    <a:pt x="1182" y="464"/>
                  </a:lnTo>
                  <a:lnTo>
                    <a:pt x="1178" y="468"/>
                  </a:lnTo>
                  <a:lnTo>
                    <a:pt x="1184" y="471"/>
                  </a:lnTo>
                  <a:lnTo>
                    <a:pt x="1187" y="473"/>
                  </a:lnTo>
                  <a:lnTo>
                    <a:pt x="1189" y="475"/>
                  </a:lnTo>
                  <a:lnTo>
                    <a:pt x="1191" y="476"/>
                  </a:lnTo>
                  <a:lnTo>
                    <a:pt x="1192" y="482"/>
                  </a:lnTo>
                  <a:lnTo>
                    <a:pt x="1194" y="487"/>
                  </a:lnTo>
                  <a:lnTo>
                    <a:pt x="1192" y="489"/>
                  </a:lnTo>
                  <a:lnTo>
                    <a:pt x="1192" y="490"/>
                  </a:lnTo>
                  <a:lnTo>
                    <a:pt x="1192" y="490"/>
                  </a:lnTo>
                  <a:lnTo>
                    <a:pt x="1191" y="492"/>
                  </a:lnTo>
                  <a:lnTo>
                    <a:pt x="1191" y="496"/>
                  </a:lnTo>
                  <a:lnTo>
                    <a:pt x="1177" y="496"/>
                  </a:lnTo>
                  <a:lnTo>
                    <a:pt x="1163" y="499"/>
                  </a:lnTo>
                  <a:lnTo>
                    <a:pt x="1152" y="503"/>
                  </a:lnTo>
                  <a:lnTo>
                    <a:pt x="1156" y="503"/>
                  </a:lnTo>
                  <a:lnTo>
                    <a:pt x="1161" y="506"/>
                  </a:lnTo>
                  <a:lnTo>
                    <a:pt x="1165" y="508"/>
                  </a:lnTo>
                  <a:lnTo>
                    <a:pt x="1168" y="508"/>
                  </a:lnTo>
                  <a:lnTo>
                    <a:pt x="1172" y="510"/>
                  </a:lnTo>
                  <a:lnTo>
                    <a:pt x="1175" y="513"/>
                  </a:lnTo>
                  <a:lnTo>
                    <a:pt x="1178" y="518"/>
                  </a:lnTo>
                  <a:lnTo>
                    <a:pt x="1172" y="527"/>
                  </a:lnTo>
                  <a:lnTo>
                    <a:pt x="1168" y="538"/>
                  </a:lnTo>
                  <a:lnTo>
                    <a:pt x="1163" y="550"/>
                  </a:lnTo>
                  <a:lnTo>
                    <a:pt x="1161" y="545"/>
                  </a:lnTo>
                  <a:lnTo>
                    <a:pt x="1158" y="541"/>
                  </a:lnTo>
                  <a:lnTo>
                    <a:pt x="1156" y="539"/>
                  </a:lnTo>
                  <a:lnTo>
                    <a:pt x="1152" y="539"/>
                  </a:lnTo>
                  <a:lnTo>
                    <a:pt x="1147" y="538"/>
                  </a:lnTo>
                  <a:lnTo>
                    <a:pt x="1140" y="538"/>
                  </a:lnTo>
                  <a:lnTo>
                    <a:pt x="1140" y="541"/>
                  </a:lnTo>
                  <a:lnTo>
                    <a:pt x="1144" y="541"/>
                  </a:lnTo>
                  <a:lnTo>
                    <a:pt x="1156" y="553"/>
                  </a:lnTo>
                  <a:lnTo>
                    <a:pt x="1166" y="567"/>
                  </a:lnTo>
                  <a:lnTo>
                    <a:pt x="1172" y="585"/>
                  </a:lnTo>
                  <a:lnTo>
                    <a:pt x="1175" y="606"/>
                  </a:lnTo>
                  <a:lnTo>
                    <a:pt x="1172" y="606"/>
                  </a:lnTo>
                  <a:lnTo>
                    <a:pt x="1172" y="611"/>
                  </a:lnTo>
                  <a:lnTo>
                    <a:pt x="1144" y="614"/>
                  </a:lnTo>
                  <a:lnTo>
                    <a:pt x="1144" y="595"/>
                  </a:lnTo>
                  <a:lnTo>
                    <a:pt x="1140" y="592"/>
                  </a:lnTo>
                  <a:lnTo>
                    <a:pt x="1137" y="590"/>
                  </a:lnTo>
                  <a:lnTo>
                    <a:pt x="1135" y="588"/>
                  </a:lnTo>
                  <a:lnTo>
                    <a:pt x="1130" y="585"/>
                  </a:lnTo>
                  <a:lnTo>
                    <a:pt x="1124" y="583"/>
                  </a:lnTo>
                  <a:lnTo>
                    <a:pt x="1116" y="588"/>
                  </a:lnTo>
                  <a:lnTo>
                    <a:pt x="1105" y="592"/>
                  </a:lnTo>
                  <a:lnTo>
                    <a:pt x="1093" y="593"/>
                  </a:lnTo>
                  <a:lnTo>
                    <a:pt x="1082" y="597"/>
                  </a:lnTo>
                  <a:lnTo>
                    <a:pt x="1076" y="602"/>
                  </a:lnTo>
                  <a:lnTo>
                    <a:pt x="1082" y="602"/>
                  </a:lnTo>
                  <a:lnTo>
                    <a:pt x="1091" y="602"/>
                  </a:lnTo>
                  <a:lnTo>
                    <a:pt x="1105" y="600"/>
                  </a:lnTo>
                  <a:lnTo>
                    <a:pt x="1121" y="599"/>
                  </a:lnTo>
                  <a:lnTo>
                    <a:pt x="1121" y="606"/>
                  </a:lnTo>
                  <a:lnTo>
                    <a:pt x="1086" y="618"/>
                  </a:lnTo>
                  <a:lnTo>
                    <a:pt x="1086" y="621"/>
                  </a:lnTo>
                  <a:lnTo>
                    <a:pt x="1095" y="621"/>
                  </a:lnTo>
                  <a:lnTo>
                    <a:pt x="1100" y="620"/>
                  </a:lnTo>
                  <a:lnTo>
                    <a:pt x="1107" y="618"/>
                  </a:lnTo>
                  <a:lnTo>
                    <a:pt x="1114" y="616"/>
                  </a:lnTo>
                  <a:lnTo>
                    <a:pt x="1121" y="614"/>
                  </a:lnTo>
                  <a:lnTo>
                    <a:pt x="1123" y="623"/>
                  </a:lnTo>
                  <a:lnTo>
                    <a:pt x="1130" y="627"/>
                  </a:lnTo>
                  <a:lnTo>
                    <a:pt x="1137" y="628"/>
                  </a:lnTo>
                  <a:lnTo>
                    <a:pt x="1149" y="627"/>
                  </a:lnTo>
                  <a:lnTo>
                    <a:pt x="1163" y="627"/>
                  </a:lnTo>
                  <a:lnTo>
                    <a:pt x="1163" y="630"/>
                  </a:lnTo>
                  <a:lnTo>
                    <a:pt x="1159" y="630"/>
                  </a:lnTo>
                  <a:lnTo>
                    <a:pt x="1140" y="648"/>
                  </a:lnTo>
                  <a:lnTo>
                    <a:pt x="1119" y="665"/>
                  </a:lnTo>
                  <a:lnTo>
                    <a:pt x="1098" y="679"/>
                  </a:lnTo>
                  <a:lnTo>
                    <a:pt x="1074" y="691"/>
                  </a:lnTo>
                  <a:lnTo>
                    <a:pt x="1048" y="696"/>
                  </a:lnTo>
                  <a:lnTo>
                    <a:pt x="1018" y="695"/>
                  </a:lnTo>
                  <a:lnTo>
                    <a:pt x="1018" y="700"/>
                  </a:lnTo>
                  <a:lnTo>
                    <a:pt x="1018" y="705"/>
                  </a:lnTo>
                  <a:lnTo>
                    <a:pt x="1016" y="709"/>
                  </a:lnTo>
                  <a:lnTo>
                    <a:pt x="1014" y="710"/>
                  </a:lnTo>
                  <a:lnTo>
                    <a:pt x="1013" y="710"/>
                  </a:lnTo>
                  <a:lnTo>
                    <a:pt x="1011" y="712"/>
                  </a:lnTo>
                  <a:lnTo>
                    <a:pt x="1007" y="714"/>
                  </a:lnTo>
                  <a:lnTo>
                    <a:pt x="1004" y="716"/>
                  </a:lnTo>
                  <a:lnTo>
                    <a:pt x="1002" y="717"/>
                  </a:lnTo>
                  <a:lnTo>
                    <a:pt x="999" y="721"/>
                  </a:lnTo>
                  <a:lnTo>
                    <a:pt x="995" y="731"/>
                  </a:lnTo>
                  <a:lnTo>
                    <a:pt x="993" y="744"/>
                  </a:lnTo>
                  <a:lnTo>
                    <a:pt x="990" y="752"/>
                  </a:lnTo>
                  <a:lnTo>
                    <a:pt x="981" y="761"/>
                  </a:lnTo>
                  <a:lnTo>
                    <a:pt x="966" y="771"/>
                  </a:lnTo>
                  <a:lnTo>
                    <a:pt x="946" y="780"/>
                  </a:lnTo>
                  <a:lnTo>
                    <a:pt x="929" y="787"/>
                  </a:lnTo>
                  <a:lnTo>
                    <a:pt x="913" y="791"/>
                  </a:lnTo>
                  <a:lnTo>
                    <a:pt x="913" y="787"/>
                  </a:lnTo>
                  <a:lnTo>
                    <a:pt x="913" y="784"/>
                  </a:lnTo>
                  <a:lnTo>
                    <a:pt x="911" y="784"/>
                  </a:lnTo>
                  <a:lnTo>
                    <a:pt x="911" y="782"/>
                  </a:lnTo>
                  <a:lnTo>
                    <a:pt x="910" y="780"/>
                  </a:lnTo>
                  <a:lnTo>
                    <a:pt x="908" y="794"/>
                  </a:lnTo>
                  <a:lnTo>
                    <a:pt x="903" y="806"/>
                  </a:lnTo>
                  <a:lnTo>
                    <a:pt x="899" y="817"/>
                  </a:lnTo>
                  <a:lnTo>
                    <a:pt x="894" y="827"/>
                  </a:lnTo>
                  <a:lnTo>
                    <a:pt x="890" y="841"/>
                  </a:lnTo>
                  <a:lnTo>
                    <a:pt x="894" y="843"/>
                  </a:lnTo>
                  <a:lnTo>
                    <a:pt x="894" y="845"/>
                  </a:lnTo>
                  <a:lnTo>
                    <a:pt x="896" y="845"/>
                  </a:lnTo>
                  <a:lnTo>
                    <a:pt x="896" y="845"/>
                  </a:lnTo>
                  <a:lnTo>
                    <a:pt x="896" y="847"/>
                  </a:lnTo>
                  <a:lnTo>
                    <a:pt x="894" y="848"/>
                  </a:lnTo>
                  <a:lnTo>
                    <a:pt x="890" y="852"/>
                  </a:lnTo>
                  <a:lnTo>
                    <a:pt x="887" y="854"/>
                  </a:lnTo>
                  <a:lnTo>
                    <a:pt x="884" y="857"/>
                  </a:lnTo>
                  <a:lnTo>
                    <a:pt x="880" y="859"/>
                  </a:lnTo>
                  <a:lnTo>
                    <a:pt x="878" y="862"/>
                  </a:lnTo>
                  <a:lnTo>
                    <a:pt x="875" y="867"/>
                  </a:lnTo>
                  <a:lnTo>
                    <a:pt x="868" y="887"/>
                  </a:lnTo>
                  <a:lnTo>
                    <a:pt x="863" y="908"/>
                  </a:lnTo>
                  <a:lnTo>
                    <a:pt x="861" y="932"/>
                  </a:lnTo>
                  <a:lnTo>
                    <a:pt x="857" y="955"/>
                  </a:lnTo>
                  <a:lnTo>
                    <a:pt x="852" y="976"/>
                  </a:lnTo>
                  <a:lnTo>
                    <a:pt x="849" y="974"/>
                  </a:lnTo>
                  <a:lnTo>
                    <a:pt x="849" y="974"/>
                  </a:lnTo>
                  <a:lnTo>
                    <a:pt x="847" y="974"/>
                  </a:lnTo>
                  <a:lnTo>
                    <a:pt x="847" y="972"/>
                  </a:lnTo>
                  <a:lnTo>
                    <a:pt x="845" y="972"/>
                  </a:lnTo>
                  <a:lnTo>
                    <a:pt x="840" y="969"/>
                  </a:lnTo>
                  <a:lnTo>
                    <a:pt x="831" y="962"/>
                  </a:lnTo>
                  <a:lnTo>
                    <a:pt x="817" y="953"/>
                  </a:lnTo>
                  <a:lnTo>
                    <a:pt x="801" y="944"/>
                  </a:lnTo>
                  <a:lnTo>
                    <a:pt x="786" y="934"/>
                  </a:lnTo>
                  <a:lnTo>
                    <a:pt x="774" y="925"/>
                  </a:lnTo>
                  <a:lnTo>
                    <a:pt x="763" y="920"/>
                  </a:lnTo>
                  <a:lnTo>
                    <a:pt x="760" y="918"/>
                  </a:lnTo>
                  <a:lnTo>
                    <a:pt x="756" y="880"/>
                  </a:lnTo>
                  <a:lnTo>
                    <a:pt x="754" y="876"/>
                  </a:lnTo>
                  <a:lnTo>
                    <a:pt x="749" y="873"/>
                  </a:lnTo>
                  <a:lnTo>
                    <a:pt x="746" y="871"/>
                  </a:lnTo>
                  <a:lnTo>
                    <a:pt x="740" y="867"/>
                  </a:lnTo>
                  <a:lnTo>
                    <a:pt x="737" y="864"/>
                  </a:lnTo>
                  <a:lnTo>
                    <a:pt x="740" y="862"/>
                  </a:lnTo>
                  <a:lnTo>
                    <a:pt x="740" y="860"/>
                  </a:lnTo>
                  <a:lnTo>
                    <a:pt x="742" y="859"/>
                  </a:lnTo>
                  <a:lnTo>
                    <a:pt x="742" y="859"/>
                  </a:lnTo>
                  <a:lnTo>
                    <a:pt x="744" y="855"/>
                  </a:lnTo>
                  <a:lnTo>
                    <a:pt x="746" y="852"/>
                  </a:lnTo>
                  <a:lnTo>
                    <a:pt x="737" y="852"/>
                  </a:lnTo>
                  <a:lnTo>
                    <a:pt x="732" y="852"/>
                  </a:lnTo>
                  <a:lnTo>
                    <a:pt x="728" y="852"/>
                  </a:lnTo>
                  <a:lnTo>
                    <a:pt x="726" y="850"/>
                  </a:lnTo>
                  <a:lnTo>
                    <a:pt x="725" y="847"/>
                  </a:lnTo>
                  <a:lnTo>
                    <a:pt x="721" y="841"/>
                  </a:lnTo>
                  <a:lnTo>
                    <a:pt x="719" y="838"/>
                  </a:lnTo>
                  <a:lnTo>
                    <a:pt x="719" y="834"/>
                  </a:lnTo>
                  <a:lnTo>
                    <a:pt x="719" y="833"/>
                  </a:lnTo>
                  <a:lnTo>
                    <a:pt x="719" y="829"/>
                  </a:lnTo>
                  <a:lnTo>
                    <a:pt x="721" y="826"/>
                  </a:lnTo>
                  <a:lnTo>
                    <a:pt x="721" y="822"/>
                  </a:lnTo>
                  <a:lnTo>
                    <a:pt x="711" y="822"/>
                  </a:lnTo>
                  <a:lnTo>
                    <a:pt x="711" y="817"/>
                  </a:lnTo>
                  <a:lnTo>
                    <a:pt x="712" y="812"/>
                  </a:lnTo>
                  <a:lnTo>
                    <a:pt x="714" y="810"/>
                  </a:lnTo>
                  <a:lnTo>
                    <a:pt x="714" y="806"/>
                  </a:lnTo>
                  <a:lnTo>
                    <a:pt x="716" y="803"/>
                  </a:lnTo>
                  <a:lnTo>
                    <a:pt x="718" y="798"/>
                  </a:lnTo>
                  <a:lnTo>
                    <a:pt x="712" y="798"/>
                  </a:lnTo>
                  <a:lnTo>
                    <a:pt x="707" y="798"/>
                  </a:lnTo>
                  <a:lnTo>
                    <a:pt x="704" y="796"/>
                  </a:lnTo>
                  <a:lnTo>
                    <a:pt x="698" y="794"/>
                  </a:lnTo>
                  <a:lnTo>
                    <a:pt x="697" y="768"/>
                  </a:lnTo>
                  <a:lnTo>
                    <a:pt x="695" y="744"/>
                  </a:lnTo>
                  <a:lnTo>
                    <a:pt x="695" y="721"/>
                  </a:lnTo>
                  <a:lnTo>
                    <a:pt x="702" y="698"/>
                  </a:lnTo>
                  <a:lnTo>
                    <a:pt x="709" y="688"/>
                  </a:lnTo>
                  <a:lnTo>
                    <a:pt x="718" y="681"/>
                  </a:lnTo>
                  <a:lnTo>
                    <a:pt x="725" y="675"/>
                  </a:lnTo>
                  <a:lnTo>
                    <a:pt x="730" y="667"/>
                  </a:lnTo>
                  <a:lnTo>
                    <a:pt x="735" y="656"/>
                  </a:lnTo>
                  <a:lnTo>
                    <a:pt x="737" y="637"/>
                  </a:lnTo>
                  <a:lnTo>
                    <a:pt x="733" y="637"/>
                  </a:lnTo>
                  <a:lnTo>
                    <a:pt x="730" y="641"/>
                  </a:lnTo>
                  <a:lnTo>
                    <a:pt x="726" y="642"/>
                  </a:lnTo>
                  <a:lnTo>
                    <a:pt x="725" y="642"/>
                  </a:lnTo>
                  <a:lnTo>
                    <a:pt x="721" y="642"/>
                  </a:lnTo>
                  <a:lnTo>
                    <a:pt x="718" y="641"/>
                  </a:lnTo>
                  <a:lnTo>
                    <a:pt x="704" y="637"/>
                  </a:lnTo>
                  <a:lnTo>
                    <a:pt x="693" y="630"/>
                  </a:lnTo>
                  <a:lnTo>
                    <a:pt x="686" y="620"/>
                  </a:lnTo>
                  <a:lnTo>
                    <a:pt x="683" y="602"/>
                  </a:lnTo>
                  <a:lnTo>
                    <a:pt x="688" y="602"/>
                  </a:lnTo>
                  <a:lnTo>
                    <a:pt x="688" y="599"/>
                  </a:lnTo>
                  <a:lnTo>
                    <a:pt x="697" y="604"/>
                  </a:lnTo>
                  <a:lnTo>
                    <a:pt x="707" y="611"/>
                  </a:lnTo>
                  <a:lnTo>
                    <a:pt x="716" y="614"/>
                  </a:lnTo>
                  <a:lnTo>
                    <a:pt x="726" y="614"/>
                  </a:lnTo>
                  <a:lnTo>
                    <a:pt x="726" y="613"/>
                  </a:lnTo>
                  <a:lnTo>
                    <a:pt x="728" y="611"/>
                  </a:lnTo>
                  <a:lnTo>
                    <a:pt x="728" y="611"/>
                  </a:lnTo>
                  <a:lnTo>
                    <a:pt x="728" y="609"/>
                  </a:lnTo>
                  <a:lnTo>
                    <a:pt x="730" y="606"/>
                  </a:lnTo>
                  <a:lnTo>
                    <a:pt x="711" y="592"/>
                  </a:lnTo>
                  <a:lnTo>
                    <a:pt x="695" y="572"/>
                  </a:lnTo>
                  <a:lnTo>
                    <a:pt x="690" y="574"/>
                  </a:lnTo>
                  <a:lnTo>
                    <a:pt x="686" y="576"/>
                  </a:lnTo>
                  <a:lnTo>
                    <a:pt x="681" y="578"/>
                  </a:lnTo>
                  <a:lnTo>
                    <a:pt x="676" y="579"/>
                  </a:lnTo>
                  <a:lnTo>
                    <a:pt x="672" y="576"/>
                  </a:lnTo>
                  <a:lnTo>
                    <a:pt x="671" y="574"/>
                  </a:lnTo>
                  <a:lnTo>
                    <a:pt x="669" y="571"/>
                  </a:lnTo>
                  <a:lnTo>
                    <a:pt x="667" y="569"/>
                  </a:lnTo>
                  <a:lnTo>
                    <a:pt x="664" y="564"/>
                  </a:lnTo>
                  <a:lnTo>
                    <a:pt x="674" y="553"/>
                  </a:lnTo>
                  <a:lnTo>
                    <a:pt x="676" y="538"/>
                  </a:lnTo>
                  <a:lnTo>
                    <a:pt x="674" y="518"/>
                  </a:lnTo>
                  <a:lnTo>
                    <a:pt x="669" y="497"/>
                  </a:lnTo>
                  <a:lnTo>
                    <a:pt x="660" y="475"/>
                  </a:lnTo>
                  <a:lnTo>
                    <a:pt x="650" y="454"/>
                  </a:lnTo>
                  <a:lnTo>
                    <a:pt x="637" y="435"/>
                  </a:lnTo>
                  <a:lnTo>
                    <a:pt x="627" y="417"/>
                  </a:lnTo>
                  <a:lnTo>
                    <a:pt x="618" y="403"/>
                  </a:lnTo>
                  <a:lnTo>
                    <a:pt x="597" y="389"/>
                  </a:lnTo>
                  <a:lnTo>
                    <a:pt x="573" y="384"/>
                  </a:lnTo>
                  <a:lnTo>
                    <a:pt x="548" y="384"/>
                  </a:lnTo>
                  <a:lnTo>
                    <a:pt x="520" y="384"/>
                  </a:lnTo>
                  <a:lnTo>
                    <a:pt x="493" y="386"/>
                  </a:lnTo>
                  <a:lnTo>
                    <a:pt x="465" y="384"/>
                  </a:lnTo>
                  <a:lnTo>
                    <a:pt x="465" y="379"/>
                  </a:lnTo>
                  <a:lnTo>
                    <a:pt x="465" y="375"/>
                  </a:lnTo>
                  <a:lnTo>
                    <a:pt x="466" y="374"/>
                  </a:lnTo>
                  <a:lnTo>
                    <a:pt x="466" y="372"/>
                  </a:lnTo>
                  <a:lnTo>
                    <a:pt x="466" y="370"/>
                  </a:lnTo>
                  <a:lnTo>
                    <a:pt x="465" y="368"/>
                  </a:lnTo>
                  <a:lnTo>
                    <a:pt x="454" y="363"/>
                  </a:lnTo>
                  <a:lnTo>
                    <a:pt x="444" y="360"/>
                  </a:lnTo>
                  <a:lnTo>
                    <a:pt x="433" y="353"/>
                  </a:lnTo>
                  <a:lnTo>
                    <a:pt x="442" y="353"/>
                  </a:lnTo>
                  <a:lnTo>
                    <a:pt x="452" y="349"/>
                  </a:lnTo>
                  <a:lnTo>
                    <a:pt x="466" y="346"/>
                  </a:lnTo>
                  <a:lnTo>
                    <a:pt x="482" y="344"/>
                  </a:lnTo>
                  <a:lnTo>
                    <a:pt x="494" y="340"/>
                  </a:lnTo>
                  <a:lnTo>
                    <a:pt x="503" y="333"/>
                  </a:lnTo>
                  <a:lnTo>
                    <a:pt x="461" y="333"/>
                  </a:lnTo>
                  <a:lnTo>
                    <a:pt x="451" y="330"/>
                  </a:lnTo>
                  <a:lnTo>
                    <a:pt x="442" y="330"/>
                  </a:lnTo>
                  <a:lnTo>
                    <a:pt x="431" y="328"/>
                  </a:lnTo>
                  <a:lnTo>
                    <a:pt x="423" y="326"/>
                  </a:lnTo>
                  <a:lnTo>
                    <a:pt x="414" y="323"/>
                  </a:lnTo>
                  <a:lnTo>
                    <a:pt x="409" y="314"/>
                  </a:lnTo>
                  <a:lnTo>
                    <a:pt x="407" y="300"/>
                  </a:lnTo>
                  <a:lnTo>
                    <a:pt x="428" y="297"/>
                  </a:lnTo>
                  <a:lnTo>
                    <a:pt x="447" y="290"/>
                  </a:lnTo>
                  <a:lnTo>
                    <a:pt x="463" y="283"/>
                  </a:lnTo>
                  <a:lnTo>
                    <a:pt x="480" y="276"/>
                  </a:lnTo>
                  <a:lnTo>
                    <a:pt x="515" y="276"/>
                  </a:lnTo>
                  <a:lnTo>
                    <a:pt x="529" y="230"/>
                  </a:lnTo>
                  <a:lnTo>
                    <a:pt x="496" y="230"/>
                  </a:lnTo>
                  <a:lnTo>
                    <a:pt x="487" y="218"/>
                  </a:lnTo>
                  <a:lnTo>
                    <a:pt x="498" y="211"/>
                  </a:lnTo>
                  <a:lnTo>
                    <a:pt x="506" y="204"/>
                  </a:lnTo>
                  <a:lnTo>
                    <a:pt x="517" y="199"/>
                  </a:lnTo>
                  <a:lnTo>
                    <a:pt x="529" y="195"/>
                  </a:lnTo>
                  <a:lnTo>
                    <a:pt x="529" y="183"/>
                  </a:lnTo>
                  <a:lnTo>
                    <a:pt x="543" y="176"/>
                  </a:lnTo>
                  <a:lnTo>
                    <a:pt x="550" y="168"/>
                  </a:lnTo>
                  <a:lnTo>
                    <a:pt x="557" y="157"/>
                  </a:lnTo>
                  <a:lnTo>
                    <a:pt x="568" y="150"/>
                  </a:lnTo>
                  <a:lnTo>
                    <a:pt x="580" y="145"/>
                  </a:lnTo>
                  <a:lnTo>
                    <a:pt x="590" y="145"/>
                  </a:lnTo>
                  <a:lnTo>
                    <a:pt x="599" y="148"/>
                  </a:lnTo>
                  <a:lnTo>
                    <a:pt x="611" y="147"/>
                  </a:lnTo>
                  <a:lnTo>
                    <a:pt x="602" y="143"/>
                  </a:lnTo>
                  <a:lnTo>
                    <a:pt x="597" y="141"/>
                  </a:lnTo>
                  <a:lnTo>
                    <a:pt x="592" y="140"/>
                  </a:lnTo>
                  <a:lnTo>
                    <a:pt x="587" y="134"/>
                  </a:lnTo>
                  <a:lnTo>
                    <a:pt x="604" y="131"/>
                  </a:lnTo>
                  <a:lnTo>
                    <a:pt x="620" y="126"/>
                  </a:lnTo>
                  <a:lnTo>
                    <a:pt x="634" y="122"/>
                  </a:lnTo>
                  <a:lnTo>
                    <a:pt x="650" y="119"/>
                  </a:lnTo>
                  <a:lnTo>
                    <a:pt x="651" y="126"/>
                  </a:lnTo>
                  <a:lnTo>
                    <a:pt x="653" y="129"/>
                  </a:lnTo>
                  <a:lnTo>
                    <a:pt x="655" y="134"/>
                  </a:lnTo>
                  <a:lnTo>
                    <a:pt x="657" y="138"/>
                  </a:lnTo>
                  <a:lnTo>
                    <a:pt x="662" y="140"/>
                  </a:lnTo>
                  <a:lnTo>
                    <a:pt x="669" y="141"/>
                  </a:lnTo>
                  <a:lnTo>
                    <a:pt x="669" y="136"/>
                  </a:lnTo>
                  <a:lnTo>
                    <a:pt x="672" y="131"/>
                  </a:lnTo>
                  <a:lnTo>
                    <a:pt x="674" y="124"/>
                  </a:lnTo>
                  <a:lnTo>
                    <a:pt x="676" y="119"/>
                  </a:lnTo>
                  <a:lnTo>
                    <a:pt x="679" y="124"/>
                  </a:lnTo>
                  <a:lnTo>
                    <a:pt x="685" y="129"/>
                  </a:lnTo>
                  <a:lnTo>
                    <a:pt x="688" y="133"/>
                  </a:lnTo>
                  <a:lnTo>
                    <a:pt x="695" y="136"/>
                  </a:lnTo>
                  <a:lnTo>
                    <a:pt x="702" y="138"/>
                  </a:lnTo>
                  <a:lnTo>
                    <a:pt x="698" y="115"/>
                  </a:lnTo>
                  <a:lnTo>
                    <a:pt x="711" y="112"/>
                  </a:lnTo>
                  <a:lnTo>
                    <a:pt x="721" y="108"/>
                  </a:lnTo>
                  <a:lnTo>
                    <a:pt x="737" y="112"/>
                  </a:lnTo>
                  <a:lnTo>
                    <a:pt x="754" y="119"/>
                  </a:lnTo>
                  <a:lnTo>
                    <a:pt x="772" y="129"/>
                  </a:lnTo>
                  <a:lnTo>
                    <a:pt x="791" y="138"/>
                  </a:lnTo>
                  <a:lnTo>
                    <a:pt x="807" y="145"/>
                  </a:lnTo>
                  <a:lnTo>
                    <a:pt x="822" y="150"/>
                  </a:lnTo>
                  <a:lnTo>
                    <a:pt x="822" y="147"/>
                  </a:lnTo>
                  <a:lnTo>
                    <a:pt x="812" y="138"/>
                  </a:lnTo>
                  <a:lnTo>
                    <a:pt x="805" y="131"/>
                  </a:lnTo>
                  <a:lnTo>
                    <a:pt x="801" y="122"/>
                  </a:lnTo>
                  <a:lnTo>
                    <a:pt x="807" y="112"/>
                  </a:lnTo>
                  <a:lnTo>
                    <a:pt x="803" y="108"/>
                  </a:lnTo>
                  <a:lnTo>
                    <a:pt x="798" y="103"/>
                  </a:lnTo>
                  <a:lnTo>
                    <a:pt x="793" y="99"/>
                  </a:lnTo>
                  <a:lnTo>
                    <a:pt x="788" y="96"/>
                  </a:lnTo>
                  <a:lnTo>
                    <a:pt x="784" y="92"/>
                  </a:lnTo>
                  <a:lnTo>
                    <a:pt x="788" y="84"/>
                  </a:lnTo>
                  <a:lnTo>
                    <a:pt x="798" y="87"/>
                  </a:lnTo>
                  <a:lnTo>
                    <a:pt x="812" y="89"/>
                  </a:lnTo>
                  <a:lnTo>
                    <a:pt x="824" y="87"/>
                  </a:lnTo>
                  <a:lnTo>
                    <a:pt x="833" y="80"/>
                  </a:lnTo>
                  <a:lnTo>
                    <a:pt x="791" y="80"/>
                  </a:lnTo>
                  <a:lnTo>
                    <a:pt x="791" y="77"/>
                  </a:lnTo>
                  <a:lnTo>
                    <a:pt x="788" y="77"/>
                  </a:lnTo>
                  <a:lnTo>
                    <a:pt x="788" y="73"/>
                  </a:lnTo>
                  <a:lnTo>
                    <a:pt x="793" y="70"/>
                  </a:lnTo>
                  <a:lnTo>
                    <a:pt x="798" y="66"/>
                  </a:lnTo>
                  <a:lnTo>
                    <a:pt x="803" y="63"/>
                  </a:lnTo>
                  <a:lnTo>
                    <a:pt x="808" y="59"/>
                  </a:lnTo>
                  <a:lnTo>
                    <a:pt x="814" y="58"/>
                  </a:lnTo>
                  <a:lnTo>
                    <a:pt x="836" y="61"/>
                  </a:lnTo>
                  <a:lnTo>
                    <a:pt x="842" y="45"/>
                  </a:lnTo>
                  <a:lnTo>
                    <a:pt x="868" y="49"/>
                  </a:lnTo>
                  <a:lnTo>
                    <a:pt x="870" y="49"/>
                  </a:lnTo>
                  <a:lnTo>
                    <a:pt x="871" y="45"/>
                  </a:lnTo>
                  <a:lnTo>
                    <a:pt x="873" y="44"/>
                  </a:lnTo>
                  <a:lnTo>
                    <a:pt x="875" y="40"/>
                  </a:lnTo>
                  <a:lnTo>
                    <a:pt x="880" y="38"/>
                  </a:lnTo>
                  <a:lnTo>
                    <a:pt x="884" y="44"/>
                  </a:lnTo>
                  <a:lnTo>
                    <a:pt x="889" y="49"/>
                  </a:lnTo>
                  <a:lnTo>
                    <a:pt x="894" y="54"/>
                  </a:lnTo>
                  <a:lnTo>
                    <a:pt x="894" y="45"/>
                  </a:lnTo>
                  <a:lnTo>
                    <a:pt x="896" y="44"/>
                  </a:lnTo>
                  <a:lnTo>
                    <a:pt x="896" y="42"/>
                  </a:lnTo>
                  <a:lnTo>
                    <a:pt x="896" y="40"/>
                  </a:lnTo>
                  <a:lnTo>
                    <a:pt x="896" y="38"/>
                  </a:lnTo>
                  <a:lnTo>
                    <a:pt x="897" y="35"/>
                  </a:lnTo>
                  <a:lnTo>
                    <a:pt x="899" y="33"/>
                  </a:lnTo>
                  <a:lnTo>
                    <a:pt x="903" y="31"/>
                  </a:lnTo>
                  <a:lnTo>
                    <a:pt x="920" y="23"/>
                  </a:lnTo>
                  <a:lnTo>
                    <a:pt x="943" y="19"/>
                  </a:lnTo>
                  <a:close/>
                  <a:moveTo>
                    <a:pt x="2205" y="16"/>
                  </a:moveTo>
                  <a:lnTo>
                    <a:pt x="2215" y="19"/>
                  </a:lnTo>
                  <a:lnTo>
                    <a:pt x="2215" y="26"/>
                  </a:lnTo>
                  <a:lnTo>
                    <a:pt x="2200" y="26"/>
                  </a:lnTo>
                  <a:lnTo>
                    <a:pt x="2205" y="16"/>
                  </a:lnTo>
                  <a:close/>
                  <a:moveTo>
                    <a:pt x="2676" y="0"/>
                  </a:moveTo>
                  <a:lnTo>
                    <a:pt x="2681" y="3"/>
                  </a:lnTo>
                  <a:lnTo>
                    <a:pt x="2685" y="7"/>
                  </a:lnTo>
                  <a:lnTo>
                    <a:pt x="2687" y="10"/>
                  </a:lnTo>
                  <a:lnTo>
                    <a:pt x="2688" y="16"/>
                  </a:lnTo>
                  <a:lnTo>
                    <a:pt x="2690" y="19"/>
                  </a:lnTo>
                  <a:lnTo>
                    <a:pt x="2692" y="24"/>
                  </a:lnTo>
                  <a:lnTo>
                    <a:pt x="2695" y="26"/>
                  </a:lnTo>
                  <a:lnTo>
                    <a:pt x="2706" y="31"/>
                  </a:lnTo>
                  <a:lnTo>
                    <a:pt x="2716" y="33"/>
                  </a:lnTo>
                  <a:lnTo>
                    <a:pt x="2723" y="33"/>
                  </a:lnTo>
                  <a:lnTo>
                    <a:pt x="2728" y="37"/>
                  </a:lnTo>
                  <a:lnTo>
                    <a:pt x="2732" y="44"/>
                  </a:lnTo>
                  <a:lnTo>
                    <a:pt x="2734" y="58"/>
                  </a:lnTo>
                  <a:lnTo>
                    <a:pt x="2732" y="59"/>
                  </a:lnTo>
                  <a:lnTo>
                    <a:pt x="2732" y="59"/>
                  </a:lnTo>
                  <a:lnTo>
                    <a:pt x="2732" y="61"/>
                  </a:lnTo>
                  <a:lnTo>
                    <a:pt x="2732" y="63"/>
                  </a:lnTo>
                  <a:lnTo>
                    <a:pt x="2730" y="65"/>
                  </a:lnTo>
                  <a:lnTo>
                    <a:pt x="2708" y="65"/>
                  </a:lnTo>
                  <a:lnTo>
                    <a:pt x="2685" y="65"/>
                  </a:lnTo>
                  <a:lnTo>
                    <a:pt x="2666" y="73"/>
                  </a:lnTo>
                  <a:lnTo>
                    <a:pt x="2662" y="75"/>
                  </a:lnTo>
                  <a:lnTo>
                    <a:pt x="2660" y="79"/>
                  </a:lnTo>
                  <a:lnTo>
                    <a:pt x="2659" y="80"/>
                  </a:lnTo>
                  <a:lnTo>
                    <a:pt x="2657" y="82"/>
                  </a:lnTo>
                  <a:lnTo>
                    <a:pt x="2655" y="84"/>
                  </a:lnTo>
                  <a:lnTo>
                    <a:pt x="2652" y="86"/>
                  </a:lnTo>
                  <a:lnTo>
                    <a:pt x="2646" y="89"/>
                  </a:lnTo>
                  <a:lnTo>
                    <a:pt x="2643" y="84"/>
                  </a:lnTo>
                  <a:lnTo>
                    <a:pt x="2641" y="80"/>
                  </a:lnTo>
                  <a:lnTo>
                    <a:pt x="2638" y="77"/>
                  </a:lnTo>
                  <a:lnTo>
                    <a:pt x="2650" y="47"/>
                  </a:lnTo>
                  <a:lnTo>
                    <a:pt x="2662" y="23"/>
                  </a:lnTo>
                  <a:lnTo>
                    <a:pt x="2676" y="0"/>
                  </a:lnTo>
                  <a:close/>
                  <a:moveTo>
                    <a:pt x="2554" y="0"/>
                  </a:moveTo>
                  <a:lnTo>
                    <a:pt x="2563" y="9"/>
                  </a:lnTo>
                  <a:lnTo>
                    <a:pt x="2568" y="19"/>
                  </a:lnTo>
                  <a:lnTo>
                    <a:pt x="2573" y="31"/>
                  </a:lnTo>
                  <a:lnTo>
                    <a:pt x="2564" y="31"/>
                  </a:lnTo>
                  <a:lnTo>
                    <a:pt x="2564" y="26"/>
                  </a:lnTo>
                  <a:lnTo>
                    <a:pt x="2561" y="23"/>
                  </a:lnTo>
                  <a:lnTo>
                    <a:pt x="2557" y="19"/>
                  </a:lnTo>
                  <a:lnTo>
                    <a:pt x="2556" y="14"/>
                  </a:lnTo>
                  <a:lnTo>
                    <a:pt x="2554" y="9"/>
                  </a:lnTo>
                  <a:lnTo>
                    <a:pt x="2554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1673" name="Group 1672">
            <a:extLst>
              <a:ext uri="{FF2B5EF4-FFF2-40B4-BE49-F238E27FC236}">
                <a16:creationId xmlns:a16="http://schemas.microsoft.com/office/drawing/2014/main" id="{C084FB5C-0D97-4B9E-ACAB-F9DAF6A36AD3}"/>
              </a:ext>
            </a:extLst>
          </p:cNvPr>
          <p:cNvGrpSpPr/>
          <p:nvPr/>
        </p:nvGrpSpPr>
        <p:grpSpPr>
          <a:xfrm>
            <a:off x="1664432" y="2163377"/>
            <a:ext cx="447842" cy="447841"/>
            <a:chOff x="1374241" y="1722205"/>
            <a:chExt cx="566454" cy="566454"/>
          </a:xfrm>
        </p:grpSpPr>
        <p:grpSp>
          <p:nvGrpSpPr>
            <p:cNvPr id="1674" name="Group 1673">
              <a:extLst>
                <a:ext uri="{FF2B5EF4-FFF2-40B4-BE49-F238E27FC236}">
                  <a16:creationId xmlns:a16="http://schemas.microsoft.com/office/drawing/2014/main" id="{FB39D586-BFF6-4C79-AC5C-D1E9455DA36E}"/>
                </a:ext>
              </a:extLst>
            </p:cNvPr>
            <p:cNvGrpSpPr/>
            <p:nvPr/>
          </p:nvGrpSpPr>
          <p:grpSpPr>
            <a:xfrm>
              <a:off x="1374241" y="1722205"/>
              <a:ext cx="566454" cy="566454"/>
              <a:chOff x="2571750" y="1085850"/>
              <a:chExt cx="566454" cy="566454"/>
            </a:xfrm>
          </p:grpSpPr>
          <p:sp>
            <p:nvSpPr>
              <p:cNvPr id="1676" name="Teardrop 1675">
                <a:extLst>
                  <a:ext uri="{FF2B5EF4-FFF2-40B4-BE49-F238E27FC236}">
                    <a16:creationId xmlns:a16="http://schemas.microsoft.com/office/drawing/2014/main" id="{33E043AF-7E04-45B6-ADAD-F78155524C5F}"/>
                  </a:ext>
                </a:extLst>
              </p:cNvPr>
              <p:cNvSpPr/>
              <p:nvPr/>
            </p:nvSpPr>
            <p:spPr>
              <a:xfrm rot="8100000">
                <a:off x="2571750" y="1085850"/>
                <a:ext cx="566454" cy="566454"/>
              </a:xfrm>
              <a:prstGeom prst="teardrop">
                <a:avLst>
                  <a:gd name="adj" fmla="val 121402"/>
                </a:avLst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677" name="Oval 1676">
                <a:extLst>
                  <a:ext uri="{FF2B5EF4-FFF2-40B4-BE49-F238E27FC236}">
                    <a16:creationId xmlns:a16="http://schemas.microsoft.com/office/drawing/2014/main" id="{C4609AAE-B47B-41CC-BC53-F56D1276A334}"/>
                  </a:ext>
                </a:extLst>
              </p:cNvPr>
              <p:cNvSpPr/>
              <p:nvPr/>
            </p:nvSpPr>
            <p:spPr>
              <a:xfrm>
                <a:off x="2603541" y="1117641"/>
                <a:ext cx="502871" cy="5028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1675" name="TextBox 1674">
              <a:extLst>
                <a:ext uri="{FF2B5EF4-FFF2-40B4-BE49-F238E27FC236}">
                  <a16:creationId xmlns:a16="http://schemas.microsoft.com/office/drawing/2014/main" id="{B88D7D19-221D-4540-AE7B-D61F11E83A00}"/>
                </a:ext>
              </a:extLst>
            </p:cNvPr>
            <p:cNvSpPr txBox="1"/>
            <p:nvPr/>
          </p:nvSpPr>
          <p:spPr>
            <a:xfrm>
              <a:off x="1406031" y="1788233"/>
              <a:ext cx="502871" cy="42822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A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678" name="Group 1677">
            <a:extLst>
              <a:ext uri="{FF2B5EF4-FFF2-40B4-BE49-F238E27FC236}">
                <a16:creationId xmlns:a16="http://schemas.microsoft.com/office/drawing/2014/main" id="{16E4DBEB-9C95-461C-A2D5-F03B279DF3C0}"/>
              </a:ext>
            </a:extLst>
          </p:cNvPr>
          <p:cNvGrpSpPr/>
          <p:nvPr/>
        </p:nvGrpSpPr>
        <p:grpSpPr>
          <a:xfrm>
            <a:off x="2471094" y="3099890"/>
            <a:ext cx="447842" cy="447841"/>
            <a:chOff x="2273979" y="2835355"/>
            <a:chExt cx="566454" cy="566454"/>
          </a:xfrm>
        </p:grpSpPr>
        <p:grpSp>
          <p:nvGrpSpPr>
            <p:cNvPr id="1679" name="Group 1678">
              <a:extLst>
                <a:ext uri="{FF2B5EF4-FFF2-40B4-BE49-F238E27FC236}">
                  <a16:creationId xmlns:a16="http://schemas.microsoft.com/office/drawing/2014/main" id="{A267459E-2E74-41CC-93A2-F29850181D56}"/>
                </a:ext>
              </a:extLst>
            </p:cNvPr>
            <p:cNvGrpSpPr/>
            <p:nvPr/>
          </p:nvGrpSpPr>
          <p:grpSpPr>
            <a:xfrm>
              <a:off x="2273979" y="2835355"/>
              <a:ext cx="566454" cy="566454"/>
              <a:chOff x="2571750" y="1085850"/>
              <a:chExt cx="566454" cy="566454"/>
            </a:xfrm>
          </p:grpSpPr>
          <p:sp>
            <p:nvSpPr>
              <p:cNvPr id="1681" name="Teardrop 1680">
                <a:extLst>
                  <a:ext uri="{FF2B5EF4-FFF2-40B4-BE49-F238E27FC236}">
                    <a16:creationId xmlns:a16="http://schemas.microsoft.com/office/drawing/2014/main" id="{D5199B23-4580-4EFD-95E4-FFAA9D2E621A}"/>
                  </a:ext>
                </a:extLst>
              </p:cNvPr>
              <p:cNvSpPr/>
              <p:nvPr/>
            </p:nvSpPr>
            <p:spPr>
              <a:xfrm rot="8100000">
                <a:off x="2571750" y="1085850"/>
                <a:ext cx="566454" cy="566454"/>
              </a:xfrm>
              <a:prstGeom prst="teardrop">
                <a:avLst>
                  <a:gd name="adj" fmla="val 121402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682" name="Oval 1681">
                <a:extLst>
                  <a:ext uri="{FF2B5EF4-FFF2-40B4-BE49-F238E27FC236}">
                    <a16:creationId xmlns:a16="http://schemas.microsoft.com/office/drawing/2014/main" id="{DC2A02AC-2BCA-4D08-A31E-BAA89353D379}"/>
                  </a:ext>
                </a:extLst>
              </p:cNvPr>
              <p:cNvSpPr/>
              <p:nvPr/>
            </p:nvSpPr>
            <p:spPr>
              <a:xfrm>
                <a:off x="2603541" y="1117641"/>
                <a:ext cx="502871" cy="5028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1680" name="TextBox 1679">
              <a:extLst>
                <a:ext uri="{FF2B5EF4-FFF2-40B4-BE49-F238E27FC236}">
                  <a16:creationId xmlns:a16="http://schemas.microsoft.com/office/drawing/2014/main" id="{B08266A7-0B9E-437A-BFAF-0496FF347126}"/>
                </a:ext>
              </a:extLst>
            </p:cNvPr>
            <p:cNvSpPr txBox="1"/>
            <p:nvPr/>
          </p:nvSpPr>
          <p:spPr>
            <a:xfrm>
              <a:off x="2305770" y="2904469"/>
              <a:ext cx="502871" cy="42822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B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683" name="Group 1682">
            <a:extLst>
              <a:ext uri="{FF2B5EF4-FFF2-40B4-BE49-F238E27FC236}">
                <a16:creationId xmlns:a16="http://schemas.microsoft.com/office/drawing/2014/main" id="{210F147B-57D4-4DFA-8A9B-FB619911CF1B}"/>
              </a:ext>
            </a:extLst>
          </p:cNvPr>
          <p:cNvGrpSpPr/>
          <p:nvPr/>
        </p:nvGrpSpPr>
        <p:grpSpPr>
          <a:xfrm>
            <a:off x="3512455" y="2628374"/>
            <a:ext cx="447842" cy="447841"/>
            <a:chOff x="3478813" y="2219644"/>
            <a:chExt cx="566454" cy="566454"/>
          </a:xfrm>
        </p:grpSpPr>
        <p:grpSp>
          <p:nvGrpSpPr>
            <p:cNvPr id="1684" name="Group 1683">
              <a:extLst>
                <a:ext uri="{FF2B5EF4-FFF2-40B4-BE49-F238E27FC236}">
                  <a16:creationId xmlns:a16="http://schemas.microsoft.com/office/drawing/2014/main" id="{E625FBFC-3389-4E60-9734-D93E16AB48B2}"/>
                </a:ext>
              </a:extLst>
            </p:cNvPr>
            <p:cNvGrpSpPr/>
            <p:nvPr/>
          </p:nvGrpSpPr>
          <p:grpSpPr>
            <a:xfrm>
              <a:off x="3478813" y="2219644"/>
              <a:ext cx="566454" cy="566454"/>
              <a:chOff x="2571750" y="1085850"/>
              <a:chExt cx="566454" cy="566454"/>
            </a:xfrm>
          </p:grpSpPr>
          <p:sp>
            <p:nvSpPr>
              <p:cNvPr id="1686" name="Teardrop 1685">
                <a:extLst>
                  <a:ext uri="{FF2B5EF4-FFF2-40B4-BE49-F238E27FC236}">
                    <a16:creationId xmlns:a16="http://schemas.microsoft.com/office/drawing/2014/main" id="{E1F8F782-1026-4BC3-AE5F-23003E7FBADE}"/>
                  </a:ext>
                </a:extLst>
              </p:cNvPr>
              <p:cNvSpPr/>
              <p:nvPr/>
            </p:nvSpPr>
            <p:spPr>
              <a:xfrm rot="8100000">
                <a:off x="2571750" y="1085850"/>
                <a:ext cx="566454" cy="566454"/>
              </a:xfrm>
              <a:prstGeom prst="teardrop">
                <a:avLst>
                  <a:gd name="adj" fmla="val 121402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687" name="Oval 1686">
                <a:extLst>
                  <a:ext uri="{FF2B5EF4-FFF2-40B4-BE49-F238E27FC236}">
                    <a16:creationId xmlns:a16="http://schemas.microsoft.com/office/drawing/2014/main" id="{26A527C3-730E-4D36-AF56-E8B51404C7FA}"/>
                  </a:ext>
                </a:extLst>
              </p:cNvPr>
              <p:cNvSpPr/>
              <p:nvPr/>
            </p:nvSpPr>
            <p:spPr>
              <a:xfrm>
                <a:off x="2603541" y="1117641"/>
                <a:ext cx="502871" cy="5028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1685" name="TextBox 1684">
              <a:extLst>
                <a:ext uri="{FF2B5EF4-FFF2-40B4-BE49-F238E27FC236}">
                  <a16:creationId xmlns:a16="http://schemas.microsoft.com/office/drawing/2014/main" id="{2DE128F1-2BF8-4C5E-B939-D133D1354216}"/>
                </a:ext>
              </a:extLst>
            </p:cNvPr>
            <p:cNvSpPr txBox="1"/>
            <p:nvPr/>
          </p:nvSpPr>
          <p:spPr>
            <a:xfrm>
              <a:off x="3510603" y="2279750"/>
              <a:ext cx="502871" cy="42822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D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688" name="Group 1687">
            <a:extLst>
              <a:ext uri="{FF2B5EF4-FFF2-40B4-BE49-F238E27FC236}">
                <a16:creationId xmlns:a16="http://schemas.microsoft.com/office/drawing/2014/main" id="{EB43D57C-EF6D-4FAF-A028-CB04BEA04578}"/>
              </a:ext>
            </a:extLst>
          </p:cNvPr>
          <p:cNvGrpSpPr/>
          <p:nvPr/>
        </p:nvGrpSpPr>
        <p:grpSpPr>
          <a:xfrm>
            <a:off x="4797325" y="2251928"/>
            <a:ext cx="447842" cy="447841"/>
            <a:chOff x="4359335" y="1380321"/>
            <a:chExt cx="566454" cy="566454"/>
          </a:xfrm>
        </p:grpSpPr>
        <p:grpSp>
          <p:nvGrpSpPr>
            <p:cNvPr id="1689" name="Group 1688">
              <a:extLst>
                <a:ext uri="{FF2B5EF4-FFF2-40B4-BE49-F238E27FC236}">
                  <a16:creationId xmlns:a16="http://schemas.microsoft.com/office/drawing/2014/main" id="{209D4BF9-42EE-4F68-9A07-63FB8DCF57C3}"/>
                </a:ext>
              </a:extLst>
            </p:cNvPr>
            <p:cNvGrpSpPr/>
            <p:nvPr/>
          </p:nvGrpSpPr>
          <p:grpSpPr>
            <a:xfrm>
              <a:off x="4359335" y="1380321"/>
              <a:ext cx="566454" cy="566454"/>
              <a:chOff x="2571750" y="1085850"/>
              <a:chExt cx="566454" cy="566454"/>
            </a:xfrm>
          </p:grpSpPr>
          <p:sp>
            <p:nvSpPr>
              <p:cNvPr id="1691" name="Teardrop 1690">
                <a:extLst>
                  <a:ext uri="{FF2B5EF4-FFF2-40B4-BE49-F238E27FC236}">
                    <a16:creationId xmlns:a16="http://schemas.microsoft.com/office/drawing/2014/main" id="{9FF6E293-2E5A-416A-B055-ED6B4B9E33B8}"/>
                  </a:ext>
                </a:extLst>
              </p:cNvPr>
              <p:cNvSpPr/>
              <p:nvPr/>
            </p:nvSpPr>
            <p:spPr>
              <a:xfrm rot="8100000">
                <a:off x="2571750" y="1085850"/>
                <a:ext cx="566454" cy="566454"/>
              </a:xfrm>
              <a:prstGeom prst="teardrop">
                <a:avLst>
                  <a:gd name="adj" fmla="val 121402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692" name="Oval 1691">
                <a:extLst>
                  <a:ext uri="{FF2B5EF4-FFF2-40B4-BE49-F238E27FC236}">
                    <a16:creationId xmlns:a16="http://schemas.microsoft.com/office/drawing/2014/main" id="{47CA11DD-C64C-437B-9E08-1712D179A6DE}"/>
                  </a:ext>
                </a:extLst>
              </p:cNvPr>
              <p:cNvSpPr/>
              <p:nvPr/>
            </p:nvSpPr>
            <p:spPr>
              <a:xfrm>
                <a:off x="2603541" y="1117641"/>
                <a:ext cx="502871" cy="5028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1690" name="TextBox 1689">
              <a:extLst>
                <a:ext uri="{FF2B5EF4-FFF2-40B4-BE49-F238E27FC236}">
                  <a16:creationId xmlns:a16="http://schemas.microsoft.com/office/drawing/2014/main" id="{D02DEE73-D2F2-44B3-9832-DB0D251C1370}"/>
                </a:ext>
              </a:extLst>
            </p:cNvPr>
            <p:cNvSpPr txBox="1"/>
            <p:nvPr/>
          </p:nvSpPr>
          <p:spPr>
            <a:xfrm>
              <a:off x="4374014" y="1446387"/>
              <a:ext cx="502871" cy="42822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C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693" name="Group 1692">
            <a:extLst>
              <a:ext uri="{FF2B5EF4-FFF2-40B4-BE49-F238E27FC236}">
                <a16:creationId xmlns:a16="http://schemas.microsoft.com/office/drawing/2014/main" id="{EF937939-1D75-4073-A858-E0BC6D37CD3F}"/>
              </a:ext>
            </a:extLst>
          </p:cNvPr>
          <p:cNvGrpSpPr/>
          <p:nvPr/>
        </p:nvGrpSpPr>
        <p:grpSpPr>
          <a:xfrm>
            <a:off x="2661576" y="1592125"/>
            <a:ext cx="447842" cy="447841"/>
            <a:chOff x="5136535" y="1535873"/>
            <a:chExt cx="566454" cy="566454"/>
          </a:xfrm>
        </p:grpSpPr>
        <p:grpSp>
          <p:nvGrpSpPr>
            <p:cNvPr id="1694" name="Group 1693">
              <a:extLst>
                <a:ext uri="{FF2B5EF4-FFF2-40B4-BE49-F238E27FC236}">
                  <a16:creationId xmlns:a16="http://schemas.microsoft.com/office/drawing/2014/main" id="{0ED16D89-7C36-430B-BE82-5E424393867F}"/>
                </a:ext>
              </a:extLst>
            </p:cNvPr>
            <p:cNvGrpSpPr/>
            <p:nvPr/>
          </p:nvGrpSpPr>
          <p:grpSpPr>
            <a:xfrm>
              <a:off x="5136535" y="1535873"/>
              <a:ext cx="566454" cy="566454"/>
              <a:chOff x="2571750" y="1085850"/>
              <a:chExt cx="566454" cy="566454"/>
            </a:xfrm>
          </p:grpSpPr>
          <p:sp>
            <p:nvSpPr>
              <p:cNvPr id="1696" name="Teardrop 1695">
                <a:extLst>
                  <a:ext uri="{FF2B5EF4-FFF2-40B4-BE49-F238E27FC236}">
                    <a16:creationId xmlns:a16="http://schemas.microsoft.com/office/drawing/2014/main" id="{A5E76E80-768D-4759-9395-34A2CBA9F571}"/>
                  </a:ext>
                </a:extLst>
              </p:cNvPr>
              <p:cNvSpPr/>
              <p:nvPr/>
            </p:nvSpPr>
            <p:spPr>
              <a:xfrm rot="8100000">
                <a:off x="2571750" y="1085850"/>
                <a:ext cx="566454" cy="566454"/>
              </a:xfrm>
              <a:prstGeom prst="teardrop">
                <a:avLst>
                  <a:gd name="adj" fmla="val 121402"/>
                </a:avLst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  <p:sp>
            <p:nvSpPr>
              <p:cNvPr id="1697" name="Oval 1696">
                <a:extLst>
                  <a:ext uri="{FF2B5EF4-FFF2-40B4-BE49-F238E27FC236}">
                    <a16:creationId xmlns:a16="http://schemas.microsoft.com/office/drawing/2014/main" id="{4E3D1D23-A036-4C99-9E0C-FD09E06C7990}"/>
                  </a:ext>
                </a:extLst>
              </p:cNvPr>
              <p:cNvSpPr/>
              <p:nvPr/>
            </p:nvSpPr>
            <p:spPr>
              <a:xfrm>
                <a:off x="2603541" y="1117641"/>
                <a:ext cx="502871" cy="502871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600"/>
              </a:p>
            </p:txBody>
          </p:sp>
        </p:grpSp>
        <p:sp>
          <p:nvSpPr>
            <p:cNvPr id="1695" name="TextBox 1694">
              <a:extLst>
                <a:ext uri="{FF2B5EF4-FFF2-40B4-BE49-F238E27FC236}">
                  <a16:creationId xmlns:a16="http://schemas.microsoft.com/office/drawing/2014/main" id="{8DBD12FC-5F53-49CD-B736-DD60E38FD415}"/>
                </a:ext>
              </a:extLst>
            </p:cNvPr>
            <p:cNvSpPr txBox="1"/>
            <p:nvPr/>
          </p:nvSpPr>
          <p:spPr>
            <a:xfrm>
              <a:off x="5169682" y="1603434"/>
              <a:ext cx="502871" cy="42822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accent5"/>
                  </a:solidFill>
                  <a:cs typeface="Arial" pitchFamily="34" charset="0"/>
                </a:rPr>
                <a:t>E</a:t>
              </a:r>
              <a:endParaRPr lang="ko-KR" altLang="en-US" sz="1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1698" name="TextBox 1697">
            <a:extLst>
              <a:ext uri="{FF2B5EF4-FFF2-40B4-BE49-F238E27FC236}">
                <a16:creationId xmlns:a16="http://schemas.microsoft.com/office/drawing/2014/main" id="{FAFAA28F-8F6B-466A-ABCF-4E3BF423DD47}"/>
              </a:ext>
            </a:extLst>
          </p:cNvPr>
          <p:cNvSpPr txBox="1"/>
          <p:nvPr/>
        </p:nvSpPr>
        <p:spPr>
          <a:xfrm>
            <a:off x="2296345" y="5402856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40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699" name="TextBox 1698">
            <a:extLst>
              <a:ext uri="{FF2B5EF4-FFF2-40B4-BE49-F238E27FC236}">
                <a16:creationId xmlns:a16="http://schemas.microsoft.com/office/drawing/2014/main" id="{6EEAEF69-EC80-4050-8CE0-F445769BF516}"/>
              </a:ext>
            </a:extLst>
          </p:cNvPr>
          <p:cNvSpPr txBox="1"/>
          <p:nvPr/>
        </p:nvSpPr>
        <p:spPr>
          <a:xfrm>
            <a:off x="3723100" y="5402856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30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0" name="TextBox 1699">
            <a:extLst>
              <a:ext uri="{FF2B5EF4-FFF2-40B4-BE49-F238E27FC236}">
                <a16:creationId xmlns:a16="http://schemas.microsoft.com/office/drawing/2014/main" id="{487A36EB-70B5-454A-B065-FAD17867CA34}"/>
              </a:ext>
            </a:extLst>
          </p:cNvPr>
          <p:cNvSpPr txBox="1"/>
          <p:nvPr/>
        </p:nvSpPr>
        <p:spPr>
          <a:xfrm>
            <a:off x="5149855" y="5402856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1" name="TextBox 1700">
            <a:extLst>
              <a:ext uri="{FF2B5EF4-FFF2-40B4-BE49-F238E27FC236}">
                <a16:creationId xmlns:a16="http://schemas.microsoft.com/office/drawing/2014/main" id="{8E5AB202-98A8-42CE-9962-B887849D47B6}"/>
              </a:ext>
            </a:extLst>
          </p:cNvPr>
          <p:cNvSpPr txBox="1"/>
          <p:nvPr/>
        </p:nvSpPr>
        <p:spPr>
          <a:xfrm>
            <a:off x="6576610" y="5402856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10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2" name="TextBox 1701">
            <a:extLst>
              <a:ext uri="{FF2B5EF4-FFF2-40B4-BE49-F238E27FC236}">
                <a16:creationId xmlns:a16="http://schemas.microsoft.com/office/drawing/2014/main" id="{C01AF7CF-4654-4B53-A61E-8F875D492E3B}"/>
              </a:ext>
            </a:extLst>
          </p:cNvPr>
          <p:cNvSpPr txBox="1"/>
          <p:nvPr/>
        </p:nvSpPr>
        <p:spPr>
          <a:xfrm>
            <a:off x="869590" y="5402856"/>
            <a:ext cx="76815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50</a:t>
            </a:r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%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703" name="TextBox 1702">
            <a:extLst>
              <a:ext uri="{FF2B5EF4-FFF2-40B4-BE49-F238E27FC236}">
                <a16:creationId xmlns:a16="http://schemas.microsoft.com/office/drawing/2014/main" id="{64914A85-A9B5-46A5-9594-329ACC3CDAF7}"/>
              </a:ext>
            </a:extLst>
          </p:cNvPr>
          <p:cNvSpPr txBox="1"/>
          <p:nvPr/>
        </p:nvSpPr>
        <p:spPr>
          <a:xfrm>
            <a:off x="8639052" y="3425368"/>
            <a:ext cx="2970841" cy="43088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1100" dirty="0">
                <a:cs typeface="Arial" pitchFamily="34" charset="0"/>
              </a:rPr>
              <a:t>L</a:t>
            </a:r>
            <a:r>
              <a:rPr lang="en-US" altLang="ko-KR" sz="1100" dirty="0">
                <a:cs typeface="Arial" pitchFamily="34" charset="0"/>
              </a:rPr>
              <a:t>OREM IPSUM DOLOR SIT AMET,</a:t>
            </a:r>
          </a:p>
          <a:p>
            <a:pPr algn="r"/>
            <a:r>
              <a:rPr lang="en-US" altLang="ko-KR" sz="1100" dirty="0">
                <a:cs typeface="Arial" pitchFamily="34" charset="0"/>
              </a:rPr>
              <a:t>CU USU AGAM INTEGRE IMPEDIT.</a:t>
            </a:r>
            <a:endParaRPr lang="ko-KR" altLang="en-US" sz="1100" dirty="0">
              <a:cs typeface="Arial" pitchFamily="34" charset="0"/>
            </a:endParaRPr>
          </a:p>
        </p:txBody>
      </p:sp>
      <p:sp>
        <p:nvSpPr>
          <p:cNvPr id="1704" name="TextBox 1703">
            <a:extLst>
              <a:ext uri="{FF2B5EF4-FFF2-40B4-BE49-F238E27FC236}">
                <a16:creationId xmlns:a16="http://schemas.microsoft.com/office/drawing/2014/main" id="{A0D82569-7A23-4F68-A422-8DF393DE396C}"/>
              </a:ext>
            </a:extLst>
          </p:cNvPr>
          <p:cNvSpPr txBox="1"/>
          <p:nvPr/>
        </p:nvSpPr>
        <p:spPr>
          <a:xfrm>
            <a:off x="8639052" y="2664546"/>
            <a:ext cx="2970842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OREM IPSUM</a:t>
            </a:r>
          </a:p>
          <a:p>
            <a:pPr algn="r"/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DOLOR SIT AMET</a:t>
            </a:r>
            <a:endParaRPr lang="ko-KR" altLang="en-US" sz="2400" dirty="0">
              <a:solidFill>
                <a:schemeClr val="accent1"/>
              </a:solidFill>
              <a:cs typeface="Arial" pitchFamily="34" charset="0"/>
            </a:endParaRPr>
          </a:p>
        </p:txBody>
      </p:sp>
      <p:grpSp>
        <p:nvGrpSpPr>
          <p:cNvPr id="1706" name="Graphic 44">
            <a:extLst>
              <a:ext uri="{FF2B5EF4-FFF2-40B4-BE49-F238E27FC236}">
                <a16:creationId xmlns:a16="http://schemas.microsoft.com/office/drawing/2014/main" id="{45E92C5C-8ADD-4B2B-8A97-8035EEC8B48F}"/>
              </a:ext>
            </a:extLst>
          </p:cNvPr>
          <p:cNvGrpSpPr/>
          <p:nvPr/>
        </p:nvGrpSpPr>
        <p:grpSpPr>
          <a:xfrm rot="1897936" flipH="1" flipV="1">
            <a:off x="8817800" y="4210159"/>
            <a:ext cx="2984562" cy="2269294"/>
            <a:chOff x="5034903" y="2636631"/>
            <a:chExt cx="3818603" cy="2903451"/>
          </a:xfrm>
        </p:grpSpPr>
        <p:sp>
          <p:nvSpPr>
            <p:cNvPr id="1707" name="Freeform: Shape 1706">
              <a:extLst>
                <a:ext uri="{FF2B5EF4-FFF2-40B4-BE49-F238E27FC236}">
                  <a16:creationId xmlns:a16="http://schemas.microsoft.com/office/drawing/2014/main" id="{E29FF666-24DA-42AB-B9D3-9BAF70B5B796}"/>
                </a:ext>
              </a:extLst>
            </p:cNvPr>
            <p:cNvSpPr/>
            <p:nvPr/>
          </p:nvSpPr>
          <p:spPr>
            <a:xfrm>
              <a:off x="6777229" y="2636631"/>
              <a:ext cx="1958790" cy="2265037"/>
            </a:xfrm>
            <a:custGeom>
              <a:avLst/>
              <a:gdLst>
                <a:gd name="connsiteX0" fmla="*/ 1951623 w 1958790"/>
                <a:gd name="connsiteY0" fmla="*/ 1607334 h 2265037"/>
                <a:gd name="connsiteX1" fmla="*/ 1951623 w 1958790"/>
                <a:gd name="connsiteY1" fmla="*/ 1607334 h 2265037"/>
                <a:gd name="connsiteX2" fmla="*/ 1951623 w 1958790"/>
                <a:gd name="connsiteY2" fmla="*/ 1607334 h 2265037"/>
                <a:gd name="connsiteX3" fmla="*/ 891385 w 1958790"/>
                <a:gd name="connsiteY3" fmla="*/ 123855 h 2265037"/>
                <a:gd name="connsiteX4" fmla="*/ 632816 w 1958790"/>
                <a:gd name="connsiteY4" fmla="*/ 83 h 2265037"/>
                <a:gd name="connsiteX5" fmla="*/ 443247 w 1958790"/>
                <a:gd name="connsiteY5" fmla="*/ 30315 h 2265037"/>
                <a:gd name="connsiteX6" fmla="*/ 168318 w 1958790"/>
                <a:gd name="connsiteY6" fmla="*/ 180406 h 2265037"/>
                <a:gd name="connsiteX7" fmla="*/ 20361 w 1958790"/>
                <a:gd name="connsiteY7" fmla="*/ 375310 h 2265037"/>
                <a:gd name="connsiteX8" fmla="*/ 2933 w 1958790"/>
                <a:gd name="connsiteY8" fmla="*/ 447866 h 2265037"/>
                <a:gd name="connsiteX9" fmla="*/ 37789 w 1958790"/>
                <a:gd name="connsiteY9" fmla="*/ 617874 h 2265037"/>
                <a:gd name="connsiteX10" fmla="*/ 498731 w 1958790"/>
                <a:gd name="connsiteY10" fmla="*/ 1370105 h 2265037"/>
                <a:gd name="connsiteX11" fmla="*/ 1025826 w 1958790"/>
                <a:gd name="connsiteY11" fmla="*/ 2167151 h 2265037"/>
                <a:gd name="connsiteX12" fmla="*/ 1224643 w 1958790"/>
                <a:gd name="connsiteY12" fmla="*/ 2262113 h 2265037"/>
                <a:gd name="connsiteX13" fmla="*/ 1523046 w 1958790"/>
                <a:gd name="connsiteY13" fmla="*/ 2158259 h 2265037"/>
                <a:gd name="connsiteX14" fmla="*/ 1738579 w 1958790"/>
                <a:gd name="connsiteY14" fmla="*/ 2006390 h 2265037"/>
                <a:gd name="connsiteX15" fmla="*/ 1919257 w 1958790"/>
                <a:gd name="connsiteY15" fmla="*/ 1801883 h 2265037"/>
                <a:gd name="connsiteX16" fmla="*/ 1951623 w 1958790"/>
                <a:gd name="connsiteY16" fmla="*/ 1607334 h 2265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958790" h="2265037">
                  <a:moveTo>
                    <a:pt x="1951623" y="1607334"/>
                  </a:moveTo>
                  <a:cubicBezTo>
                    <a:pt x="1951623" y="1607334"/>
                    <a:pt x="1951623" y="1607334"/>
                    <a:pt x="1951623" y="1607334"/>
                  </a:cubicBezTo>
                  <a:cubicBezTo>
                    <a:pt x="1951623" y="1607334"/>
                    <a:pt x="1951623" y="1607334"/>
                    <a:pt x="1951623" y="1607334"/>
                  </a:cubicBezTo>
                  <a:cubicBezTo>
                    <a:pt x="1943798" y="1594174"/>
                    <a:pt x="927307" y="175426"/>
                    <a:pt x="891385" y="123855"/>
                  </a:cubicBezTo>
                  <a:cubicBezTo>
                    <a:pt x="828432" y="32804"/>
                    <a:pt x="753031" y="83"/>
                    <a:pt x="632816" y="83"/>
                  </a:cubicBezTo>
                  <a:cubicBezTo>
                    <a:pt x="611477" y="-1339"/>
                    <a:pt x="484148" y="15733"/>
                    <a:pt x="443247" y="30315"/>
                  </a:cubicBezTo>
                  <a:cubicBezTo>
                    <a:pt x="382428" y="50232"/>
                    <a:pt x="281064" y="85799"/>
                    <a:pt x="168318" y="180406"/>
                  </a:cubicBezTo>
                  <a:cubicBezTo>
                    <a:pt x="104298" y="234111"/>
                    <a:pt x="51304" y="296708"/>
                    <a:pt x="20361" y="375310"/>
                  </a:cubicBezTo>
                  <a:cubicBezTo>
                    <a:pt x="13603" y="392738"/>
                    <a:pt x="2933" y="441464"/>
                    <a:pt x="2933" y="447866"/>
                  </a:cubicBezTo>
                  <a:cubicBezTo>
                    <a:pt x="-6670" y="508684"/>
                    <a:pt x="7913" y="564879"/>
                    <a:pt x="37789" y="617874"/>
                  </a:cubicBezTo>
                  <a:cubicBezTo>
                    <a:pt x="42412" y="626054"/>
                    <a:pt x="456762" y="1305374"/>
                    <a:pt x="498731" y="1370105"/>
                  </a:cubicBezTo>
                  <a:cubicBezTo>
                    <a:pt x="520782" y="1404249"/>
                    <a:pt x="957183" y="2073611"/>
                    <a:pt x="1025826" y="2167151"/>
                  </a:cubicBezTo>
                  <a:cubicBezTo>
                    <a:pt x="1084155" y="2246108"/>
                    <a:pt x="1153866" y="2274917"/>
                    <a:pt x="1224643" y="2262113"/>
                  </a:cubicBezTo>
                  <a:cubicBezTo>
                    <a:pt x="1277637" y="2252510"/>
                    <a:pt x="1476098" y="2181377"/>
                    <a:pt x="1523046" y="2158259"/>
                  </a:cubicBezTo>
                  <a:cubicBezTo>
                    <a:pt x="1567860" y="2136208"/>
                    <a:pt x="1709415" y="2031287"/>
                    <a:pt x="1738579" y="2006390"/>
                  </a:cubicBezTo>
                  <a:cubicBezTo>
                    <a:pt x="1771656" y="1978293"/>
                    <a:pt x="1897562" y="1845274"/>
                    <a:pt x="1919257" y="1801883"/>
                  </a:cubicBezTo>
                  <a:cubicBezTo>
                    <a:pt x="1942020" y="1756713"/>
                    <a:pt x="1972962" y="1673132"/>
                    <a:pt x="1951623" y="1607334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>
                    <a:lumMod val="40000"/>
                  </a:schemeClr>
                </a:gs>
                <a:gs pos="44000">
                  <a:schemeClr val="accent6">
                    <a:lumMod val="60000"/>
                    <a:lumOff val="40000"/>
                  </a:schemeClr>
                </a:gs>
                <a:gs pos="22000">
                  <a:schemeClr val="accent6">
                    <a:lumMod val="60000"/>
                  </a:schemeClr>
                </a:gs>
                <a:gs pos="73000">
                  <a:schemeClr val="accent6">
                    <a:lumMod val="75000"/>
                  </a:schemeClr>
                </a:gs>
                <a:gs pos="100000">
                  <a:schemeClr val="accent6">
                    <a:lumMod val="50000"/>
                  </a:schemeClr>
                </a:gs>
              </a:gsLst>
              <a:lin ang="8700000" scaled="0"/>
              <a:tileRect/>
            </a:gra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8" name="Freeform: Shape 1707">
              <a:extLst>
                <a:ext uri="{FF2B5EF4-FFF2-40B4-BE49-F238E27FC236}">
                  <a16:creationId xmlns:a16="http://schemas.microsoft.com/office/drawing/2014/main" id="{8CB8D278-4D00-4402-B335-CBF75A99C75C}"/>
                </a:ext>
              </a:extLst>
            </p:cNvPr>
            <p:cNvSpPr/>
            <p:nvPr/>
          </p:nvSpPr>
          <p:spPr>
            <a:xfrm>
              <a:off x="7669960" y="4006974"/>
              <a:ext cx="1183546" cy="1039641"/>
            </a:xfrm>
            <a:custGeom>
              <a:avLst/>
              <a:gdLst>
                <a:gd name="connsiteX0" fmla="*/ 1036041 w 1183546"/>
                <a:gd name="connsiteY0" fmla="*/ 214949 h 1039641"/>
                <a:gd name="connsiteX1" fmla="*/ 739279 w 1183546"/>
                <a:gd name="connsiteY1" fmla="*/ 734770 h 1039641"/>
                <a:gd name="connsiteX2" fmla="*/ 147506 w 1183546"/>
                <a:gd name="connsiteY2" fmla="*/ 824692 h 1039641"/>
                <a:gd name="connsiteX3" fmla="*/ 444268 w 1183546"/>
                <a:gd name="connsiteY3" fmla="*/ 304872 h 1039641"/>
                <a:gd name="connsiteX4" fmla="*/ 1036041 w 1183546"/>
                <a:gd name="connsiteY4" fmla="*/ 214949 h 103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3546" h="1039641">
                  <a:moveTo>
                    <a:pt x="1036041" y="214949"/>
                  </a:moveTo>
                  <a:cubicBezTo>
                    <a:pt x="1117506" y="333662"/>
                    <a:pt x="984641" y="566394"/>
                    <a:pt x="739279" y="734770"/>
                  </a:cubicBezTo>
                  <a:cubicBezTo>
                    <a:pt x="493916" y="903146"/>
                    <a:pt x="228971" y="943405"/>
                    <a:pt x="147506" y="824692"/>
                  </a:cubicBezTo>
                  <a:cubicBezTo>
                    <a:pt x="66041" y="705979"/>
                    <a:pt x="198905" y="473247"/>
                    <a:pt x="444268" y="304872"/>
                  </a:cubicBezTo>
                  <a:cubicBezTo>
                    <a:pt x="689630" y="136496"/>
                    <a:pt x="954576" y="96236"/>
                    <a:pt x="1036041" y="214949"/>
                  </a:cubicBezTo>
                  <a:close/>
                </a:path>
              </a:pathLst>
            </a:custGeom>
            <a:solidFill>
              <a:schemeClr val="tx1">
                <a:lumMod val="50000"/>
                <a:lumOff val="50000"/>
              </a:schemeClr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9" name="Freeform: Shape 1708">
              <a:extLst>
                <a:ext uri="{FF2B5EF4-FFF2-40B4-BE49-F238E27FC236}">
                  <a16:creationId xmlns:a16="http://schemas.microsoft.com/office/drawing/2014/main" id="{1FC67270-1333-47CA-B669-2F73B148D5F2}"/>
                </a:ext>
              </a:extLst>
            </p:cNvPr>
            <p:cNvSpPr/>
            <p:nvPr/>
          </p:nvSpPr>
          <p:spPr>
            <a:xfrm>
              <a:off x="7756649" y="4038715"/>
              <a:ext cx="1073494" cy="938054"/>
            </a:xfrm>
            <a:custGeom>
              <a:avLst/>
              <a:gdLst>
                <a:gd name="connsiteX0" fmla="*/ 942893 w 1073494"/>
                <a:gd name="connsiteY0" fmla="*/ 190316 h 938054"/>
                <a:gd name="connsiteX1" fmla="*/ 667349 w 1073494"/>
                <a:gd name="connsiteY1" fmla="*/ 659344 h 938054"/>
                <a:gd name="connsiteX2" fmla="*/ 130602 w 1073494"/>
                <a:gd name="connsiteY2" fmla="*/ 747738 h 938054"/>
                <a:gd name="connsiteX3" fmla="*/ 406146 w 1073494"/>
                <a:gd name="connsiteY3" fmla="*/ 278711 h 938054"/>
                <a:gd name="connsiteX4" fmla="*/ 942893 w 1073494"/>
                <a:gd name="connsiteY4" fmla="*/ 190316 h 938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73494" h="938054">
                  <a:moveTo>
                    <a:pt x="942893" y="190316"/>
                  </a:moveTo>
                  <a:cubicBezTo>
                    <a:pt x="1015022" y="295425"/>
                    <a:pt x="891657" y="505416"/>
                    <a:pt x="667349" y="659344"/>
                  </a:cubicBezTo>
                  <a:cubicBezTo>
                    <a:pt x="443041" y="813272"/>
                    <a:pt x="202731" y="852847"/>
                    <a:pt x="130602" y="747738"/>
                  </a:cubicBezTo>
                  <a:cubicBezTo>
                    <a:pt x="58473" y="642629"/>
                    <a:pt x="181838" y="432639"/>
                    <a:pt x="406146" y="278711"/>
                  </a:cubicBezTo>
                  <a:cubicBezTo>
                    <a:pt x="630454" y="124783"/>
                    <a:pt x="870764" y="85208"/>
                    <a:pt x="942893" y="190316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0" name="Freeform: Shape 1709">
              <a:extLst>
                <a:ext uri="{FF2B5EF4-FFF2-40B4-BE49-F238E27FC236}">
                  <a16:creationId xmlns:a16="http://schemas.microsoft.com/office/drawing/2014/main" id="{83556486-84A9-4C42-8F77-48B249899F9E}"/>
                </a:ext>
              </a:extLst>
            </p:cNvPr>
            <p:cNvSpPr/>
            <p:nvPr/>
          </p:nvSpPr>
          <p:spPr>
            <a:xfrm>
              <a:off x="5034903" y="4342180"/>
              <a:ext cx="1722801" cy="1197902"/>
            </a:xfrm>
            <a:custGeom>
              <a:avLst/>
              <a:gdLst>
                <a:gd name="connsiteX0" fmla="*/ 1714316 w 1722801"/>
                <a:gd name="connsiteY0" fmla="*/ 332140 h 1197902"/>
                <a:gd name="connsiteX1" fmla="*/ 1684796 w 1722801"/>
                <a:gd name="connsiteY1" fmla="*/ 253183 h 1197902"/>
                <a:gd name="connsiteX2" fmla="*/ 1586632 w 1722801"/>
                <a:gd name="connsiteY2" fmla="*/ 72860 h 1197902"/>
                <a:gd name="connsiteX3" fmla="*/ 1519767 w 1722801"/>
                <a:gd name="connsiteY3" fmla="*/ 10619 h 1197902"/>
                <a:gd name="connsiteX4" fmla="*/ 1458593 w 1722801"/>
                <a:gd name="connsiteY4" fmla="*/ 8129 h 1197902"/>
                <a:gd name="connsiteX5" fmla="*/ 1397418 w 1722801"/>
                <a:gd name="connsiteY5" fmla="*/ 53299 h 1197902"/>
                <a:gd name="connsiteX6" fmla="*/ 1103995 w 1722801"/>
                <a:gd name="connsiteY6" fmla="*/ 253538 h 1197902"/>
                <a:gd name="connsiteX7" fmla="*/ 298769 w 1722801"/>
                <a:gd name="connsiteY7" fmla="*/ 573992 h 1197902"/>
                <a:gd name="connsiteX8" fmla="*/ 25973 w 1722801"/>
                <a:gd name="connsiteY8" fmla="*/ 673223 h 1197902"/>
                <a:gd name="connsiteX9" fmla="*/ 10 w 1722801"/>
                <a:gd name="connsiteY9" fmla="*/ 710568 h 1197902"/>
                <a:gd name="connsiteX10" fmla="*/ 5701 w 1722801"/>
                <a:gd name="connsiteY10" fmla="*/ 756093 h 1197902"/>
                <a:gd name="connsiteX11" fmla="*/ 104220 w 1722801"/>
                <a:gd name="connsiteY11" fmla="*/ 989409 h 1197902"/>
                <a:gd name="connsiteX12" fmla="*/ 228703 w 1722801"/>
                <a:gd name="connsiteY12" fmla="*/ 1184669 h 1197902"/>
                <a:gd name="connsiteX13" fmla="*/ 279207 w 1722801"/>
                <a:gd name="connsiteY13" fmla="*/ 1192494 h 1197902"/>
                <a:gd name="connsiteX14" fmla="*/ 1093680 w 1722801"/>
                <a:gd name="connsiteY14" fmla="*/ 676780 h 1197902"/>
                <a:gd name="connsiteX15" fmla="*/ 1381769 w 1722801"/>
                <a:gd name="connsiteY15" fmla="*/ 539493 h 1197902"/>
                <a:gd name="connsiteX16" fmla="*/ 1595168 w 1722801"/>
                <a:gd name="connsiteY16" fmla="*/ 485076 h 1197902"/>
                <a:gd name="connsiteX17" fmla="*/ 1702935 w 1722801"/>
                <a:gd name="connsiteY17" fmla="*/ 445953 h 1197902"/>
                <a:gd name="connsiteX18" fmla="*/ 1714316 w 1722801"/>
                <a:gd name="connsiteY18" fmla="*/ 332140 h 1197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722801" h="1197902">
                  <a:moveTo>
                    <a:pt x="1714316" y="332140"/>
                  </a:moveTo>
                  <a:cubicBezTo>
                    <a:pt x="1705424" y="305465"/>
                    <a:pt x="1694399" y="279502"/>
                    <a:pt x="1684796" y="253183"/>
                  </a:cubicBezTo>
                  <a:cubicBezTo>
                    <a:pt x="1675548" y="230776"/>
                    <a:pt x="1601570" y="95623"/>
                    <a:pt x="1586632" y="72860"/>
                  </a:cubicBezTo>
                  <a:cubicBezTo>
                    <a:pt x="1571694" y="50098"/>
                    <a:pt x="1550710" y="27335"/>
                    <a:pt x="1519767" y="10619"/>
                  </a:cubicBezTo>
                  <a:cubicBezTo>
                    <a:pt x="1498783" y="-762"/>
                    <a:pt x="1479933" y="-5030"/>
                    <a:pt x="1458593" y="8129"/>
                  </a:cubicBezTo>
                  <a:cubicBezTo>
                    <a:pt x="1436897" y="21289"/>
                    <a:pt x="1415557" y="35515"/>
                    <a:pt x="1397418" y="53299"/>
                  </a:cubicBezTo>
                  <a:cubicBezTo>
                    <a:pt x="1311703" y="137591"/>
                    <a:pt x="1212828" y="202322"/>
                    <a:pt x="1103995" y="253538"/>
                  </a:cubicBezTo>
                  <a:cubicBezTo>
                    <a:pt x="842225" y="377310"/>
                    <a:pt x="572986" y="481875"/>
                    <a:pt x="298769" y="573992"/>
                  </a:cubicBezTo>
                  <a:cubicBezTo>
                    <a:pt x="207007" y="604935"/>
                    <a:pt x="114890" y="633744"/>
                    <a:pt x="25973" y="673223"/>
                  </a:cubicBezTo>
                  <a:cubicBezTo>
                    <a:pt x="8902" y="680692"/>
                    <a:pt x="-346" y="691718"/>
                    <a:pt x="10" y="710568"/>
                  </a:cubicBezTo>
                  <a:cubicBezTo>
                    <a:pt x="366" y="725861"/>
                    <a:pt x="1433" y="741155"/>
                    <a:pt x="5701" y="756093"/>
                  </a:cubicBezTo>
                  <a:cubicBezTo>
                    <a:pt x="28819" y="837896"/>
                    <a:pt x="67231" y="913653"/>
                    <a:pt x="104220" y="989409"/>
                  </a:cubicBezTo>
                  <a:cubicBezTo>
                    <a:pt x="105998" y="996523"/>
                    <a:pt x="187445" y="1140211"/>
                    <a:pt x="228703" y="1184669"/>
                  </a:cubicBezTo>
                  <a:cubicBezTo>
                    <a:pt x="235816" y="1193917"/>
                    <a:pt x="255377" y="1204587"/>
                    <a:pt x="279207" y="1192494"/>
                  </a:cubicBezTo>
                  <a:cubicBezTo>
                    <a:pt x="295568" y="1184314"/>
                    <a:pt x="926162" y="776010"/>
                    <a:pt x="1093680" y="676780"/>
                  </a:cubicBezTo>
                  <a:cubicBezTo>
                    <a:pt x="1185442" y="622363"/>
                    <a:pt x="1280760" y="574348"/>
                    <a:pt x="1381769" y="539493"/>
                  </a:cubicBezTo>
                  <a:cubicBezTo>
                    <a:pt x="1451479" y="515308"/>
                    <a:pt x="1523679" y="501792"/>
                    <a:pt x="1595168" y="485076"/>
                  </a:cubicBezTo>
                  <a:cubicBezTo>
                    <a:pt x="1632513" y="476540"/>
                    <a:pt x="1669858" y="466937"/>
                    <a:pt x="1702935" y="445953"/>
                  </a:cubicBezTo>
                  <a:cubicBezTo>
                    <a:pt x="1728898" y="428525"/>
                    <a:pt x="1725697" y="366284"/>
                    <a:pt x="1714316" y="33214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1" name="Freeform: Shape 1710">
              <a:extLst>
                <a:ext uri="{FF2B5EF4-FFF2-40B4-BE49-F238E27FC236}">
                  <a16:creationId xmlns:a16="http://schemas.microsoft.com/office/drawing/2014/main" id="{956264D1-1D18-4EC2-962C-F147404DA3C8}"/>
                </a:ext>
              </a:extLst>
            </p:cNvPr>
            <p:cNvSpPr/>
            <p:nvPr/>
          </p:nvSpPr>
          <p:spPr>
            <a:xfrm>
              <a:off x="8016181" y="4326409"/>
              <a:ext cx="551652" cy="462034"/>
            </a:xfrm>
            <a:custGeom>
              <a:avLst/>
              <a:gdLst>
                <a:gd name="connsiteX0" fmla="*/ 497520 w 551652"/>
                <a:gd name="connsiteY0" fmla="*/ 78883 h 462034"/>
                <a:gd name="connsiteX1" fmla="*/ 329959 w 551652"/>
                <a:gd name="connsiteY1" fmla="*/ 309900 h 462034"/>
                <a:gd name="connsiteX2" fmla="*/ 54132 w 551652"/>
                <a:gd name="connsiteY2" fmla="*/ 383151 h 462034"/>
                <a:gd name="connsiteX3" fmla="*/ 221694 w 551652"/>
                <a:gd name="connsiteY3" fmla="*/ 152134 h 462034"/>
                <a:gd name="connsiteX4" fmla="*/ 497520 w 551652"/>
                <a:gd name="connsiteY4" fmla="*/ 78883 h 462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1652" h="462034">
                  <a:moveTo>
                    <a:pt x="497520" y="78883"/>
                  </a:moveTo>
                  <a:cubicBezTo>
                    <a:pt x="527417" y="122449"/>
                    <a:pt x="452397" y="225879"/>
                    <a:pt x="329959" y="309900"/>
                  </a:cubicBezTo>
                  <a:cubicBezTo>
                    <a:pt x="207520" y="393921"/>
                    <a:pt x="84029" y="426717"/>
                    <a:pt x="54132" y="383151"/>
                  </a:cubicBezTo>
                  <a:cubicBezTo>
                    <a:pt x="24236" y="339585"/>
                    <a:pt x="99256" y="236155"/>
                    <a:pt x="221694" y="152134"/>
                  </a:cubicBezTo>
                  <a:cubicBezTo>
                    <a:pt x="344132" y="68113"/>
                    <a:pt x="467624" y="35317"/>
                    <a:pt x="497520" y="78883"/>
                  </a:cubicBezTo>
                  <a:close/>
                </a:path>
              </a:pathLst>
            </a:custGeom>
            <a:solidFill>
              <a:srgbClr val="CCCCCC"/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2" name="Freeform: Shape 1711">
              <a:extLst>
                <a:ext uri="{FF2B5EF4-FFF2-40B4-BE49-F238E27FC236}">
                  <a16:creationId xmlns:a16="http://schemas.microsoft.com/office/drawing/2014/main" id="{8F359CE2-7A70-4876-A091-1CBACB2BDBD5}"/>
                </a:ext>
              </a:extLst>
            </p:cNvPr>
            <p:cNvSpPr/>
            <p:nvPr/>
          </p:nvSpPr>
          <p:spPr>
            <a:xfrm>
              <a:off x="8135828" y="4432625"/>
              <a:ext cx="295817" cy="261957"/>
            </a:xfrm>
            <a:custGeom>
              <a:avLst/>
              <a:gdLst>
                <a:gd name="connsiteX0" fmla="*/ 257583 w 295817"/>
                <a:gd name="connsiteY0" fmla="*/ 55717 h 261957"/>
                <a:gd name="connsiteX1" fmla="*/ 186143 w 295817"/>
                <a:gd name="connsiteY1" fmla="*/ 186696 h 261957"/>
                <a:gd name="connsiteX2" fmla="*/ 38235 w 295817"/>
                <a:gd name="connsiteY2" fmla="*/ 206241 h 261957"/>
                <a:gd name="connsiteX3" fmla="*/ 109674 w 295817"/>
                <a:gd name="connsiteY3" fmla="*/ 75262 h 261957"/>
                <a:gd name="connsiteX4" fmla="*/ 257583 w 295817"/>
                <a:gd name="connsiteY4" fmla="*/ 55717 h 261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5817" h="261957">
                  <a:moveTo>
                    <a:pt x="257583" y="55717"/>
                  </a:moveTo>
                  <a:cubicBezTo>
                    <a:pt x="278699" y="86488"/>
                    <a:pt x="246715" y="145129"/>
                    <a:pt x="186143" y="186696"/>
                  </a:cubicBezTo>
                  <a:cubicBezTo>
                    <a:pt x="125572" y="228262"/>
                    <a:pt x="59351" y="237012"/>
                    <a:pt x="38235" y="206241"/>
                  </a:cubicBezTo>
                  <a:cubicBezTo>
                    <a:pt x="17118" y="175469"/>
                    <a:pt x="49103" y="116828"/>
                    <a:pt x="109674" y="75262"/>
                  </a:cubicBezTo>
                  <a:cubicBezTo>
                    <a:pt x="170245" y="33696"/>
                    <a:pt x="236466" y="24945"/>
                    <a:pt x="257583" y="55717"/>
                  </a:cubicBezTo>
                  <a:close/>
                </a:path>
              </a:pathLst>
            </a:custGeom>
            <a:solidFill>
              <a:srgbClr val="E6E6E6"/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3" name="Freeform: Shape 1712">
              <a:extLst>
                <a:ext uri="{FF2B5EF4-FFF2-40B4-BE49-F238E27FC236}">
                  <a16:creationId xmlns:a16="http://schemas.microsoft.com/office/drawing/2014/main" id="{26255EF8-6F7D-48C1-AD38-5032FE404C18}"/>
                </a:ext>
              </a:extLst>
            </p:cNvPr>
            <p:cNvSpPr/>
            <p:nvPr/>
          </p:nvSpPr>
          <p:spPr>
            <a:xfrm>
              <a:off x="5078240" y="4400965"/>
              <a:ext cx="1631884" cy="1069984"/>
            </a:xfrm>
            <a:custGeom>
              <a:avLst/>
              <a:gdLst>
                <a:gd name="connsiteX0" fmla="*/ 1631856 w 1631884"/>
                <a:gd name="connsiteY0" fmla="*/ 274066 h 1069984"/>
                <a:gd name="connsiteX1" fmla="*/ 1553610 w 1631884"/>
                <a:gd name="connsiteY1" fmla="*/ 369028 h 1069984"/>
                <a:gd name="connsiteX2" fmla="*/ 1387159 w 1631884"/>
                <a:gd name="connsiteY2" fmla="*/ 405306 h 1069984"/>
                <a:gd name="connsiteX3" fmla="*/ 1218573 w 1631884"/>
                <a:gd name="connsiteY3" fmla="*/ 470393 h 1069984"/>
                <a:gd name="connsiteX4" fmla="*/ 855084 w 1631884"/>
                <a:gd name="connsiteY4" fmla="*/ 682013 h 1069984"/>
                <a:gd name="connsiteX5" fmla="*/ 255788 w 1631884"/>
                <a:gd name="connsiteY5" fmla="*/ 1060441 h 1069984"/>
                <a:gd name="connsiteX6" fmla="*/ 175407 w 1631884"/>
                <a:gd name="connsiteY6" fmla="*/ 1054039 h 1069984"/>
                <a:gd name="connsiteX7" fmla="*/ 103919 w 1631884"/>
                <a:gd name="connsiteY7" fmla="*/ 976148 h 1069984"/>
                <a:gd name="connsiteX8" fmla="*/ 27806 w 1631884"/>
                <a:gd name="connsiteY8" fmla="*/ 825702 h 1069984"/>
                <a:gd name="connsiteX9" fmla="*/ 1132 w 1631884"/>
                <a:gd name="connsiteY9" fmla="*/ 720781 h 1069984"/>
                <a:gd name="connsiteX10" fmla="*/ 64084 w 1631884"/>
                <a:gd name="connsiteY10" fmla="*/ 629375 h 1069984"/>
                <a:gd name="connsiteX11" fmla="*/ 443579 w 1631884"/>
                <a:gd name="connsiteY11" fmla="*/ 509516 h 1069984"/>
                <a:gd name="connsiteX12" fmla="*/ 993437 w 1631884"/>
                <a:gd name="connsiteY12" fmla="*/ 277978 h 1069984"/>
                <a:gd name="connsiteX13" fmla="*/ 1170558 w 1631884"/>
                <a:gd name="connsiteY13" fmla="*/ 191907 h 1069984"/>
                <a:gd name="connsiteX14" fmla="*/ 1310335 w 1631884"/>
                <a:gd name="connsiteY14" fmla="*/ 92321 h 1069984"/>
                <a:gd name="connsiteX15" fmla="*/ 1390360 w 1631884"/>
                <a:gd name="connsiteY15" fmla="*/ 19765 h 1069984"/>
                <a:gd name="connsiteX16" fmla="*/ 1510930 w 1631884"/>
                <a:gd name="connsiteY16" fmla="*/ 29368 h 1069984"/>
                <a:gd name="connsiteX17" fmla="*/ 1608382 w 1631884"/>
                <a:gd name="connsiteY17" fmla="*/ 182304 h 1069984"/>
                <a:gd name="connsiteX18" fmla="*/ 1631856 w 1631884"/>
                <a:gd name="connsiteY18" fmla="*/ 274066 h 10699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631884" h="1069984">
                  <a:moveTo>
                    <a:pt x="1631856" y="274066"/>
                  </a:moveTo>
                  <a:cubicBezTo>
                    <a:pt x="1631501" y="329549"/>
                    <a:pt x="1608382" y="357291"/>
                    <a:pt x="1553610" y="369028"/>
                  </a:cubicBezTo>
                  <a:cubicBezTo>
                    <a:pt x="1498126" y="380765"/>
                    <a:pt x="1442287" y="391435"/>
                    <a:pt x="1387159" y="405306"/>
                  </a:cubicBezTo>
                  <a:cubicBezTo>
                    <a:pt x="1328474" y="420244"/>
                    <a:pt x="1272990" y="444074"/>
                    <a:pt x="1218573" y="470393"/>
                  </a:cubicBezTo>
                  <a:cubicBezTo>
                    <a:pt x="1091956" y="531923"/>
                    <a:pt x="974231" y="608391"/>
                    <a:pt x="855084" y="682013"/>
                  </a:cubicBezTo>
                  <a:cubicBezTo>
                    <a:pt x="755497" y="743188"/>
                    <a:pt x="293133" y="1038745"/>
                    <a:pt x="255788" y="1060441"/>
                  </a:cubicBezTo>
                  <a:cubicBezTo>
                    <a:pt x="228402" y="1076090"/>
                    <a:pt x="200660" y="1071467"/>
                    <a:pt x="175407" y="1054039"/>
                  </a:cubicBezTo>
                  <a:cubicBezTo>
                    <a:pt x="145887" y="1033410"/>
                    <a:pt x="123836" y="1005669"/>
                    <a:pt x="103919" y="976148"/>
                  </a:cubicBezTo>
                  <a:cubicBezTo>
                    <a:pt x="72265" y="929201"/>
                    <a:pt x="50213" y="877274"/>
                    <a:pt x="27806" y="825702"/>
                  </a:cubicBezTo>
                  <a:cubicBezTo>
                    <a:pt x="13224" y="792270"/>
                    <a:pt x="6111" y="756703"/>
                    <a:pt x="1132" y="720781"/>
                  </a:cubicBezTo>
                  <a:cubicBezTo>
                    <a:pt x="-5626" y="674189"/>
                    <a:pt x="18203" y="643602"/>
                    <a:pt x="64084" y="629375"/>
                  </a:cubicBezTo>
                  <a:cubicBezTo>
                    <a:pt x="191057" y="590607"/>
                    <a:pt x="319096" y="555752"/>
                    <a:pt x="443579" y="509516"/>
                  </a:cubicBezTo>
                  <a:cubicBezTo>
                    <a:pt x="513645" y="483552"/>
                    <a:pt x="953603" y="295761"/>
                    <a:pt x="993437" y="277978"/>
                  </a:cubicBezTo>
                  <a:cubicBezTo>
                    <a:pt x="1053189" y="250947"/>
                    <a:pt x="1111874" y="221783"/>
                    <a:pt x="1170558" y="191907"/>
                  </a:cubicBezTo>
                  <a:cubicBezTo>
                    <a:pt x="1222486" y="165588"/>
                    <a:pt x="1267655" y="131088"/>
                    <a:pt x="1310335" y="92321"/>
                  </a:cubicBezTo>
                  <a:cubicBezTo>
                    <a:pt x="1337010" y="68136"/>
                    <a:pt x="1363329" y="43595"/>
                    <a:pt x="1390360" y="19765"/>
                  </a:cubicBezTo>
                  <a:cubicBezTo>
                    <a:pt x="1424148" y="-10111"/>
                    <a:pt x="1473585" y="-5487"/>
                    <a:pt x="1510930" y="29368"/>
                  </a:cubicBezTo>
                  <a:cubicBezTo>
                    <a:pt x="1556811" y="72048"/>
                    <a:pt x="1585620" y="125042"/>
                    <a:pt x="1608382" y="182304"/>
                  </a:cubicBezTo>
                  <a:cubicBezTo>
                    <a:pt x="1619764" y="211469"/>
                    <a:pt x="1632567" y="240989"/>
                    <a:pt x="1631856" y="274066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714" name="Freeform: Shape 1713">
              <a:extLst>
                <a:ext uri="{FF2B5EF4-FFF2-40B4-BE49-F238E27FC236}">
                  <a16:creationId xmlns:a16="http://schemas.microsoft.com/office/drawing/2014/main" id="{2A797211-EBD7-4E67-B91D-3C1918154BB9}"/>
                </a:ext>
              </a:extLst>
            </p:cNvPr>
            <p:cNvSpPr/>
            <p:nvPr/>
          </p:nvSpPr>
          <p:spPr>
            <a:xfrm>
              <a:off x="8125643" y="4571177"/>
              <a:ext cx="172988" cy="163250"/>
            </a:xfrm>
            <a:custGeom>
              <a:avLst/>
              <a:gdLst>
                <a:gd name="connsiteX0" fmla="*/ 142977 w 172988"/>
                <a:gd name="connsiteY0" fmla="*/ 0 h 163250"/>
                <a:gd name="connsiteX1" fmla="*/ 170364 w 172988"/>
                <a:gd name="connsiteY1" fmla="*/ 33788 h 163250"/>
                <a:gd name="connsiteX2" fmla="*/ 158982 w 172988"/>
                <a:gd name="connsiteY2" fmla="*/ 69710 h 163250"/>
                <a:gd name="connsiteX3" fmla="*/ 88205 w 172988"/>
                <a:gd name="connsiteY3" fmla="*/ 119148 h 163250"/>
                <a:gd name="connsiteX4" fmla="*/ 17783 w 172988"/>
                <a:gd name="connsiteY4" fmla="*/ 159693 h 163250"/>
                <a:gd name="connsiteX5" fmla="*/ 0 w 172988"/>
                <a:gd name="connsiteY5" fmla="*/ 163250 h 163250"/>
                <a:gd name="connsiteX6" fmla="*/ 72556 w 172988"/>
                <a:gd name="connsiteY6" fmla="*/ 119859 h 163250"/>
                <a:gd name="connsiteX7" fmla="*/ 152936 w 172988"/>
                <a:gd name="connsiteY7" fmla="*/ 62597 h 163250"/>
                <a:gd name="connsiteX8" fmla="*/ 154359 w 172988"/>
                <a:gd name="connsiteY8" fmla="*/ 27030 h 163250"/>
                <a:gd name="connsiteX9" fmla="*/ 137998 w 172988"/>
                <a:gd name="connsiteY9" fmla="*/ 6046 h 163250"/>
                <a:gd name="connsiteX10" fmla="*/ 142977 w 172988"/>
                <a:gd name="connsiteY10" fmla="*/ 0 h 16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72988" h="163250">
                  <a:moveTo>
                    <a:pt x="142977" y="0"/>
                  </a:moveTo>
                  <a:cubicBezTo>
                    <a:pt x="155426" y="8536"/>
                    <a:pt x="163962" y="20984"/>
                    <a:pt x="170364" y="33788"/>
                  </a:cubicBezTo>
                  <a:cubicBezTo>
                    <a:pt x="177477" y="48015"/>
                    <a:pt x="168941" y="60463"/>
                    <a:pt x="158982" y="69710"/>
                  </a:cubicBezTo>
                  <a:cubicBezTo>
                    <a:pt x="137642" y="88916"/>
                    <a:pt x="112746" y="103854"/>
                    <a:pt x="88205" y="119148"/>
                  </a:cubicBezTo>
                  <a:cubicBezTo>
                    <a:pt x="65087" y="133374"/>
                    <a:pt x="41257" y="146178"/>
                    <a:pt x="17783" y="159693"/>
                  </a:cubicBezTo>
                  <a:cubicBezTo>
                    <a:pt x="11737" y="160760"/>
                    <a:pt x="6046" y="162183"/>
                    <a:pt x="0" y="163250"/>
                  </a:cubicBezTo>
                  <a:cubicBezTo>
                    <a:pt x="24185" y="149024"/>
                    <a:pt x="48726" y="135153"/>
                    <a:pt x="72556" y="119859"/>
                  </a:cubicBezTo>
                  <a:cubicBezTo>
                    <a:pt x="100298" y="102076"/>
                    <a:pt x="129818" y="87138"/>
                    <a:pt x="152936" y="62597"/>
                  </a:cubicBezTo>
                  <a:cubicBezTo>
                    <a:pt x="163962" y="50860"/>
                    <a:pt x="166451" y="39834"/>
                    <a:pt x="154359" y="27030"/>
                  </a:cubicBezTo>
                  <a:cubicBezTo>
                    <a:pt x="148312" y="20629"/>
                    <a:pt x="143333" y="13159"/>
                    <a:pt x="137998" y="6046"/>
                  </a:cubicBezTo>
                  <a:cubicBezTo>
                    <a:pt x="137642" y="2489"/>
                    <a:pt x="139777" y="1067"/>
                    <a:pt x="142977" y="0"/>
                  </a:cubicBezTo>
                  <a:close/>
                </a:path>
              </a:pathLst>
            </a:custGeom>
            <a:solidFill>
              <a:srgbClr val="898989"/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5" name="Freeform: Shape 1714">
              <a:extLst>
                <a:ext uri="{FF2B5EF4-FFF2-40B4-BE49-F238E27FC236}">
                  <a16:creationId xmlns:a16="http://schemas.microsoft.com/office/drawing/2014/main" id="{3DBB33E0-F548-4BFC-9A08-3ADBEFEEE835}"/>
                </a:ext>
              </a:extLst>
            </p:cNvPr>
            <p:cNvSpPr/>
            <p:nvPr/>
          </p:nvSpPr>
          <p:spPr>
            <a:xfrm>
              <a:off x="8288182" y="4599986"/>
              <a:ext cx="4623" cy="7113"/>
            </a:xfrm>
            <a:custGeom>
              <a:avLst/>
              <a:gdLst>
                <a:gd name="connsiteX0" fmla="*/ 4268 w 4623"/>
                <a:gd name="connsiteY0" fmla="*/ 6402 h 7113"/>
                <a:gd name="connsiteX1" fmla="*/ 4624 w 4623"/>
                <a:gd name="connsiteY1" fmla="*/ 7113 h 7113"/>
                <a:gd name="connsiteX2" fmla="*/ 0 w 4623"/>
                <a:gd name="connsiteY2" fmla="*/ 0 h 7113"/>
                <a:gd name="connsiteX3" fmla="*/ 4268 w 4623"/>
                <a:gd name="connsiteY3" fmla="*/ 6402 h 7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623" h="7113">
                  <a:moveTo>
                    <a:pt x="4268" y="6402"/>
                  </a:moveTo>
                  <a:cubicBezTo>
                    <a:pt x="4268" y="6758"/>
                    <a:pt x="4624" y="6758"/>
                    <a:pt x="4624" y="7113"/>
                  </a:cubicBezTo>
                  <a:cubicBezTo>
                    <a:pt x="3557" y="4624"/>
                    <a:pt x="2134" y="2490"/>
                    <a:pt x="0" y="0"/>
                  </a:cubicBezTo>
                  <a:cubicBezTo>
                    <a:pt x="1423" y="2134"/>
                    <a:pt x="2845" y="4268"/>
                    <a:pt x="4268" y="6402"/>
                  </a:cubicBezTo>
                  <a:close/>
                </a:path>
              </a:pathLst>
            </a:custGeom>
            <a:noFill/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6" name="Freeform: Shape 1715">
              <a:extLst>
                <a:ext uri="{FF2B5EF4-FFF2-40B4-BE49-F238E27FC236}">
                  <a16:creationId xmlns:a16="http://schemas.microsoft.com/office/drawing/2014/main" id="{F7098F2D-0577-481D-AA0F-9DD8F50B1F69}"/>
                </a:ext>
              </a:extLst>
            </p:cNvPr>
            <p:cNvSpPr/>
            <p:nvPr/>
          </p:nvSpPr>
          <p:spPr>
            <a:xfrm>
              <a:off x="8142359" y="4728025"/>
              <a:ext cx="711" cy="711"/>
            </a:xfrm>
            <a:custGeom>
              <a:avLst/>
              <a:gdLst>
                <a:gd name="connsiteX0" fmla="*/ 711 w 711"/>
                <a:gd name="connsiteY0" fmla="*/ 711 h 711"/>
                <a:gd name="connsiteX1" fmla="*/ 711 w 711"/>
                <a:gd name="connsiteY1" fmla="*/ 0 h 711"/>
                <a:gd name="connsiteX2" fmla="*/ 0 w 711"/>
                <a:gd name="connsiteY2" fmla="*/ 0 h 711"/>
                <a:gd name="connsiteX3" fmla="*/ 711 w 711"/>
                <a:gd name="connsiteY3" fmla="*/ 711 h 7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11" h="711">
                  <a:moveTo>
                    <a:pt x="711" y="711"/>
                  </a:moveTo>
                  <a:cubicBezTo>
                    <a:pt x="711" y="356"/>
                    <a:pt x="711" y="356"/>
                    <a:pt x="711" y="0"/>
                  </a:cubicBezTo>
                  <a:cubicBezTo>
                    <a:pt x="356" y="0"/>
                    <a:pt x="0" y="0"/>
                    <a:pt x="0" y="0"/>
                  </a:cubicBezTo>
                  <a:cubicBezTo>
                    <a:pt x="356" y="356"/>
                    <a:pt x="711" y="356"/>
                    <a:pt x="711" y="711"/>
                  </a:cubicBezTo>
                  <a:close/>
                </a:path>
              </a:pathLst>
            </a:custGeom>
            <a:noFill/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7" name="Freeform: Shape 1716">
              <a:extLst>
                <a:ext uri="{FF2B5EF4-FFF2-40B4-BE49-F238E27FC236}">
                  <a16:creationId xmlns:a16="http://schemas.microsoft.com/office/drawing/2014/main" id="{9BC3E3ED-1D7A-4F82-BEED-C9835FD0FF3A}"/>
                </a:ext>
              </a:extLst>
            </p:cNvPr>
            <p:cNvSpPr/>
            <p:nvPr/>
          </p:nvSpPr>
          <p:spPr>
            <a:xfrm>
              <a:off x="6658169" y="4414592"/>
              <a:ext cx="1724818" cy="513675"/>
            </a:xfrm>
            <a:custGeom>
              <a:avLst/>
              <a:gdLst>
                <a:gd name="connsiteX0" fmla="*/ 1309915 w 1724818"/>
                <a:gd name="connsiteY0" fmla="*/ 392746 h 513675"/>
                <a:gd name="connsiteX1" fmla="*/ 1183298 w 1724818"/>
                <a:gd name="connsiteY1" fmla="*/ 429735 h 513675"/>
                <a:gd name="connsiteX2" fmla="*/ 1090114 w 1724818"/>
                <a:gd name="connsiteY2" fmla="*/ 395947 h 513675"/>
                <a:gd name="connsiteX3" fmla="*/ 474102 w 1724818"/>
                <a:gd name="connsiteY3" fmla="*/ 61978 h 513675"/>
                <a:gd name="connsiteX4" fmla="*/ 176766 w 1724818"/>
                <a:gd name="connsiteY4" fmla="*/ 6494 h 513675"/>
                <a:gd name="connsiteX5" fmla="*/ 0 w 1724818"/>
                <a:gd name="connsiteY5" fmla="*/ 75849 h 513675"/>
                <a:gd name="connsiteX6" fmla="*/ 38412 w 1724818"/>
                <a:gd name="connsiteY6" fmla="*/ 151250 h 513675"/>
                <a:gd name="connsiteX7" fmla="*/ 55484 w 1724818"/>
                <a:gd name="connsiteY7" fmla="*/ 146982 h 513675"/>
                <a:gd name="connsiteX8" fmla="*/ 140488 w 1724818"/>
                <a:gd name="connsiteY8" fmla="*/ 103946 h 513675"/>
                <a:gd name="connsiteX9" fmla="*/ 295913 w 1724818"/>
                <a:gd name="connsiteY9" fmla="*/ 97188 h 513675"/>
                <a:gd name="connsiteX10" fmla="*/ 435334 w 1724818"/>
                <a:gd name="connsiteY10" fmla="*/ 154095 h 513675"/>
                <a:gd name="connsiteX11" fmla="*/ 1091536 w 1724818"/>
                <a:gd name="connsiteY11" fmla="*/ 493755 h 513675"/>
                <a:gd name="connsiteX12" fmla="*/ 1326631 w 1724818"/>
                <a:gd name="connsiteY12" fmla="*/ 483085 h 513675"/>
                <a:gd name="connsiteX13" fmla="*/ 1659533 w 1724818"/>
                <a:gd name="connsiteY13" fmla="*/ 293871 h 513675"/>
                <a:gd name="connsiteX14" fmla="*/ 1721419 w 1724818"/>
                <a:gd name="connsiteY14" fmla="*/ 223450 h 513675"/>
                <a:gd name="connsiteX15" fmla="*/ 1712172 w 1724818"/>
                <a:gd name="connsiteY15" fmla="*/ 153028 h 513675"/>
                <a:gd name="connsiteX16" fmla="*/ 1691543 w 1724818"/>
                <a:gd name="connsiteY16" fmla="*/ 122441 h 513675"/>
                <a:gd name="connsiteX17" fmla="*/ 1662735 w 1724818"/>
                <a:gd name="connsiteY17" fmla="*/ 113905 h 513675"/>
                <a:gd name="connsiteX18" fmla="*/ 1609740 w 1724818"/>
                <a:gd name="connsiteY18" fmla="*/ 153739 h 513675"/>
                <a:gd name="connsiteX19" fmla="*/ 1616142 w 1724818"/>
                <a:gd name="connsiteY19" fmla="*/ 183259 h 513675"/>
                <a:gd name="connsiteX20" fmla="*/ 1621833 w 1724818"/>
                <a:gd name="connsiteY20" fmla="*/ 219182 h 513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1724818" h="513675">
                  <a:moveTo>
                    <a:pt x="1309915" y="392746"/>
                  </a:moveTo>
                  <a:cubicBezTo>
                    <a:pt x="1271147" y="411952"/>
                    <a:pt x="1220643" y="432581"/>
                    <a:pt x="1183298" y="429735"/>
                  </a:cubicBezTo>
                  <a:cubicBezTo>
                    <a:pt x="1160891" y="428313"/>
                    <a:pt x="1103629" y="403416"/>
                    <a:pt x="1090114" y="395947"/>
                  </a:cubicBezTo>
                  <a:cubicBezTo>
                    <a:pt x="1026094" y="368916"/>
                    <a:pt x="502199" y="74070"/>
                    <a:pt x="474102" y="61978"/>
                  </a:cubicBezTo>
                  <a:cubicBezTo>
                    <a:pt x="326145" y="-619"/>
                    <a:pt x="278842" y="-8444"/>
                    <a:pt x="176766" y="6494"/>
                  </a:cubicBezTo>
                  <a:cubicBezTo>
                    <a:pt x="119859" y="13607"/>
                    <a:pt x="10314" y="68024"/>
                    <a:pt x="0" y="75849"/>
                  </a:cubicBezTo>
                  <a:cubicBezTo>
                    <a:pt x="1423" y="77982"/>
                    <a:pt x="35922" y="146270"/>
                    <a:pt x="38412" y="151250"/>
                  </a:cubicBezTo>
                  <a:cubicBezTo>
                    <a:pt x="41257" y="156940"/>
                    <a:pt x="49437" y="149827"/>
                    <a:pt x="55484" y="146982"/>
                  </a:cubicBezTo>
                  <a:cubicBezTo>
                    <a:pt x="75401" y="136312"/>
                    <a:pt x="119504" y="112838"/>
                    <a:pt x="140488" y="103946"/>
                  </a:cubicBezTo>
                  <a:cubicBezTo>
                    <a:pt x="167163" y="92565"/>
                    <a:pt x="205219" y="76204"/>
                    <a:pt x="295913" y="97188"/>
                  </a:cubicBezTo>
                  <a:cubicBezTo>
                    <a:pt x="344995" y="108570"/>
                    <a:pt x="390165" y="131688"/>
                    <a:pt x="435334" y="154095"/>
                  </a:cubicBezTo>
                  <a:cubicBezTo>
                    <a:pt x="497220" y="185038"/>
                    <a:pt x="1007244" y="456054"/>
                    <a:pt x="1091536" y="493755"/>
                  </a:cubicBezTo>
                  <a:cubicBezTo>
                    <a:pt x="1123902" y="508693"/>
                    <a:pt x="1204282" y="534657"/>
                    <a:pt x="1326631" y="483085"/>
                  </a:cubicBezTo>
                  <a:cubicBezTo>
                    <a:pt x="1345837" y="472415"/>
                    <a:pt x="1551056" y="357891"/>
                    <a:pt x="1659533" y="293871"/>
                  </a:cubicBezTo>
                  <a:cubicBezTo>
                    <a:pt x="1687276" y="277511"/>
                    <a:pt x="1710749" y="255815"/>
                    <a:pt x="1721419" y="223450"/>
                  </a:cubicBezTo>
                  <a:cubicBezTo>
                    <a:pt x="1723909" y="213847"/>
                    <a:pt x="1731022" y="181837"/>
                    <a:pt x="1712172" y="153028"/>
                  </a:cubicBezTo>
                  <a:cubicBezTo>
                    <a:pt x="1705414" y="142714"/>
                    <a:pt x="1698301" y="132755"/>
                    <a:pt x="1691543" y="122441"/>
                  </a:cubicBezTo>
                  <a:cubicBezTo>
                    <a:pt x="1684074" y="110704"/>
                    <a:pt x="1674827" y="108925"/>
                    <a:pt x="1662735" y="113905"/>
                  </a:cubicBezTo>
                  <a:cubicBezTo>
                    <a:pt x="1651353" y="118528"/>
                    <a:pt x="1614720" y="146626"/>
                    <a:pt x="1609740" y="153739"/>
                  </a:cubicBezTo>
                  <a:cubicBezTo>
                    <a:pt x="1600849" y="164765"/>
                    <a:pt x="1612586" y="176857"/>
                    <a:pt x="1616142" y="183259"/>
                  </a:cubicBezTo>
                  <a:cubicBezTo>
                    <a:pt x="1621122" y="192507"/>
                    <a:pt x="1639616" y="209934"/>
                    <a:pt x="1621833" y="219182"/>
                  </a:cubicBezTo>
                </a:path>
              </a:pathLst>
            </a:custGeom>
            <a:solidFill>
              <a:srgbClr val="AFAFAF"/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8" name="Freeform: Shape 1717">
              <a:extLst>
                <a:ext uri="{FF2B5EF4-FFF2-40B4-BE49-F238E27FC236}">
                  <a16:creationId xmlns:a16="http://schemas.microsoft.com/office/drawing/2014/main" id="{E8277A32-1BFA-4935-B717-002111ADB7B0}"/>
                </a:ext>
              </a:extLst>
            </p:cNvPr>
            <p:cNvSpPr/>
            <p:nvPr/>
          </p:nvSpPr>
          <p:spPr>
            <a:xfrm>
              <a:off x="6664958" y="4436917"/>
              <a:ext cx="1674024" cy="459208"/>
            </a:xfrm>
            <a:custGeom>
              <a:avLst/>
              <a:gdLst>
                <a:gd name="connsiteX0" fmla="*/ 1638873 w 1674024"/>
                <a:gd name="connsiteY0" fmla="*/ 101538 h 459208"/>
                <a:gd name="connsiteX1" fmla="*/ 1668749 w 1674024"/>
                <a:gd name="connsiteY1" fmla="*/ 152754 h 459208"/>
                <a:gd name="connsiteX2" fmla="*/ 1662347 w 1674024"/>
                <a:gd name="connsiteY2" fmla="*/ 208238 h 459208"/>
                <a:gd name="connsiteX3" fmla="*/ 1589080 w 1674024"/>
                <a:gd name="connsiteY3" fmla="*/ 267278 h 459208"/>
                <a:gd name="connsiteX4" fmla="*/ 1276451 w 1674024"/>
                <a:gd name="connsiteY4" fmla="*/ 443332 h 459208"/>
                <a:gd name="connsiteX5" fmla="*/ 978048 w 1674024"/>
                <a:gd name="connsiteY5" fmla="*/ 389271 h 459208"/>
                <a:gd name="connsiteX6" fmla="*/ 514260 w 1674024"/>
                <a:gd name="connsiteY6" fmla="*/ 123945 h 459208"/>
                <a:gd name="connsiteX7" fmla="*/ 325758 w 1674024"/>
                <a:gd name="connsiteY7" fmla="*/ 47833 h 459208"/>
                <a:gd name="connsiteX8" fmla="*/ 231862 w 1674024"/>
                <a:gd name="connsiteY8" fmla="*/ 33250 h 459208"/>
                <a:gd name="connsiteX9" fmla="*/ 127652 w 1674024"/>
                <a:gd name="connsiteY9" fmla="*/ 46410 h 459208"/>
                <a:gd name="connsiteX10" fmla="*/ 27710 w 1674024"/>
                <a:gd name="connsiteY10" fmla="*/ 89446 h 459208"/>
                <a:gd name="connsiteX11" fmla="*/ 12417 w 1674024"/>
                <a:gd name="connsiteY11" fmla="*/ 91580 h 459208"/>
                <a:gd name="connsiteX12" fmla="*/ 1747 w 1674024"/>
                <a:gd name="connsiteY12" fmla="*/ 70595 h 459208"/>
                <a:gd name="connsiteX13" fmla="*/ 6015 w 1674024"/>
                <a:gd name="connsiteY13" fmla="*/ 59925 h 459208"/>
                <a:gd name="connsiteX14" fmla="*/ 165353 w 1674024"/>
                <a:gd name="connsiteY14" fmla="*/ 4086 h 459208"/>
                <a:gd name="connsiteX15" fmla="*/ 314376 w 1674024"/>
                <a:gd name="connsiteY15" fmla="*/ 12266 h 459208"/>
                <a:gd name="connsiteX16" fmla="*/ 546981 w 1674024"/>
                <a:gd name="connsiteY16" fmla="*/ 112920 h 459208"/>
                <a:gd name="connsiteX17" fmla="*/ 1063051 w 1674024"/>
                <a:gd name="connsiteY17" fmla="*/ 396740 h 459208"/>
                <a:gd name="connsiteX18" fmla="*/ 1191091 w 1674024"/>
                <a:gd name="connsiteY18" fmla="*/ 430528 h 459208"/>
                <a:gd name="connsiteX19" fmla="*/ 1309527 w 1674024"/>
                <a:gd name="connsiteY19" fmla="*/ 396740 h 459208"/>
                <a:gd name="connsiteX20" fmla="*/ 1569163 w 1674024"/>
                <a:gd name="connsiteY20" fmla="*/ 246650 h 459208"/>
                <a:gd name="connsiteX21" fmla="*/ 1638162 w 1674024"/>
                <a:gd name="connsiteY21" fmla="*/ 194723 h 459208"/>
                <a:gd name="connsiteX22" fmla="*/ 1629982 w 1674024"/>
                <a:gd name="connsiteY22" fmla="*/ 145285 h 459208"/>
                <a:gd name="connsiteX23" fmla="*/ 1613977 w 1674024"/>
                <a:gd name="connsiteY23" fmla="*/ 122167 h 459208"/>
                <a:gd name="connsiteX24" fmla="*/ 1638873 w 1674024"/>
                <a:gd name="connsiteY24" fmla="*/ 101538 h 4592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674024" h="459208">
                  <a:moveTo>
                    <a:pt x="1638873" y="101538"/>
                  </a:moveTo>
                  <a:cubicBezTo>
                    <a:pt x="1650610" y="116476"/>
                    <a:pt x="1660569" y="134971"/>
                    <a:pt x="1668749" y="152754"/>
                  </a:cubicBezTo>
                  <a:cubicBezTo>
                    <a:pt x="1677641" y="171960"/>
                    <a:pt x="1675151" y="190455"/>
                    <a:pt x="1662347" y="208238"/>
                  </a:cubicBezTo>
                  <a:cubicBezTo>
                    <a:pt x="1644920" y="233134"/>
                    <a:pt x="1613621" y="250562"/>
                    <a:pt x="1589080" y="267278"/>
                  </a:cubicBezTo>
                  <a:cubicBezTo>
                    <a:pt x="1545333" y="296798"/>
                    <a:pt x="1315929" y="432307"/>
                    <a:pt x="1276451" y="443332"/>
                  </a:cubicBezTo>
                  <a:cubicBezTo>
                    <a:pt x="1140586" y="484945"/>
                    <a:pt x="1075500" y="436930"/>
                    <a:pt x="978048" y="389271"/>
                  </a:cubicBezTo>
                  <a:cubicBezTo>
                    <a:pt x="934656" y="366509"/>
                    <a:pt x="556940" y="147775"/>
                    <a:pt x="514260" y="123945"/>
                  </a:cubicBezTo>
                  <a:cubicBezTo>
                    <a:pt x="453797" y="93002"/>
                    <a:pt x="390844" y="67750"/>
                    <a:pt x="325758" y="47833"/>
                  </a:cubicBezTo>
                  <a:cubicBezTo>
                    <a:pt x="295526" y="38585"/>
                    <a:pt x="263161" y="32184"/>
                    <a:pt x="231862" y="33250"/>
                  </a:cubicBezTo>
                  <a:cubicBezTo>
                    <a:pt x="197363" y="34317"/>
                    <a:pt x="162152" y="33606"/>
                    <a:pt x="127652" y="46410"/>
                  </a:cubicBezTo>
                  <a:cubicBezTo>
                    <a:pt x="93508" y="58858"/>
                    <a:pt x="59009" y="70240"/>
                    <a:pt x="27710" y="89446"/>
                  </a:cubicBezTo>
                  <a:cubicBezTo>
                    <a:pt x="22731" y="92291"/>
                    <a:pt x="17752" y="93002"/>
                    <a:pt x="12417" y="91580"/>
                  </a:cubicBezTo>
                  <a:cubicBezTo>
                    <a:pt x="8860" y="84466"/>
                    <a:pt x="5303" y="77709"/>
                    <a:pt x="1747" y="70595"/>
                  </a:cubicBezTo>
                  <a:cubicBezTo>
                    <a:pt x="-2166" y="64905"/>
                    <a:pt x="1035" y="62059"/>
                    <a:pt x="6015" y="59925"/>
                  </a:cubicBezTo>
                  <a:cubicBezTo>
                    <a:pt x="56875" y="34673"/>
                    <a:pt x="108802" y="11199"/>
                    <a:pt x="165353" y="4086"/>
                  </a:cubicBezTo>
                  <a:cubicBezTo>
                    <a:pt x="214790" y="-2316"/>
                    <a:pt x="264583" y="-2316"/>
                    <a:pt x="314376" y="12266"/>
                  </a:cubicBezTo>
                  <a:cubicBezTo>
                    <a:pt x="396535" y="36096"/>
                    <a:pt x="471936" y="73796"/>
                    <a:pt x="546981" y="112920"/>
                  </a:cubicBezTo>
                  <a:cubicBezTo>
                    <a:pt x="611001" y="145996"/>
                    <a:pt x="1005434" y="370777"/>
                    <a:pt x="1063051" y="396740"/>
                  </a:cubicBezTo>
                  <a:cubicBezTo>
                    <a:pt x="1101108" y="413812"/>
                    <a:pt x="1148767" y="430884"/>
                    <a:pt x="1191091" y="430528"/>
                  </a:cubicBezTo>
                  <a:cubicBezTo>
                    <a:pt x="1233059" y="430173"/>
                    <a:pt x="1271471" y="413457"/>
                    <a:pt x="1309527" y="396740"/>
                  </a:cubicBezTo>
                  <a:cubicBezTo>
                    <a:pt x="1362877" y="372911"/>
                    <a:pt x="1534308" y="269412"/>
                    <a:pt x="1569163" y="246650"/>
                  </a:cubicBezTo>
                  <a:cubicBezTo>
                    <a:pt x="1591926" y="231712"/>
                    <a:pt x="1622513" y="219619"/>
                    <a:pt x="1638162" y="194723"/>
                  </a:cubicBezTo>
                  <a:cubicBezTo>
                    <a:pt x="1649543" y="176583"/>
                    <a:pt x="1641007" y="160579"/>
                    <a:pt x="1629982" y="145285"/>
                  </a:cubicBezTo>
                  <a:cubicBezTo>
                    <a:pt x="1624647" y="137460"/>
                    <a:pt x="1618600" y="130347"/>
                    <a:pt x="1613977" y="122167"/>
                  </a:cubicBezTo>
                  <a:cubicBezTo>
                    <a:pt x="1614332" y="118255"/>
                    <a:pt x="1631760" y="103672"/>
                    <a:pt x="1638873" y="101538"/>
                  </a:cubicBezTo>
                  <a:close/>
                </a:path>
              </a:pathLst>
            </a:custGeom>
            <a:solidFill>
              <a:srgbClr val="EFEFEF"/>
            </a:solidFill>
            <a:ln w="35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11320</TotalTime>
  <Words>100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52</cp:revision>
  <dcterms:created xsi:type="dcterms:W3CDTF">2018-02-18T19:39:47Z</dcterms:created>
  <dcterms:modified xsi:type="dcterms:W3CDTF">2021-04-16T09:07:37Z</dcterms:modified>
</cp:coreProperties>
</file>