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36" name="Group 2535">
            <a:extLst>
              <a:ext uri="{FF2B5EF4-FFF2-40B4-BE49-F238E27FC236}">
                <a16:creationId xmlns:a16="http://schemas.microsoft.com/office/drawing/2014/main" id="{9EB9D265-C672-4071-A63D-A36EB64B4469}"/>
              </a:ext>
            </a:extLst>
          </p:cNvPr>
          <p:cNvGrpSpPr/>
          <p:nvPr/>
        </p:nvGrpSpPr>
        <p:grpSpPr>
          <a:xfrm flipH="1">
            <a:off x="3573718" y="3186216"/>
            <a:ext cx="1275532" cy="1492575"/>
            <a:chOff x="3025302" y="2752841"/>
            <a:chExt cx="1225617" cy="2419117"/>
          </a:xfrm>
        </p:grpSpPr>
        <p:sp>
          <p:nvSpPr>
            <p:cNvPr id="2537" name="Diamond 2536">
              <a:extLst>
                <a:ext uri="{FF2B5EF4-FFF2-40B4-BE49-F238E27FC236}">
                  <a16:creationId xmlns:a16="http://schemas.microsoft.com/office/drawing/2014/main" id="{7223FC7D-5EA5-4046-B4BC-EFB8511F2A38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8" name="Isosceles Triangle 2537">
              <a:extLst>
                <a:ext uri="{FF2B5EF4-FFF2-40B4-BE49-F238E27FC236}">
                  <a16:creationId xmlns:a16="http://schemas.microsoft.com/office/drawing/2014/main" id="{632D27BB-4CCB-4E37-98B5-3C3389A2080C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9" name="Isosceles Triangle 2538">
              <a:extLst>
                <a:ext uri="{FF2B5EF4-FFF2-40B4-BE49-F238E27FC236}">
                  <a16:creationId xmlns:a16="http://schemas.microsoft.com/office/drawing/2014/main" id="{E7FC88A6-02E9-4234-AF6F-0B3C64FB60E8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0" name="Group 2539">
            <a:extLst>
              <a:ext uri="{FF2B5EF4-FFF2-40B4-BE49-F238E27FC236}">
                <a16:creationId xmlns:a16="http://schemas.microsoft.com/office/drawing/2014/main" id="{AA998651-FF07-4043-BD95-E39FA5873189}"/>
              </a:ext>
            </a:extLst>
          </p:cNvPr>
          <p:cNvGrpSpPr/>
          <p:nvPr/>
        </p:nvGrpSpPr>
        <p:grpSpPr>
          <a:xfrm flipH="1">
            <a:off x="5676108" y="3186216"/>
            <a:ext cx="1275532" cy="1492575"/>
            <a:chOff x="3025302" y="2752841"/>
            <a:chExt cx="1225617" cy="2419117"/>
          </a:xfrm>
        </p:grpSpPr>
        <p:sp>
          <p:nvSpPr>
            <p:cNvPr id="2541" name="Diamond 2540">
              <a:extLst>
                <a:ext uri="{FF2B5EF4-FFF2-40B4-BE49-F238E27FC236}">
                  <a16:creationId xmlns:a16="http://schemas.microsoft.com/office/drawing/2014/main" id="{A699229A-CC0A-4DD5-8FD0-9422738D5740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2" name="Isosceles Triangle 2541">
              <a:extLst>
                <a:ext uri="{FF2B5EF4-FFF2-40B4-BE49-F238E27FC236}">
                  <a16:creationId xmlns:a16="http://schemas.microsoft.com/office/drawing/2014/main" id="{F5F5B16A-D895-407C-869F-90131751A4A3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3" name="Isosceles Triangle 2542">
              <a:extLst>
                <a:ext uri="{FF2B5EF4-FFF2-40B4-BE49-F238E27FC236}">
                  <a16:creationId xmlns:a16="http://schemas.microsoft.com/office/drawing/2014/main" id="{A694A329-A74F-48BF-AE0B-5A1A205ACBCF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4" name="Group 2543">
            <a:extLst>
              <a:ext uri="{FF2B5EF4-FFF2-40B4-BE49-F238E27FC236}">
                <a16:creationId xmlns:a16="http://schemas.microsoft.com/office/drawing/2014/main" id="{C37014D3-90DA-4C6B-9BED-F24C5B68D1FC}"/>
              </a:ext>
            </a:extLst>
          </p:cNvPr>
          <p:cNvGrpSpPr/>
          <p:nvPr/>
        </p:nvGrpSpPr>
        <p:grpSpPr>
          <a:xfrm flipH="1">
            <a:off x="7778498" y="3186216"/>
            <a:ext cx="1275532" cy="1492575"/>
            <a:chOff x="3025302" y="2752841"/>
            <a:chExt cx="1225617" cy="2419117"/>
          </a:xfrm>
        </p:grpSpPr>
        <p:sp>
          <p:nvSpPr>
            <p:cNvPr id="2545" name="Diamond 2544">
              <a:extLst>
                <a:ext uri="{FF2B5EF4-FFF2-40B4-BE49-F238E27FC236}">
                  <a16:creationId xmlns:a16="http://schemas.microsoft.com/office/drawing/2014/main" id="{249B18B5-36CD-45DB-B922-E66BC69FC8F1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6" name="Isosceles Triangle 2545">
              <a:extLst>
                <a:ext uri="{FF2B5EF4-FFF2-40B4-BE49-F238E27FC236}">
                  <a16:creationId xmlns:a16="http://schemas.microsoft.com/office/drawing/2014/main" id="{63749A13-C3ED-4B97-B85A-6CD73F1535EB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7" name="Isosceles Triangle 2546">
              <a:extLst>
                <a:ext uri="{FF2B5EF4-FFF2-40B4-BE49-F238E27FC236}">
                  <a16:creationId xmlns:a16="http://schemas.microsoft.com/office/drawing/2014/main" id="{60962FAF-9931-4D58-8E78-DD30F4ED9145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8" name="Group 2547">
            <a:extLst>
              <a:ext uri="{FF2B5EF4-FFF2-40B4-BE49-F238E27FC236}">
                <a16:creationId xmlns:a16="http://schemas.microsoft.com/office/drawing/2014/main" id="{7352867E-1320-4585-B529-3B2E0FAA409A}"/>
              </a:ext>
            </a:extLst>
          </p:cNvPr>
          <p:cNvGrpSpPr/>
          <p:nvPr/>
        </p:nvGrpSpPr>
        <p:grpSpPr>
          <a:xfrm flipH="1">
            <a:off x="9880889" y="3186215"/>
            <a:ext cx="1275532" cy="1492575"/>
            <a:chOff x="3025302" y="2752841"/>
            <a:chExt cx="1225617" cy="2419117"/>
          </a:xfrm>
        </p:grpSpPr>
        <p:sp>
          <p:nvSpPr>
            <p:cNvPr id="2549" name="Diamond 2548">
              <a:extLst>
                <a:ext uri="{FF2B5EF4-FFF2-40B4-BE49-F238E27FC236}">
                  <a16:creationId xmlns:a16="http://schemas.microsoft.com/office/drawing/2014/main" id="{44DF0996-B393-4167-9C45-14DE1D103EBA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0" name="Isosceles Triangle 2549">
              <a:extLst>
                <a:ext uri="{FF2B5EF4-FFF2-40B4-BE49-F238E27FC236}">
                  <a16:creationId xmlns:a16="http://schemas.microsoft.com/office/drawing/2014/main" id="{109A9923-D748-41F7-BE3D-9AE229807C39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1" name="Isosceles Triangle 2550">
              <a:extLst>
                <a:ext uri="{FF2B5EF4-FFF2-40B4-BE49-F238E27FC236}">
                  <a16:creationId xmlns:a16="http://schemas.microsoft.com/office/drawing/2014/main" id="{D92A3E46-6CC0-4E7C-938A-51E852E78F50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2" name="Group 2551">
            <a:extLst>
              <a:ext uri="{FF2B5EF4-FFF2-40B4-BE49-F238E27FC236}">
                <a16:creationId xmlns:a16="http://schemas.microsoft.com/office/drawing/2014/main" id="{66995AC8-D58D-4660-924F-7AF354D5E815}"/>
              </a:ext>
            </a:extLst>
          </p:cNvPr>
          <p:cNvGrpSpPr/>
          <p:nvPr/>
        </p:nvGrpSpPr>
        <p:grpSpPr>
          <a:xfrm flipH="1">
            <a:off x="1471328" y="3186215"/>
            <a:ext cx="1275532" cy="1492575"/>
            <a:chOff x="3025302" y="2752841"/>
            <a:chExt cx="1225617" cy="2419117"/>
          </a:xfrm>
        </p:grpSpPr>
        <p:sp>
          <p:nvSpPr>
            <p:cNvPr id="2553" name="Diamond 2552">
              <a:extLst>
                <a:ext uri="{FF2B5EF4-FFF2-40B4-BE49-F238E27FC236}">
                  <a16:creationId xmlns:a16="http://schemas.microsoft.com/office/drawing/2014/main" id="{564F5849-3A60-446E-88BB-B307C69FC428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4" name="Isosceles Triangle 2553">
              <a:extLst>
                <a:ext uri="{FF2B5EF4-FFF2-40B4-BE49-F238E27FC236}">
                  <a16:creationId xmlns:a16="http://schemas.microsoft.com/office/drawing/2014/main" id="{98B52A99-FE24-4DD7-9C54-9D27D70FA4B3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5" name="Isosceles Triangle 2554">
              <a:extLst>
                <a:ext uri="{FF2B5EF4-FFF2-40B4-BE49-F238E27FC236}">
                  <a16:creationId xmlns:a16="http://schemas.microsoft.com/office/drawing/2014/main" id="{98E05A0D-3AD8-4AE5-A0D1-BD080CC5F80F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6" name="Group 2555">
            <a:extLst>
              <a:ext uri="{FF2B5EF4-FFF2-40B4-BE49-F238E27FC236}">
                <a16:creationId xmlns:a16="http://schemas.microsoft.com/office/drawing/2014/main" id="{5D018D7E-6D6B-4881-AE59-90A13CB1E9D5}"/>
              </a:ext>
            </a:extLst>
          </p:cNvPr>
          <p:cNvGrpSpPr/>
          <p:nvPr/>
        </p:nvGrpSpPr>
        <p:grpSpPr>
          <a:xfrm>
            <a:off x="9238679" y="4965387"/>
            <a:ext cx="1922982" cy="1361688"/>
            <a:chOff x="9057608" y="4843920"/>
            <a:chExt cx="1922982" cy="1361688"/>
          </a:xfrm>
        </p:grpSpPr>
        <p:sp>
          <p:nvSpPr>
            <p:cNvPr id="2557" name="TextBox 2556">
              <a:extLst>
                <a:ext uri="{FF2B5EF4-FFF2-40B4-BE49-F238E27FC236}">
                  <a16:creationId xmlns:a16="http://schemas.microsoft.com/office/drawing/2014/main" id="{1AD096DF-EF95-4643-909F-276383AA3937}"/>
                </a:ext>
              </a:extLst>
            </p:cNvPr>
            <p:cNvSpPr txBox="1"/>
            <p:nvPr/>
          </p:nvSpPr>
          <p:spPr>
            <a:xfrm>
              <a:off x="9269309" y="4843920"/>
              <a:ext cx="17112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1"/>
                  </a:solidFill>
                </a:rPr>
                <a:t>2021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2558" name="TextBox 2557">
              <a:extLst>
                <a:ext uri="{FF2B5EF4-FFF2-40B4-BE49-F238E27FC236}">
                  <a16:creationId xmlns:a16="http://schemas.microsoft.com/office/drawing/2014/main" id="{06D2CF77-D1EF-493B-9FE0-BAFC986695E1}"/>
                </a:ext>
              </a:extLst>
            </p:cNvPr>
            <p:cNvSpPr txBox="1"/>
            <p:nvPr/>
          </p:nvSpPr>
          <p:spPr>
            <a:xfrm>
              <a:off x="9057608" y="5374611"/>
              <a:ext cx="1922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59" name="Group 2558">
            <a:extLst>
              <a:ext uri="{FF2B5EF4-FFF2-40B4-BE49-F238E27FC236}">
                <a16:creationId xmlns:a16="http://schemas.microsoft.com/office/drawing/2014/main" id="{E08CE610-7D1B-4346-8D5A-44BA81FE868D}"/>
              </a:ext>
            </a:extLst>
          </p:cNvPr>
          <p:cNvGrpSpPr/>
          <p:nvPr/>
        </p:nvGrpSpPr>
        <p:grpSpPr>
          <a:xfrm>
            <a:off x="7134978" y="1550143"/>
            <a:ext cx="1922982" cy="1361688"/>
            <a:chOff x="9057608" y="4843920"/>
            <a:chExt cx="1922982" cy="1361688"/>
          </a:xfrm>
        </p:grpSpPr>
        <p:sp>
          <p:nvSpPr>
            <p:cNvPr id="2560" name="TextBox 2559">
              <a:extLst>
                <a:ext uri="{FF2B5EF4-FFF2-40B4-BE49-F238E27FC236}">
                  <a16:creationId xmlns:a16="http://schemas.microsoft.com/office/drawing/2014/main" id="{544D1F10-E1DC-45D5-80B6-87D146B49F85}"/>
                </a:ext>
              </a:extLst>
            </p:cNvPr>
            <p:cNvSpPr txBox="1"/>
            <p:nvPr/>
          </p:nvSpPr>
          <p:spPr>
            <a:xfrm>
              <a:off x="9269309" y="4843920"/>
              <a:ext cx="17112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2"/>
                  </a:solidFill>
                </a:rPr>
                <a:t>2020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2561" name="TextBox 2560">
              <a:extLst>
                <a:ext uri="{FF2B5EF4-FFF2-40B4-BE49-F238E27FC236}">
                  <a16:creationId xmlns:a16="http://schemas.microsoft.com/office/drawing/2014/main" id="{E1DCDA37-DAB6-45CA-B5E7-0ECF71B0691A}"/>
                </a:ext>
              </a:extLst>
            </p:cNvPr>
            <p:cNvSpPr txBox="1"/>
            <p:nvPr/>
          </p:nvSpPr>
          <p:spPr>
            <a:xfrm>
              <a:off x="9057608" y="5374611"/>
              <a:ext cx="1922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62" name="Group 2561">
            <a:extLst>
              <a:ext uri="{FF2B5EF4-FFF2-40B4-BE49-F238E27FC236}">
                <a16:creationId xmlns:a16="http://schemas.microsoft.com/office/drawing/2014/main" id="{01929E44-BB6A-43EA-B2E8-9E03E2DD99A7}"/>
              </a:ext>
            </a:extLst>
          </p:cNvPr>
          <p:cNvGrpSpPr/>
          <p:nvPr/>
        </p:nvGrpSpPr>
        <p:grpSpPr>
          <a:xfrm>
            <a:off x="5031278" y="4965387"/>
            <a:ext cx="1922982" cy="1361688"/>
            <a:chOff x="9057608" y="4843920"/>
            <a:chExt cx="1922982" cy="1361688"/>
          </a:xfrm>
        </p:grpSpPr>
        <p:sp>
          <p:nvSpPr>
            <p:cNvPr id="2563" name="TextBox 2562">
              <a:extLst>
                <a:ext uri="{FF2B5EF4-FFF2-40B4-BE49-F238E27FC236}">
                  <a16:creationId xmlns:a16="http://schemas.microsoft.com/office/drawing/2014/main" id="{F09FDFC8-BC9D-4614-A561-7CD2F97F342A}"/>
                </a:ext>
              </a:extLst>
            </p:cNvPr>
            <p:cNvSpPr txBox="1"/>
            <p:nvPr/>
          </p:nvSpPr>
          <p:spPr>
            <a:xfrm>
              <a:off x="9269309" y="4843920"/>
              <a:ext cx="17112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3"/>
                  </a:solidFill>
                </a:rPr>
                <a:t>2019</a:t>
              </a:r>
              <a:endParaRPr lang="ko-KR" altLang="en-US" sz="3600" b="1" dirty="0">
                <a:solidFill>
                  <a:schemeClr val="accent3"/>
                </a:solidFill>
              </a:endParaRPr>
            </a:p>
          </p:txBody>
        </p:sp>
        <p:sp>
          <p:nvSpPr>
            <p:cNvPr id="2564" name="TextBox 2563">
              <a:extLst>
                <a:ext uri="{FF2B5EF4-FFF2-40B4-BE49-F238E27FC236}">
                  <a16:creationId xmlns:a16="http://schemas.microsoft.com/office/drawing/2014/main" id="{D39E7B90-5867-45CB-A078-8766215E5489}"/>
                </a:ext>
              </a:extLst>
            </p:cNvPr>
            <p:cNvSpPr txBox="1"/>
            <p:nvPr/>
          </p:nvSpPr>
          <p:spPr>
            <a:xfrm>
              <a:off x="9057608" y="5374611"/>
              <a:ext cx="1922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65" name="Group 2564">
            <a:extLst>
              <a:ext uri="{FF2B5EF4-FFF2-40B4-BE49-F238E27FC236}">
                <a16:creationId xmlns:a16="http://schemas.microsoft.com/office/drawing/2014/main" id="{441E6B5C-AE2D-4732-952D-E05A2C4B5881}"/>
              </a:ext>
            </a:extLst>
          </p:cNvPr>
          <p:cNvGrpSpPr/>
          <p:nvPr/>
        </p:nvGrpSpPr>
        <p:grpSpPr>
          <a:xfrm>
            <a:off x="2927578" y="1550143"/>
            <a:ext cx="1922982" cy="1361688"/>
            <a:chOff x="9057608" y="4843920"/>
            <a:chExt cx="1922982" cy="1361688"/>
          </a:xfrm>
        </p:grpSpPr>
        <p:sp>
          <p:nvSpPr>
            <p:cNvPr id="2566" name="TextBox 2565">
              <a:extLst>
                <a:ext uri="{FF2B5EF4-FFF2-40B4-BE49-F238E27FC236}">
                  <a16:creationId xmlns:a16="http://schemas.microsoft.com/office/drawing/2014/main" id="{74FC0A9B-12BC-4D9C-91C6-3AB6F0464607}"/>
                </a:ext>
              </a:extLst>
            </p:cNvPr>
            <p:cNvSpPr txBox="1"/>
            <p:nvPr/>
          </p:nvSpPr>
          <p:spPr>
            <a:xfrm>
              <a:off x="9269309" y="4843920"/>
              <a:ext cx="17112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4"/>
                  </a:solidFill>
                </a:rPr>
                <a:t>2018</a:t>
              </a:r>
              <a:endParaRPr lang="ko-KR" altLang="en-US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567" name="TextBox 2566">
              <a:extLst>
                <a:ext uri="{FF2B5EF4-FFF2-40B4-BE49-F238E27FC236}">
                  <a16:creationId xmlns:a16="http://schemas.microsoft.com/office/drawing/2014/main" id="{7603E9BB-E270-4F0A-AFE3-C839A6B80AED}"/>
                </a:ext>
              </a:extLst>
            </p:cNvPr>
            <p:cNvSpPr txBox="1"/>
            <p:nvPr/>
          </p:nvSpPr>
          <p:spPr>
            <a:xfrm>
              <a:off x="9057608" y="5374611"/>
              <a:ext cx="1922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68" name="Group 2567">
            <a:extLst>
              <a:ext uri="{FF2B5EF4-FFF2-40B4-BE49-F238E27FC236}">
                <a16:creationId xmlns:a16="http://schemas.microsoft.com/office/drawing/2014/main" id="{DBBC7442-B525-4E05-99B7-8FD6D4626A08}"/>
              </a:ext>
            </a:extLst>
          </p:cNvPr>
          <p:cNvGrpSpPr/>
          <p:nvPr/>
        </p:nvGrpSpPr>
        <p:grpSpPr>
          <a:xfrm>
            <a:off x="823878" y="4965387"/>
            <a:ext cx="1922982" cy="1361688"/>
            <a:chOff x="9057608" y="4843920"/>
            <a:chExt cx="1922982" cy="1361688"/>
          </a:xfrm>
        </p:grpSpPr>
        <p:sp>
          <p:nvSpPr>
            <p:cNvPr id="2569" name="TextBox 2568">
              <a:extLst>
                <a:ext uri="{FF2B5EF4-FFF2-40B4-BE49-F238E27FC236}">
                  <a16:creationId xmlns:a16="http://schemas.microsoft.com/office/drawing/2014/main" id="{276455B3-9209-4A77-AC6F-4823CEFDB0DB}"/>
                </a:ext>
              </a:extLst>
            </p:cNvPr>
            <p:cNvSpPr txBox="1"/>
            <p:nvPr/>
          </p:nvSpPr>
          <p:spPr>
            <a:xfrm>
              <a:off x="9269309" y="4843920"/>
              <a:ext cx="17112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5"/>
                  </a:solidFill>
                </a:rPr>
                <a:t>2017</a:t>
              </a:r>
              <a:endParaRPr lang="ko-KR" altLang="en-US" sz="3600" b="1" dirty="0">
                <a:solidFill>
                  <a:schemeClr val="accent5"/>
                </a:solidFill>
              </a:endParaRPr>
            </a:p>
          </p:txBody>
        </p:sp>
        <p:sp>
          <p:nvSpPr>
            <p:cNvPr id="2570" name="TextBox 2569">
              <a:extLst>
                <a:ext uri="{FF2B5EF4-FFF2-40B4-BE49-F238E27FC236}">
                  <a16:creationId xmlns:a16="http://schemas.microsoft.com/office/drawing/2014/main" id="{3C7A725E-CCBF-4F09-8406-E6849A7E569C}"/>
                </a:ext>
              </a:extLst>
            </p:cNvPr>
            <p:cNvSpPr txBox="1"/>
            <p:nvPr/>
          </p:nvSpPr>
          <p:spPr>
            <a:xfrm>
              <a:off x="9057608" y="5374611"/>
              <a:ext cx="1922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11494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67</cp:revision>
  <dcterms:created xsi:type="dcterms:W3CDTF">2018-02-18T19:39:47Z</dcterms:created>
  <dcterms:modified xsi:type="dcterms:W3CDTF">2021-04-13T07:40:02Z</dcterms:modified>
</cp:coreProperties>
</file>