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E5D70B26-B8DD-4E10-9956-E352865DCF97}"/>
              </a:ext>
            </a:extLst>
          </p:cNvPr>
          <p:cNvGrpSpPr/>
          <p:nvPr/>
        </p:nvGrpSpPr>
        <p:grpSpPr>
          <a:xfrm>
            <a:off x="1720139" y="1680433"/>
            <a:ext cx="1394927" cy="1896785"/>
            <a:chOff x="5389992" y="405999"/>
            <a:chExt cx="1836515" cy="2497245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6B18669-CEE7-4E9B-9166-0E1F33A53FAB}"/>
                </a:ext>
              </a:extLst>
            </p:cNvPr>
            <p:cNvSpPr/>
            <p:nvPr/>
          </p:nvSpPr>
          <p:spPr>
            <a:xfrm>
              <a:off x="5389992" y="405999"/>
              <a:ext cx="1836515" cy="2306840"/>
            </a:xfrm>
            <a:custGeom>
              <a:avLst/>
              <a:gdLst>
                <a:gd name="connsiteX0" fmla="*/ 622775 w 5044769"/>
                <a:gd name="connsiteY0" fmla="*/ 6336294 h 6336715"/>
                <a:gd name="connsiteX1" fmla="*/ 157362 w 5044769"/>
                <a:gd name="connsiteY1" fmla="*/ 5720991 h 6336715"/>
                <a:gd name="connsiteX2" fmla="*/ 5418 w 5044769"/>
                <a:gd name="connsiteY2" fmla="*/ 4783320 h 6336715"/>
                <a:gd name="connsiteX3" fmla="*/ 238124 w 5044769"/>
                <a:gd name="connsiteY3" fmla="*/ 3805268 h 6336715"/>
                <a:gd name="connsiteX4" fmla="*/ 433187 w 5044769"/>
                <a:gd name="connsiteY4" fmla="*/ 3006537 h 6336715"/>
                <a:gd name="connsiteX5" fmla="*/ 433872 w 5044769"/>
                <a:gd name="connsiteY5" fmla="*/ 2434353 h 6336715"/>
                <a:gd name="connsiteX6" fmla="*/ 578287 w 5044769"/>
                <a:gd name="connsiteY6" fmla="*/ 1286561 h 6336715"/>
                <a:gd name="connsiteX7" fmla="*/ 1340059 w 5044769"/>
                <a:gd name="connsiteY7" fmla="*/ 359157 h 6336715"/>
                <a:gd name="connsiteX8" fmla="*/ 3406356 w 5044769"/>
                <a:gd name="connsiteY8" fmla="*/ 150406 h 6336715"/>
                <a:gd name="connsiteX9" fmla="*/ 4692402 w 5044769"/>
                <a:gd name="connsiteY9" fmla="*/ 1838213 h 6336715"/>
                <a:gd name="connsiteX10" fmla="*/ 4701984 w 5044769"/>
                <a:gd name="connsiteY10" fmla="*/ 2259823 h 6336715"/>
                <a:gd name="connsiteX11" fmla="*/ 4793013 w 5044769"/>
                <a:gd name="connsiteY11" fmla="*/ 3170116 h 6336715"/>
                <a:gd name="connsiteX12" fmla="*/ 5005872 w 5044769"/>
                <a:gd name="connsiteY12" fmla="*/ 4432892 h 6336715"/>
                <a:gd name="connsiteX13" fmla="*/ 5001081 w 5044769"/>
                <a:gd name="connsiteY13" fmla="*/ 5501288 h 6336715"/>
                <a:gd name="connsiteX14" fmla="*/ 4858719 w 5044769"/>
                <a:gd name="connsiteY14" fmla="*/ 5911947 h 6336715"/>
                <a:gd name="connsiteX15" fmla="*/ 4476806 w 5044769"/>
                <a:gd name="connsiteY15" fmla="*/ 6274696 h 6336715"/>
                <a:gd name="connsiteX16" fmla="*/ 4431634 w 5044769"/>
                <a:gd name="connsiteY16" fmla="*/ 6238421 h 6336715"/>
                <a:gd name="connsiteX17" fmla="*/ 4389199 w 5044769"/>
                <a:gd name="connsiteY17" fmla="*/ 6079633 h 6336715"/>
                <a:gd name="connsiteX18" fmla="*/ 4053828 w 5044769"/>
                <a:gd name="connsiteY18" fmla="*/ 5698405 h 6336715"/>
                <a:gd name="connsiteX19" fmla="*/ 3639747 w 5044769"/>
                <a:gd name="connsiteY19" fmla="*/ 5584105 h 6336715"/>
                <a:gd name="connsiteX20" fmla="*/ 3389930 w 5044769"/>
                <a:gd name="connsiteY20" fmla="*/ 5503342 h 6336715"/>
                <a:gd name="connsiteX21" fmla="*/ 3121633 w 5044769"/>
                <a:gd name="connsiteY21" fmla="*/ 5280217 h 6336715"/>
                <a:gd name="connsiteX22" fmla="*/ 3034710 w 5044769"/>
                <a:gd name="connsiteY22" fmla="*/ 5047511 h 6336715"/>
                <a:gd name="connsiteX23" fmla="*/ 3034710 w 5044769"/>
                <a:gd name="connsiteY23" fmla="*/ 4956481 h 6336715"/>
                <a:gd name="connsiteX24" fmla="*/ 3081251 w 5044769"/>
                <a:gd name="connsiteY24" fmla="*/ 4917469 h 6336715"/>
                <a:gd name="connsiteX25" fmla="*/ 3628796 w 5044769"/>
                <a:gd name="connsiteY25" fmla="*/ 4511601 h 6336715"/>
                <a:gd name="connsiteX26" fmla="*/ 3873822 w 5044769"/>
                <a:gd name="connsiteY26" fmla="*/ 4174861 h 6336715"/>
                <a:gd name="connsiteX27" fmla="*/ 3898462 w 5044769"/>
                <a:gd name="connsiteY27" fmla="*/ 4068090 h 6336715"/>
                <a:gd name="connsiteX28" fmla="*/ 3884089 w 5044769"/>
                <a:gd name="connsiteY28" fmla="*/ 3801846 h 6336715"/>
                <a:gd name="connsiteX29" fmla="*/ 3869716 w 5044769"/>
                <a:gd name="connsiteY29" fmla="*/ 3516438 h 6336715"/>
                <a:gd name="connsiteX30" fmla="*/ 3843707 w 5044769"/>
                <a:gd name="connsiteY30" fmla="*/ 3037336 h 6336715"/>
                <a:gd name="connsiteX31" fmla="*/ 3841654 w 5044769"/>
                <a:gd name="connsiteY31" fmla="*/ 2931934 h 6336715"/>
                <a:gd name="connsiteX32" fmla="*/ 3784162 w 5044769"/>
                <a:gd name="connsiteY32" fmla="*/ 3055131 h 6336715"/>
                <a:gd name="connsiteX33" fmla="*/ 3711612 w 5044769"/>
                <a:gd name="connsiteY33" fmla="*/ 3064713 h 6336715"/>
                <a:gd name="connsiteX34" fmla="*/ 3240039 w 5044769"/>
                <a:gd name="connsiteY34" fmla="*/ 2527435 h 6336715"/>
                <a:gd name="connsiteX35" fmla="*/ 3331069 w 5044769"/>
                <a:gd name="connsiteY35" fmla="*/ 2755351 h 6336715"/>
                <a:gd name="connsiteX36" fmla="*/ 3398143 w 5044769"/>
                <a:gd name="connsiteY36" fmla="*/ 2927143 h 6336715"/>
                <a:gd name="connsiteX37" fmla="*/ 3394721 w 5044769"/>
                <a:gd name="connsiteY37" fmla="*/ 2986004 h 6336715"/>
                <a:gd name="connsiteX38" fmla="*/ 3335860 w 5044769"/>
                <a:gd name="connsiteY38" fmla="*/ 2982582 h 6336715"/>
                <a:gd name="connsiteX39" fmla="*/ 2837594 w 5044769"/>
                <a:gd name="connsiteY39" fmla="*/ 2721129 h 6336715"/>
                <a:gd name="connsiteX40" fmla="*/ 2716449 w 5044769"/>
                <a:gd name="connsiteY40" fmla="*/ 2659530 h 6336715"/>
                <a:gd name="connsiteX41" fmla="*/ 2667855 w 5044769"/>
                <a:gd name="connsiteY41" fmla="*/ 2695121 h 6336715"/>
                <a:gd name="connsiteX42" fmla="*/ 2914934 w 5044769"/>
                <a:gd name="connsiteY42" fmla="*/ 3163956 h 6336715"/>
                <a:gd name="connsiteX43" fmla="*/ 2964898 w 5044769"/>
                <a:gd name="connsiteY43" fmla="*/ 3202969 h 6336715"/>
                <a:gd name="connsiteX44" fmla="*/ 2982693 w 5044769"/>
                <a:gd name="connsiteY44" fmla="*/ 3253616 h 6336715"/>
                <a:gd name="connsiteX45" fmla="*/ 2934099 w 5044769"/>
                <a:gd name="connsiteY45" fmla="*/ 3276887 h 6336715"/>
                <a:gd name="connsiteX46" fmla="*/ 2853336 w 5044769"/>
                <a:gd name="connsiteY46" fmla="*/ 3261830 h 6336715"/>
                <a:gd name="connsiteX47" fmla="*/ 1890341 w 5044769"/>
                <a:gd name="connsiteY47" fmla="*/ 2734818 h 6336715"/>
                <a:gd name="connsiteX48" fmla="*/ 1429035 w 5044769"/>
                <a:gd name="connsiteY48" fmla="*/ 2219441 h 6336715"/>
                <a:gd name="connsiteX49" fmla="*/ 1407817 w 5044769"/>
                <a:gd name="connsiteY49" fmla="*/ 2198908 h 6336715"/>
                <a:gd name="connsiteX50" fmla="*/ 1389338 w 5044769"/>
                <a:gd name="connsiteY50" fmla="*/ 2229023 h 6336715"/>
                <a:gd name="connsiteX51" fmla="*/ 1259296 w 5044769"/>
                <a:gd name="connsiteY51" fmla="*/ 2958627 h 6336715"/>
                <a:gd name="connsiteX52" fmla="*/ 1149787 w 5044769"/>
                <a:gd name="connsiteY52" fmla="*/ 3710817 h 6336715"/>
                <a:gd name="connsiteX53" fmla="*/ 1236025 w 5044769"/>
                <a:gd name="connsiteY53" fmla="*/ 4185812 h 6336715"/>
                <a:gd name="connsiteX54" fmla="*/ 1733606 w 5044769"/>
                <a:gd name="connsiteY54" fmla="*/ 4716246 h 6336715"/>
                <a:gd name="connsiteX55" fmla="*/ 2012170 w 5044769"/>
                <a:gd name="connsiteY55" fmla="*/ 4892829 h 6336715"/>
                <a:gd name="connsiteX56" fmla="*/ 2049814 w 5044769"/>
                <a:gd name="connsiteY56" fmla="*/ 4933211 h 6336715"/>
                <a:gd name="connsiteX57" fmla="*/ 2075138 w 5044769"/>
                <a:gd name="connsiteY57" fmla="*/ 5065990 h 6336715"/>
                <a:gd name="connsiteX58" fmla="*/ 1986846 w 5044769"/>
                <a:gd name="connsiteY58" fmla="*/ 5239151 h 6336715"/>
                <a:gd name="connsiteX59" fmla="*/ 1893079 w 5044769"/>
                <a:gd name="connsiteY59" fmla="*/ 5370562 h 6336715"/>
                <a:gd name="connsiteX60" fmla="*/ 1875968 w 5044769"/>
                <a:gd name="connsiteY60" fmla="*/ 5404099 h 6336715"/>
                <a:gd name="connsiteX61" fmla="*/ 1791099 w 5044769"/>
                <a:gd name="connsiteY61" fmla="*/ 5453378 h 6336715"/>
                <a:gd name="connsiteX62" fmla="*/ 1529646 w 5044769"/>
                <a:gd name="connsiteY62" fmla="*/ 5584789 h 6336715"/>
                <a:gd name="connsiteX63" fmla="*/ 1171689 w 5044769"/>
                <a:gd name="connsiteY63" fmla="*/ 5686770 h 6336715"/>
                <a:gd name="connsiteX64" fmla="*/ 1067655 w 5044769"/>
                <a:gd name="connsiteY64" fmla="*/ 5710725 h 6336715"/>
                <a:gd name="connsiteX65" fmla="*/ 741181 w 5044769"/>
                <a:gd name="connsiteY65" fmla="*/ 6018719 h 6336715"/>
                <a:gd name="connsiteX66" fmla="*/ 670001 w 5044769"/>
                <a:gd name="connsiteY66" fmla="*/ 6290437 h 6336715"/>
                <a:gd name="connsiteX67" fmla="*/ 622775 w 5044769"/>
                <a:gd name="connsiteY67" fmla="*/ 6336294 h 633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5044769" h="6336715">
                  <a:moveTo>
                    <a:pt x="622775" y="6336294"/>
                  </a:moveTo>
                  <a:cubicBezTo>
                    <a:pt x="427712" y="6161080"/>
                    <a:pt x="271662" y="5957120"/>
                    <a:pt x="157362" y="5720991"/>
                  </a:cubicBezTo>
                  <a:cubicBezTo>
                    <a:pt x="13631" y="5423264"/>
                    <a:pt x="-13746" y="5107741"/>
                    <a:pt x="5418" y="4783320"/>
                  </a:cubicBezTo>
                  <a:cubicBezTo>
                    <a:pt x="25951" y="4443158"/>
                    <a:pt x="125193" y="4122844"/>
                    <a:pt x="238124" y="3805268"/>
                  </a:cubicBezTo>
                  <a:cubicBezTo>
                    <a:pt x="330523" y="3545868"/>
                    <a:pt x="411286" y="3283047"/>
                    <a:pt x="433187" y="3006537"/>
                  </a:cubicBezTo>
                  <a:cubicBezTo>
                    <a:pt x="448245" y="2815581"/>
                    <a:pt x="442085" y="2624624"/>
                    <a:pt x="433872" y="2434353"/>
                  </a:cubicBezTo>
                  <a:cubicBezTo>
                    <a:pt x="416077" y="2043542"/>
                    <a:pt x="448245" y="1660945"/>
                    <a:pt x="578287" y="1286561"/>
                  </a:cubicBezTo>
                  <a:cubicBezTo>
                    <a:pt x="719280" y="880009"/>
                    <a:pt x="972519" y="572015"/>
                    <a:pt x="1340059" y="359157"/>
                  </a:cubicBezTo>
                  <a:cubicBezTo>
                    <a:pt x="1996428" y="-20018"/>
                    <a:pt x="2687703" y="-114469"/>
                    <a:pt x="3406356" y="150406"/>
                  </a:cubicBezTo>
                  <a:cubicBezTo>
                    <a:pt x="4107898" y="409121"/>
                    <a:pt x="4621221" y="1095605"/>
                    <a:pt x="4692402" y="1838213"/>
                  </a:cubicBezTo>
                  <a:cubicBezTo>
                    <a:pt x="4706091" y="1978521"/>
                    <a:pt x="4709513" y="2118830"/>
                    <a:pt x="4701984" y="2259823"/>
                  </a:cubicBezTo>
                  <a:cubicBezTo>
                    <a:pt x="4685558" y="2567817"/>
                    <a:pt x="4739628" y="2868966"/>
                    <a:pt x="4793013" y="3170116"/>
                  </a:cubicBezTo>
                  <a:cubicBezTo>
                    <a:pt x="4866932" y="3590356"/>
                    <a:pt x="4956593" y="4008544"/>
                    <a:pt x="5005872" y="4432892"/>
                  </a:cubicBezTo>
                  <a:cubicBezTo>
                    <a:pt x="5047622" y="4788796"/>
                    <a:pt x="5068839" y="5145384"/>
                    <a:pt x="5001081" y="5501288"/>
                  </a:cubicBezTo>
                  <a:cubicBezTo>
                    <a:pt x="4973703" y="5645019"/>
                    <a:pt x="4929215" y="5783274"/>
                    <a:pt x="4858719" y="5911947"/>
                  </a:cubicBezTo>
                  <a:cubicBezTo>
                    <a:pt x="4769743" y="6073473"/>
                    <a:pt x="4654758" y="6206937"/>
                    <a:pt x="4476806" y="6274696"/>
                  </a:cubicBezTo>
                  <a:cubicBezTo>
                    <a:pt x="4444638" y="6284278"/>
                    <a:pt x="4438478" y="6261007"/>
                    <a:pt x="4431634" y="6238421"/>
                  </a:cubicBezTo>
                  <a:cubicBezTo>
                    <a:pt x="4415892" y="6185720"/>
                    <a:pt x="4402203" y="6132334"/>
                    <a:pt x="4389199" y="6079633"/>
                  </a:cubicBezTo>
                  <a:cubicBezTo>
                    <a:pt x="4344027" y="5893467"/>
                    <a:pt x="4224936" y="5775061"/>
                    <a:pt x="4053828" y="5698405"/>
                  </a:cubicBezTo>
                  <a:cubicBezTo>
                    <a:pt x="3921048" y="5638859"/>
                    <a:pt x="3783477" y="5601216"/>
                    <a:pt x="3639747" y="5584105"/>
                  </a:cubicBezTo>
                  <a:cubicBezTo>
                    <a:pt x="3550771" y="5573154"/>
                    <a:pt x="3472061" y="5533457"/>
                    <a:pt x="3389930" y="5503342"/>
                  </a:cubicBezTo>
                  <a:cubicBezTo>
                    <a:pt x="3339966" y="5501288"/>
                    <a:pt x="3127793" y="5284324"/>
                    <a:pt x="3121633" y="5280217"/>
                  </a:cubicBezTo>
                  <a:cubicBezTo>
                    <a:pt x="3039501" y="5222041"/>
                    <a:pt x="3024443" y="5140593"/>
                    <a:pt x="3034710" y="5047511"/>
                  </a:cubicBezTo>
                  <a:cubicBezTo>
                    <a:pt x="3038132" y="5017396"/>
                    <a:pt x="3034710" y="4986596"/>
                    <a:pt x="3034710" y="4956481"/>
                  </a:cubicBezTo>
                  <a:cubicBezTo>
                    <a:pt x="3040870" y="4932526"/>
                    <a:pt x="3063456" y="4927735"/>
                    <a:pt x="3081251" y="4917469"/>
                  </a:cubicBezTo>
                  <a:cubicBezTo>
                    <a:pt x="3279052" y="4803169"/>
                    <a:pt x="3470008" y="4677918"/>
                    <a:pt x="3628796" y="4511601"/>
                  </a:cubicBezTo>
                  <a:cubicBezTo>
                    <a:pt x="3725301" y="4410990"/>
                    <a:pt x="3806064" y="4297374"/>
                    <a:pt x="3873822" y="4174861"/>
                  </a:cubicBezTo>
                  <a:cubicBezTo>
                    <a:pt x="3892302" y="4141324"/>
                    <a:pt x="3905306" y="4105733"/>
                    <a:pt x="3898462" y="4068090"/>
                  </a:cubicBezTo>
                  <a:cubicBezTo>
                    <a:pt x="3882720" y="3979798"/>
                    <a:pt x="3890249" y="3890822"/>
                    <a:pt x="3884089" y="3801846"/>
                  </a:cubicBezTo>
                  <a:cubicBezTo>
                    <a:pt x="3877245" y="3707394"/>
                    <a:pt x="3873822" y="3611574"/>
                    <a:pt x="3869716" y="3516438"/>
                  </a:cubicBezTo>
                  <a:cubicBezTo>
                    <a:pt x="3862187" y="3356966"/>
                    <a:pt x="3858765" y="3196809"/>
                    <a:pt x="3843707" y="3037336"/>
                  </a:cubicBezTo>
                  <a:cubicBezTo>
                    <a:pt x="3840285" y="3003799"/>
                    <a:pt x="3843023" y="2969578"/>
                    <a:pt x="3841654" y="2931934"/>
                  </a:cubicBezTo>
                  <a:cubicBezTo>
                    <a:pt x="3817699" y="2973684"/>
                    <a:pt x="3806064" y="3016803"/>
                    <a:pt x="3784162" y="3055131"/>
                  </a:cubicBezTo>
                  <a:cubicBezTo>
                    <a:pt x="3763629" y="3090722"/>
                    <a:pt x="3738305" y="3094829"/>
                    <a:pt x="3711612" y="3064713"/>
                  </a:cubicBezTo>
                  <a:cubicBezTo>
                    <a:pt x="3550771" y="2884024"/>
                    <a:pt x="3389930" y="2701965"/>
                    <a:pt x="3240039" y="2527435"/>
                  </a:cubicBezTo>
                  <a:cubicBezTo>
                    <a:pt x="3272892" y="2593825"/>
                    <a:pt x="3298900" y="2675957"/>
                    <a:pt x="3331069" y="2755351"/>
                  </a:cubicBezTo>
                  <a:cubicBezTo>
                    <a:pt x="3354339" y="2812158"/>
                    <a:pt x="3376241" y="2869651"/>
                    <a:pt x="3398143" y="2927143"/>
                  </a:cubicBezTo>
                  <a:cubicBezTo>
                    <a:pt x="3404987" y="2946307"/>
                    <a:pt x="3414569" y="2968209"/>
                    <a:pt x="3394721" y="2986004"/>
                  </a:cubicBezTo>
                  <a:cubicBezTo>
                    <a:pt x="3374872" y="3003799"/>
                    <a:pt x="3354339" y="2992164"/>
                    <a:pt x="3335860" y="2982582"/>
                  </a:cubicBezTo>
                  <a:cubicBezTo>
                    <a:pt x="3170227" y="2894975"/>
                    <a:pt x="3002542" y="2810105"/>
                    <a:pt x="2837594" y="2721129"/>
                  </a:cubicBezTo>
                  <a:cubicBezTo>
                    <a:pt x="2797897" y="2699912"/>
                    <a:pt x="2757515" y="2678010"/>
                    <a:pt x="2716449" y="2659530"/>
                  </a:cubicBezTo>
                  <a:cubicBezTo>
                    <a:pt x="2675384" y="2640366"/>
                    <a:pt x="2661011" y="2649948"/>
                    <a:pt x="2667855" y="2695121"/>
                  </a:cubicBezTo>
                  <a:cubicBezTo>
                    <a:pt x="2694548" y="2879917"/>
                    <a:pt x="2762991" y="3044181"/>
                    <a:pt x="2914934" y="3163956"/>
                  </a:cubicBezTo>
                  <a:cubicBezTo>
                    <a:pt x="2931361" y="3176960"/>
                    <a:pt x="2948472" y="3189280"/>
                    <a:pt x="2964898" y="3202969"/>
                  </a:cubicBezTo>
                  <a:cubicBezTo>
                    <a:pt x="2980640" y="3215973"/>
                    <a:pt x="2991591" y="3231715"/>
                    <a:pt x="2982693" y="3253616"/>
                  </a:cubicBezTo>
                  <a:cubicBezTo>
                    <a:pt x="2973796" y="3275518"/>
                    <a:pt x="2953947" y="3277572"/>
                    <a:pt x="2934099" y="3276887"/>
                  </a:cubicBezTo>
                  <a:cubicBezTo>
                    <a:pt x="2906721" y="3275518"/>
                    <a:pt x="2879344" y="3270043"/>
                    <a:pt x="2853336" y="3261830"/>
                  </a:cubicBezTo>
                  <a:cubicBezTo>
                    <a:pt x="2494694" y="3155743"/>
                    <a:pt x="2174380" y="2978475"/>
                    <a:pt x="1890341" y="2734818"/>
                  </a:cubicBezTo>
                  <a:cubicBezTo>
                    <a:pt x="1713758" y="2583558"/>
                    <a:pt x="1560445" y="2411766"/>
                    <a:pt x="1429035" y="2219441"/>
                  </a:cubicBezTo>
                  <a:cubicBezTo>
                    <a:pt x="1423559" y="2211228"/>
                    <a:pt x="1418768" y="2203015"/>
                    <a:pt x="1407817" y="2198908"/>
                  </a:cubicBezTo>
                  <a:cubicBezTo>
                    <a:pt x="1391391" y="2201646"/>
                    <a:pt x="1392075" y="2217388"/>
                    <a:pt x="1389338" y="2229023"/>
                  </a:cubicBezTo>
                  <a:cubicBezTo>
                    <a:pt x="1327739" y="2469258"/>
                    <a:pt x="1281882" y="2711547"/>
                    <a:pt x="1259296" y="2958627"/>
                  </a:cubicBezTo>
                  <a:cubicBezTo>
                    <a:pt x="1236025" y="3211182"/>
                    <a:pt x="1216861" y="3463737"/>
                    <a:pt x="1149787" y="3710817"/>
                  </a:cubicBezTo>
                  <a:cubicBezTo>
                    <a:pt x="1103930" y="3879187"/>
                    <a:pt x="1151840" y="4037975"/>
                    <a:pt x="1236025" y="4185812"/>
                  </a:cubicBezTo>
                  <a:cubicBezTo>
                    <a:pt x="1359907" y="4401408"/>
                    <a:pt x="1535121" y="4569778"/>
                    <a:pt x="1733606" y="4716246"/>
                  </a:cubicBezTo>
                  <a:cubicBezTo>
                    <a:pt x="1822582" y="4781951"/>
                    <a:pt x="1916350" y="4838759"/>
                    <a:pt x="2012170" y="4892829"/>
                  </a:cubicBezTo>
                  <a:cubicBezTo>
                    <a:pt x="2028596" y="4902411"/>
                    <a:pt x="2048445" y="4909940"/>
                    <a:pt x="2049814" y="4933211"/>
                  </a:cubicBezTo>
                  <a:cubicBezTo>
                    <a:pt x="2064187" y="4976330"/>
                    <a:pt x="2077875" y="5019449"/>
                    <a:pt x="2075138" y="5065990"/>
                  </a:cubicBezTo>
                  <a:cubicBezTo>
                    <a:pt x="2079929" y="5141278"/>
                    <a:pt x="2053920" y="5198086"/>
                    <a:pt x="1986846" y="5239151"/>
                  </a:cubicBezTo>
                  <a:cubicBezTo>
                    <a:pt x="1938936" y="5268582"/>
                    <a:pt x="1917718" y="5321967"/>
                    <a:pt x="1893079" y="5370562"/>
                  </a:cubicBezTo>
                  <a:cubicBezTo>
                    <a:pt x="1886919" y="5381513"/>
                    <a:pt x="1886235" y="5395202"/>
                    <a:pt x="1875968" y="5404099"/>
                  </a:cubicBezTo>
                  <a:cubicBezTo>
                    <a:pt x="1842431" y="5412312"/>
                    <a:pt x="1817791" y="5433530"/>
                    <a:pt x="1791099" y="5453378"/>
                  </a:cubicBezTo>
                  <a:cubicBezTo>
                    <a:pt x="1711705" y="5511555"/>
                    <a:pt x="1624782" y="5557412"/>
                    <a:pt x="1529646" y="5584789"/>
                  </a:cubicBezTo>
                  <a:cubicBezTo>
                    <a:pt x="1415346" y="5636121"/>
                    <a:pt x="1292833" y="5659392"/>
                    <a:pt x="1171689" y="5686770"/>
                  </a:cubicBezTo>
                  <a:cubicBezTo>
                    <a:pt x="1136783" y="5694298"/>
                    <a:pt x="1102561" y="5701827"/>
                    <a:pt x="1067655" y="5710725"/>
                  </a:cubicBezTo>
                  <a:cubicBezTo>
                    <a:pt x="900654" y="5752475"/>
                    <a:pt x="798674" y="5861984"/>
                    <a:pt x="741181" y="6018719"/>
                  </a:cubicBezTo>
                  <a:cubicBezTo>
                    <a:pt x="709013" y="6107010"/>
                    <a:pt x="693956" y="6200093"/>
                    <a:pt x="670001" y="6290437"/>
                  </a:cubicBezTo>
                  <a:cubicBezTo>
                    <a:pt x="661103" y="6313708"/>
                    <a:pt x="657681" y="6340401"/>
                    <a:pt x="622775" y="6336294"/>
                  </a:cubicBezTo>
                  <a:close/>
                </a:path>
              </a:pathLst>
            </a:custGeom>
            <a:solidFill>
              <a:srgbClr val="A06A49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BBE409FB-848B-4284-8CE4-DBAF3BF6D234}"/>
                </a:ext>
              </a:extLst>
            </p:cNvPr>
            <p:cNvSpPr/>
            <p:nvPr/>
          </p:nvSpPr>
          <p:spPr>
            <a:xfrm>
              <a:off x="6097437" y="2289758"/>
              <a:ext cx="428109" cy="592658"/>
            </a:xfrm>
            <a:custGeom>
              <a:avLst/>
              <a:gdLst>
                <a:gd name="connsiteX0" fmla="*/ 1126317 w 1175982"/>
                <a:gd name="connsiteY0" fmla="*/ 119359 h 1627986"/>
                <a:gd name="connsiteX1" fmla="*/ 1118788 w 1175982"/>
                <a:gd name="connsiteY1" fmla="*/ 170007 h 1627986"/>
                <a:gd name="connsiteX2" fmla="*/ 1172858 w 1175982"/>
                <a:gd name="connsiteY2" fmla="*/ 1048817 h 1627986"/>
                <a:gd name="connsiteX3" fmla="*/ 1153694 w 1175982"/>
                <a:gd name="connsiteY3" fmla="*/ 1275364 h 1627986"/>
                <a:gd name="connsiteX4" fmla="*/ 918250 w 1175982"/>
                <a:gd name="connsiteY4" fmla="*/ 1539554 h 1627986"/>
                <a:gd name="connsiteX5" fmla="*/ 229712 w 1175982"/>
                <a:gd name="connsiteY5" fmla="*/ 1516968 h 1627986"/>
                <a:gd name="connsiteX6" fmla="*/ 47654 w 1175982"/>
                <a:gd name="connsiteY6" fmla="*/ 1295212 h 1627986"/>
                <a:gd name="connsiteX7" fmla="*/ 13432 w 1175982"/>
                <a:gd name="connsiteY7" fmla="*/ 421193 h 1627986"/>
                <a:gd name="connsiteX8" fmla="*/ 94879 w 1175982"/>
                <a:gd name="connsiteY8" fmla="*/ 42019 h 1627986"/>
                <a:gd name="connsiteX9" fmla="*/ 166745 w 1175982"/>
                <a:gd name="connsiteY9" fmla="*/ 42019 h 1627986"/>
                <a:gd name="connsiteX10" fmla="*/ 606150 w 1175982"/>
                <a:gd name="connsiteY10" fmla="*/ 135101 h 1627986"/>
                <a:gd name="connsiteX11" fmla="*/ 1022284 w 1175982"/>
                <a:gd name="connsiteY11" fmla="*/ 24908 h 1627986"/>
                <a:gd name="connsiteX12" fmla="*/ 1096202 w 1175982"/>
                <a:gd name="connsiteY12" fmla="*/ 8481 h 1627986"/>
                <a:gd name="connsiteX13" fmla="*/ 1126317 w 1175982"/>
                <a:gd name="connsiteY13" fmla="*/ 119359 h 1627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75982" h="1627986">
                  <a:moveTo>
                    <a:pt x="1126317" y="119359"/>
                  </a:moveTo>
                  <a:cubicBezTo>
                    <a:pt x="1111944" y="134417"/>
                    <a:pt x="1116051" y="152212"/>
                    <a:pt x="1118788" y="170007"/>
                  </a:cubicBezTo>
                  <a:cubicBezTo>
                    <a:pt x="1171490" y="460891"/>
                    <a:pt x="1182441" y="754511"/>
                    <a:pt x="1172858" y="1048817"/>
                  </a:cubicBezTo>
                  <a:cubicBezTo>
                    <a:pt x="1170121" y="1124789"/>
                    <a:pt x="1167383" y="1200761"/>
                    <a:pt x="1153694" y="1275364"/>
                  </a:cubicBezTo>
                  <a:cubicBezTo>
                    <a:pt x="1124264" y="1407459"/>
                    <a:pt x="1026390" y="1480693"/>
                    <a:pt x="918250" y="1539554"/>
                  </a:cubicBezTo>
                  <a:cubicBezTo>
                    <a:pt x="686228" y="1666174"/>
                    <a:pt x="454890" y="1655223"/>
                    <a:pt x="229712" y="1516968"/>
                  </a:cubicBezTo>
                  <a:cubicBezTo>
                    <a:pt x="131839" y="1449894"/>
                    <a:pt x="49707" y="1311639"/>
                    <a:pt x="47654" y="1295212"/>
                  </a:cubicBezTo>
                  <a:cubicBezTo>
                    <a:pt x="42178" y="1274679"/>
                    <a:pt x="-29002" y="792840"/>
                    <a:pt x="13432" y="421193"/>
                  </a:cubicBezTo>
                  <a:cubicBezTo>
                    <a:pt x="42178" y="328795"/>
                    <a:pt x="83244" y="55023"/>
                    <a:pt x="94879" y="42019"/>
                  </a:cubicBezTo>
                  <a:cubicBezTo>
                    <a:pt x="118834" y="21486"/>
                    <a:pt x="142105" y="29699"/>
                    <a:pt x="166745" y="42019"/>
                  </a:cubicBezTo>
                  <a:cubicBezTo>
                    <a:pt x="305000" y="112515"/>
                    <a:pt x="452152" y="139892"/>
                    <a:pt x="606150" y="135101"/>
                  </a:cubicBezTo>
                  <a:cubicBezTo>
                    <a:pt x="753302" y="130995"/>
                    <a:pt x="892926" y="98142"/>
                    <a:pt x="1022284" y="24908"/>
                  </a:cubicBezTo>
                  <a:cubicBezTo>
                    <a:pt x="1044185" y="12588"/>
                    <a:pt x="1066087" y="-13420"/>
                    <a:pt x="1096202" y="8481"/>
                  </a:cubicBezTo>
                  <a:cubicBezTo>
                    <a:pt x="1115366" y="43388"/>
                    <a:pt x="1137953" y="76240"/>
                    <a:pt x="1126317" y="119359"/>
                  </a:cubicBezTo>
                  <a:close/>
                </a:path>
              </a:pathLst>
            </a:custGeom>
            <a:solidFill>
              <a:srgbClr val="F9D6BA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CED7324-166A-4A3F-8240-D934F2AE8FDD}"/>
                </a:ext>
              </a:extLst>
            </p:cNvPr>
            <p:cNvSpPr/>
            <p:nvPr/>
          </p:nvSpPr>
          <p:spPr>
            <a:xfrm>
              <a:off x="5602394" y="2432626"/>
              <a:ext cx="381190" cy="451482"/>
            </a:xfrm>
            <a:custGeom>
              <a:avLst/>
              <a:gdLst>
                <a:gd name="connsiteX0" fmla="*/ 126246 w 1047099"/>
                <a:gd name="connsiteY0" fmla="*/ 464044 h 1240187"/>
                <a:gd name="connsiteX1" fmla="*/ 501998 w 1047099"/>
                <a:gd name="connsiteY1" fmla="*/ 112931 h 1240187"/>
                <a:gd name="connsiteX2" fmla="*/ 942087 w 1047099"/>
                <a:gd name="connsiteY2" fmla="*/ 0 h 1240187"/>
                <a:gd name="connsiteX3" fmla="*/ 974940 w 1047099"/>
                <a:gd name="connsiteY3" fmla="*/ 36959 h 1240187"/>
                <a:gd name="connsiteX4" fmla="*/ 1045437 w 1047099"/>
                <a:gd name="connsiteY4" fmla="*/ 1238136 h 1240187"/>
                <a:gd name="connsiteX5" fmla="*/ 35901 w 1047099"/>
                <a:gd name="connsiteY5" fmla="*/ 1101250 h 1240187"/>
                <a:gd name="connsiteX6" fmla="*/ 2364 w 1047099"/>
                <a:gd name="connsiteY6" fmla="*/ 1053339 h 1240187"/>
                <a:gd name="connsiteX7" fmla="*/ 126246 w 1047099"/>
                <a:gd name="connsiteY7" fmla="*/ 464044 h 1240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099" h="1240187">
                  <a:moveTo>
                    <a:pt x="126246" y="464044"/>
                  </a:moveTo>
                  <a:cubicBezTo>
                    <a:pt x="184422" y="275826"/>
                    <a:pt x="306936" y="155366"/>
                    <a:pt x="501998" y="112931"/>
                  </a:cubicBezTo>
                  <a:cubicBezTo>
                    <a:pt x="649835" y="80763"/>
                    <a:pt x="798357" y="47910"/>
                    <a:pt x="942087" y="0"/>
                  </a:cubicBezTo>
                  <a:cubicBezTo>
                    <a:pt x="966043" y="684"/>
                    <a:pt x="974256" y="14373"/>
                    <a:pt x="974940" y="36959"/>
                  </a:cubicBezTo>
                  <a:cubicBezTo>
                    <a:pt x="976309" y="66389"/>
                    <a:pt x="1059810" y="1220341"/>
                    <a:pt x="1045437" y="1238136"/>
                  </a:cubicBezTo>
                  <a:cubicBezTo>
                    <a:pt x="1029010" y="1257984"/>
                    <a:pt x="188529" y="1127942"/>
                    <a:pt x="35901" y="1101250"/>
                  </a:cubicBezTo>
                  <a:cubicBezTo>
                    <a:pt x="5101" y="1095774"/>
                    <a:pt x="-5165" y="1093036"/>
                    <a:pt x="2364" y="1053339"/>
                  </a:cubicBezTo>
                  <a:cubicBezTo>
                    <a:pt x="19474" y="973945"/>
                    <a:pt x="99553" y="550282"/>
                    <a:pt x="126246" y="464044"/>
                  </a:cubicBezTo>
                  <a:close/>
                </a:path>
              </a:pathLst>
            </a:custGeom>
            <a:solidFill>
              <a:srgbClr val="EFEFEF"/>
            </a:solidFill>
            <a:ln w="68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E8A5EB8B-A34F-4AB2-A715-71C9380C00C1}"/>
                </a:ext>
              </a:extLst>
            </p:cNvPr>
            <p:cNvSpPr/>
            <p:nvPr/>
          </p:nvSpPr>
          <p:spPr>
            <a:xfrm>
              <a:off x="6115034" y="2754046"/>
              <a:ext cx="402647" cy="149198"/>
            </a:xfrm>
            <a:custGeom>
              <a:avLst/>
              <a:gdLst>
                <a:gd name="connsiteX0" fmla="*/ 38328 w 1106040"/>
                <a:gd name="connsiteY0" fmla="*/ 299096 h 409836"/>
                <a:gd name="connsiteX1" fmla="*/ 0 w 1106040"/>
                <a:gd name="connsiteY1" fmla="*/ 19164 h 409836"/>
                <a:gd name="connsiteX2" fmla="*/ 165632 w 1106040"/>
                <a:gd name="connsiteY2" fmla="*/ 203960 h 409836"/>
                <a:gd name="connsiteX3" fmla="*/ 479786 w 1106040"/>
                <a:gd name="connsiteY3" fmla="*/ 321683 h 409836"/>
                <a:gd name="connsiteX4" fmla="*/ 934933 w 1106040"/>
                <a:gd name="connsiteY4" fmla="*/ 195063 h 409836"/>
                <a:gd name="connsiteX5" fmla="*/ 1106041 w 1106040"/>
                <a:gd name="connsiteY5" fmla="*/ 0 h 409836"/>
                <a:gd name="connsiteX6" fmla="*/ 1057446 w 1106040"/>
                <a:gd name="connsiteY6" fmla="*/ 360011 h 409836"/>
                <a:gd name="connsiteX7" fmla="*/ 1010220 w 1106040"/>
                <a:gd name="connsiteY7" fmla="*/ 397654 h 409836"/>
                <a:gd name="connsiteX8" fmla="*/ 93767 w 1106040"/>
                <a:gd name="connsiteY8" fmla="*/ 399023 h 409836"/>
                <a:gd name="connsiteX9" fmla="*/ 47910 w 1106040"/>
                <a:gd name="connsiteY9" fmla="*/ 361380 h 409836"/>
                <a:gd name="connsiteX10" fmla="*/ 38328 w 1106040"/>
                <a:gd name="connsiteY10" fmla="*/ 299096 h 409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06040" h="409836">
                  <a:moveTo>
                    <a:pt x="38328" y="299096"/>
                  </a:moveTo>
                  <a:cubicBezTo>
                    <a:pt x="41750" y="280617"/>
                    <a:pt x="13689" y="158788"/>
                    <a:pt x="0" y="19164"/>
                  </a:cubicBezTo>
                  <a:cubicBezTo>
                    <a:pt x="98558" y="142362"/>
                    <a:pt x="127304" y="172476"/>
                    <a:pt x="165632" y="203960"/>
                  </a:cubicBezTo>
                  <a:cubicBezTo>
                    <a:pt x="263506" y="262137"/>
                    <a:pt x="363433" y="310732"/>
                    <a:pt x="479786" y="321683"/>
                  </a:cubicBezTo>
                  <a:cubicBezTo>
                    <a:pt x="648841" y="337424"/>
                    <a:pt x="798047" y="292252"/>
                    <a:pt x="934933" y="195063"/>
                  </a:cubicBezTo>
                  <a:cubicBezTo>
                    <a:pt x="1008167" y="143046"/>
                    <a:pt x="1058815" y="73234"/>
                    <a:pt x="1106041" y="0"/>
                  </a:cubicBezTo>
                  <a:cubicBezTo>
                    <a:pt x="1099881" y="121144"/>
                    <a:pt x="1078663" y="240919"/>
                    <a:pt x="1057446" y="360011"/>
                  </a:cubicBezTo>
                  <a:cubicBezTo>
                    <a:pt x="1052655" y="387388"/>
                    <a:pt x="1036913" y="396970"/>
                    <a:pt x="1010220" y="397654"/>
                  </a:cubicBezTo>
                  <a:cubicBezTo>
                    <a:pt x="704964" y="409974"/>
                    <a:pt x="399023" y="416818"/>
                    <a:pt x="93767" y="399023"/>
                  </a:cubicBezTo>
                  <a:cubicBezTo>
                    <a:pt x="67074" y="397654"/>
                    <a:pt x="50648" y="389441"/>
                    <a:pt x="47910" y="361380"/>
                  </a:cubicBezTo>
                  <a:cubicBezTo>
                    <a:pt x="46541" y="340847"/>
                    <a:pt x="41750" y="319629"/>
                    <a:pt x="38328" y="299096"/>
                  </a:cubicBezTo>
                  <a:close/>
                </a:path>
              </a:pathLst>
            </a:custGeom>
            <a:solidFill>
              <a:schemeClr val="accent2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46D09E49-F9F8-4B7C-A2E0-F461A6AF0C64}"/>
                </a:ext>
              </a:extLst>
            </p:cNvPr>
            <p:cNvSpPr/>
            <p:nvPr/>
          </p:nvSpPr>
          <p:spPr>
            <a:xfrm>
              <a:off x="5793691" y="1182078"/>
              <a:ext cx="1024138" cy="1105077"/>
            </a:xfrm>
            <a:custGeom>
              <a:avLst/>
              <a:gdLst>
                <a:gd name="connsiteX0" fmla="*/ 1939466 w 2813231"/>
                <a:gd name="connsiteY0" fmla="*/ 2832176 h 3035563"/>
                <a:gd name="connsiteX1" fmla="*/ 1921671 w 2813231"/>
                <a:gd name="connsiteY1" fmla="*/ 2842443 h 3035563"/>
                <a:gd name="connsiteX2" fmla="*/ 1855966 w 2813231"/>
                <a:gd name="connsiteY2" fmla="*/ 2897882 h 3035563"/>
                <a:gd name="connsiteX3" fmla="*/ 1554132 w 2813231"/>
                <a:gd name="connsiteY3" fmla="*/ 3027239 h 3035563"/>
                <a:gd name="connsiteX4" fmla="*/ 1487742 w 2813231"/>
                <a:gd name="connsiteY4" fmla="*/ 3032714 h 3035563"/>
                <a:gd name="connsiteX5" fmla="*/ 990160 w 2813231"/>
                <a:gd name="connsiteY5" fmla="*/ 2860238 h 3035563"/>
                <a:gd name="connsiteX6" fmla="*/ 923086 w 2813231"/>
                <a:gd name="connsiteY6" fmla="*/ 2803430 h 3035563"/>
                <a:gd name="connsiteX7" fmla="*/ 445353 w 2813231"/>
                <a:gd name="connsiteY7" fmla="*/ 2473534 h 3035563"/>
                <a:gd name="connsiteX8" fmla="*/ 105875 w 2813231"/>
                <a:gd name="connsiteY8" fmla="*/ 2071089 h 3035563"/>
                <a:gd name="connsiteX9" fmla="*/ 27850 w 2813231"/>
                <a:gd name="connsiteY9" fmla="*/ 1516015 h 3035563"/>
                <a:gd name="connsiteX10" fmla="*/ 125039 w 2813231"/>
                <a:gd name="connsiteY10" fmla="*/ 815842 h 3035563"/>
                <a:gd name="connsiteX11" fmla="*/ 273561 w 2813231"/>
                <a:gd name="connsiteY11" fmla="*/ 20533 h 3035563"/>
                <a:gd name="connsiteX12" fmla="*/ 281774 w 2813231"/>
                <a:gd name="connsiteY12" fmla="*/ 0 h 3035563"/>
                <a:gd name="connsiteX13" fmla="*/ 314627 w 2813231"/>
                <a:gd name="connsiteY13" fmla="*/ 39697 h 3035563"/>
                <a:gd name="connsiteX14" fmla="*/ 1729346 w 2813231"/>
                <a:gd name="connsiteY14" fmla="*/ 1101934 h 3035563"/>
                <a:gd name="connsiteX15" fmla="*/ 1833379 w 2813231"/>
                <a:gd name="connsiteY15" fmla="*/ 1123836 h 3035563"/>
                <a:gd name="connsiteX16" fmla="*/ 1855281 w 2813231"/>
                <a:gd name="connsiteY16" fmla="*/ 1118360 h 3035563"/>
                <a:gd name="connsiteX17" fmla="*/ 1844330 w 2813231"/>
                <a:gd name="connsiteY17" fmla="*/ 1095090 h 3035563"/>
                <a:gd name="connsiteX18" fmla="*/ 1821060 w 2813231"/>
                <a:gd name="connsiteY18" fmla="*/ 1077295 h 3035563"/>
                <a:gd name="connsiteX19" fmla="*/ 1525385 w 2813231"/>
                <a:gd name="connsiteY19" fmla="*/ 501688 h 3035563"/>
                <a:gd name="connsiteX20" fmla="*/ 1571927 w 2813231"/>
                <a:gd name="connsiteY20" fmla="*/ 483208 h 3035563"/>
                <a:gd name="connsiteX21" fmla="*/ 2221452 w 2813231"/>
                <a:gd name="connsiteY21" fmla="*/ 822002 h 3035563"/>
                <a:gd name="connsiteX22" fmla="*/ 2282366 w 2813231"/>
                <a:gd name="connsiteY22" fmla="*/ 852117 h 3035563"/>
                <a:gd name="connsiteX23" fmla="*/ 2077721 w 2813231"/>
                <a:gd name="connsiteY23" fmla="*/ 321683 h 3035563"/>
                <a:gd name="connsiteX24" fmla="*/ 2087303 w 2813231"/>
                <a:gd name="connsiteY24" fmla="*/ 314838 h 3035563"/>
                <a:gd name="connsiteX25" fmla="*/ 2133160 w 2813231"/>
                <a:gd name="connsiteY25" fmla="*/ 366171 h 3035563"/>
                <a:gd name="connsiteX26" fmla="*/ 2606787 w 2813231"/>
                <a:gd name="connsiteY26" fmla="*/ 906187 h 3035563"/>
                <a:gd name="connsiteX27" fmla="*/ 2662226 w 2813231"/>
                <a:gd name="connsiteY27" fmla="*/ 897289 h 3035563"/>
                <a:gd name="connsiteX28" fmla="*/ 2751202 w 2813231"/>
                <a:gd name="connsiteY28" fmla="*/ 719337 h 3035563"/>
                <a:gd name="connsiteX29" fmla="*/ 2764890 w 2813231"/>
                <a:gd name="connsiteY29" fmla="*/ 978737 h 3035563"/>
                <a:gd name="connsiteX30" fmla="*/ 2812800 w 2813231"/>
                <a:gd name="connsiteY30" fmla="*/ 1928043 h 3035563"/>
                <a:gd name="connsiteX31" fmla="*/ 2781317 w 2813231"/>
                <a:gd name="connsiteY31" fmla="*/ 2066298 h 3035563"/>
                <a:gd name="connsiteX32" fmla="*/ 2094148 w 2813231"/>
                <a:gd name="connsiteY32" fmla="*/ 2742516 h 3035563"/>
                <a:gd name="connsiteX33" fmla="*/ 1939466 w 2813231"/>
                <a:gd name="connsiteY33" fmla="*/ 2832176 h 3035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2813231" h="3035563">
                  <a:moveTo>
                    <a:pt x="1939466" y="2832176"/>
                  </a:moveTo>
                  <a:cubicBezTo>
                    <a:pt x="1933306" y="2835598"/>
                    <a:pt x="1927147" y="2839020"/>
                    <a:pt x="1921671" y="2842443"/>
                  </a:cubicBezTo>
                  <a:cubicBezTo>
                    <a:pt x="1905929" y="2867767"/>
                    <a:pt x="1882658" y="2884193"/>
                    <a:pt x="1855966" y="2897882"/>
                  </a:cubicBezTo>
                  <a:cubicBezTo>
                    <a:pt x="1758092" y="2948529"/>
                    <a:pt x="1656796" y="2989595"/>
                    <a:pt x="1554132" y="3027239"/>
                  </a:cubicBezTo>
                  <a:cubicBezTo>
                    <a:pt x="1532914" y="3035452"/>
                    <a:pt x="1511697" y="3038190"/>
                    <a:pt x="1487742" y="3032714"/>
                  </a:cubicBezTo>
                  <a:cubicBezTo>
                    <a:pt x="1315949" y="2990964"/>
                    <a:pt x="1151002" y="2933472"/>
                    <a:pt x="990160" y="2860238"/>
                  </a:cubicBezTo>
                  <a:cubicBezTo>
                    <a:pt x="961414" y="2847234"/>
                    <a:pt x="944303" y="2823279"/>
                    <a:pt x="923086" y="2803430"/>
                  </a:cubicBezTo>
                  <a:cubicBezTo>
                    <a:pt x="753347" y="2708294"/>
                    <a:pt x="590453" y="2603576"/>
                    <a:pt x="445353" y="2473534"/>
                  </a:cubicBezTo>
                  <a:cubicBezTo>
                    <a:pt x="313258" y="2355128"/>
                    <a:pt x="194851" y="2225770"/>
                    <a:pt x="105875" y="2071089"/>
                  </a:cubicBezTo>
                  <a:cubicBezTo>
                    <a:pt x="5948" y="1896559"/>
                    <a:pt x="-30326" y="1713131"/>
                    <a:pt x="27850" y="1516015"/>
                  </a:cubicBezTo>
                  <a:cubicBezTo>
                    <a:pt x="94924" y="1287415"/>
                    <a:pt x="102453" y="1050602"/>
                    <a:pt x="125039" y="815842"/>
                  </a:cubicBezTo>
                  <a:cubicBezTo>
                    <a:pt x="151048" y="546176"/>
                    <a:pt x="203065" y="281986"/>
                    <a:pt x="273561" y="20533"/>
                  </a:cubicBezTo>
                  <a:cubicBezTo>
                    <a:pt x="274930" y="14373"/>
                    <a:pt x="278352" y="8898"/>
                    <a:pt x="281774" y="0"/>
                  </a:cubicBezTo>
                  <a:cubicBezTo>
                    <a:pt x="300938" y="8213"/>
                    <a:pt x="305729" y="26008"/>
                    <a:pt x="314627" y="39697"/>
                  </a:cubicBezTo>
                  <a:cubicBezTo>
                    <a:pt x="660265" y="561234"/>
                    <a:pt x="1134575" y="912347"/>
                    <a:pt x="1729346" y="1101934"/>
                  </a:cubicBezTo>
                  <a:cubicBezTo>
                    <a:pt x="1762883" y="1112885"/>
                    <a:pt x="1798473" y="1117676"/>
                    <a:pt x="1833379" y="1123836"/>
                  </a:cubicBezTo>
                  <a:cubicBezTo>
                    <a:pt x="1840224" y="1125205"/>
                    <a:pt x="1851859" y="1123152"/>
                    <a:pt x="1855281" y="1118360"/>
                  </a:cubicBezTo>
                  <a:cubicBezTo>
                    <a:pt x="1862126" y="1108094"/>
                    <a:pt x="1851175" y="1101250"/>
                    <a:pt x="1844330" y="1095090"/>
                  </a:cubicBezTo>
                  <a:cubicBezTo>
                    <a:pt x="1836802" y="1088930"/>
                    <a:pt x="1829273" y="1082770"/>
                    <a:pt x="1821060" y="1077295"/>
                  </a:cubicBezTo>
                  <a:cubicBezTo>
                    <a:pt x="1621890" y="936986"/>
                    <a:pt x="1547287" y="732341"/>
                    <a:pt x="1525385" y="501688"/>
                  </a:cubicBezTo>
                  <a:cubicBezTo>
                    <a:pt x="1519910" y="446933"/>
                    <a:pt x="1551394" y="472942"/>
                    <a:pt x="1571927" y="483208"/>
                  </a:cubicBezTo>
                  <a:cubicBezTo>
                    <a:pt x="1788891" y="596140"/>
                    <a:pt x="2005172" y="709071"/>
                    <a:pt x="2221452" y="822002"/>
                  </a:cubicBezTo>
                  <a:cubicBezTo>
                    <a:pt x="2237194" y="830215"/>
                    <a:pt x="2252936" y="837744"/>
                    <a:pt x="2282366" y="852117"/>
                  </a:cubicBezTo>
                  <a:cubicBezTo>
                    <a:pt x="2211185" y="667320"/>
                    <a:pt x="2144111" y="494844"/>
                    <a:pt x="2077721" y="321683"/>
                  </a:cubicBezTo>
                  <a:cubicBezTo>
                    <a:pt x="2081144" y="319629"/>
                    <a:pt x="2083881" y="316892"/>
                    <a:pt x="2087303" y="314838"/>
                  </a:cubicBezTo>
                  <a:cubicBezTo>
                    <a:pt x="2102361" y="331949"/>
                    <a:pt x="2118103" y="348375"/>
                    <a:pt x="2133160" y="366171"/>
                  </a:cubicBezTo>
                  <a:cubicBezTo>
                    <a:pt x="2291264" y="546176"/>
                    <a:pt x="2450052" y="725497"/>
                    <a:pt x="2606787" y="906187"/>
                  </a:cubicBezTo>
                  <a:cubicBezTo>
                    <a:pt x="2635533" y="939040"/>
                    <a:pt x="2647168" y="936986"/>
                    <a:pt x="2662226" y="897289"/>
                  </a:cubicBezTo>
                  <a:cubicBezTo>
                    <a:pt x="2686181" y="836375"/>
                    <a:pt x="2714242" y="777514"/>
                    <a:pt x="2751202" y="719337"/>
                  </a:cubicBezTo>
                  <a:cubicBezTo>
                    <a:pt x="2755993" y="805576"/>
                    <a:pt x="2760784" y="891814"/>
                    <a:pt x="2764890" y="978737"/>
                  </a:cubicBezTo>
                  <a:cubicBezTo>
                    <a:pt x="2780632" y="1295628"/>
                    <a:pt x="2795690" y="1611835"/>
                    <a:pt x="2812800" y="1928043"/>
                  </a:cubicBezTo>
                  <a:cubicBezTo>
                    <a:pt x="2815538" y="1978690"/>
                    <a:pt x="2805272" y="2021810"/>
                    <a:pt x="2781317" y="2066298"/>
                  </a:cubicBezTo>
                  <a:cubicBezTo>
                    <a:pt x="2619106" y="2359919"/>
                    <a:pt x="2376818" y="2571408"/>
                    <a:pt x="2094148" y="2742516"/>
                  </a:cubicBezTo>
                  <a:cubicBezTo>
                    <a:pt x="2043500" y="2772630"/>
                    <a:pt x="1990799" y="2802061"/>
                    <a:pt x="1939466" y="2832176"/>
                  </a:cubicBezTo>
                  <a:close/>
                </a:path>
              </a:pathLst>
            </a:custGeom>
            <a:solidFill>
              <a:srgbClr val="F9D6BA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DCE2C96B-3A71-45DA-8770-01E989EAD921}"/>
                </a:ext>
              </a:extLst>
            </p:cNvPr>
            <p:cNvSpPr/>
            <p:nvPr/>
          </p:nvSpPr>
          <p:spPr>
            <a:xfrm>
              <a:off x="6129735" y="2202400"/>
              <a:ext cx="366518" cy="145571"/>
            </a:xfrm>
            <a:custGeom>
              <a:avLst/>
              <a:gdLst>
                <a:gd name="connsiteX0" fmla="*/ 0 w 1006798"/>
                <a:gd name="connsiteY0" fmla="*/ 0 h 399873"/>
                <a:gd name="connsiteX1" fmla="*/ 186165 w 1006798"/>
                <a:gd name="connsiteY1" fmla="*/ 80763 h 399873"/>
                <a:gd name="connsiteX2" fmla="*/ 563971 w 1006798"/>
                <a:gd name="connsiteY2" fmla="*/ 203960 h 399873"/>
                <a:gd name="connsiteX3" fmla="*/ 634468 w 1006798"/>
                <a:gd name="connsiteY3" fmla="*/ 197116 h 399873"/>
                <a:gd name="connsiteX4" fmla="*/ 954097 w 1006798"/>
                <a:gd name="connsiteY4" fmla="*/ 57492 h 399873"/>
                <a:gd name="connsiteX5" fmla="*/ 999269 w 1006798"/>
                <a:gd name="connsiteY5" fmla="*/ 39697 h 399873"/>
                <a:gd name="connsiteX6" fmla="*/ 1006798 w 1006798"/>
                <a:gd name="connsiteY6" fmla="*/ 253924 h 399873"/>
                <a:gd name="connsiteX7" fmla="*/ 708386 w 1006798"/>
                <a:gd name="connsiteY7" fmla="*/ 377121 h 399873"/>
                <a:gd name="connsiteX8" fmla="*/ 79394 w 1006798"/>
                <a:gd name="connsiteY8" fmla="*/ 307994 h 399873"/>
                <a:gd name="connsiteX9" fmla="*/ 20533 w 1006798"/>
                <a:gd name="connsiteY9" fmla="*/ 291568 h 399873"/>
                <a:gd name="connsiteX10" fmla="*/ 16426 w 1006798"/>
                <a:gd name="connsiteY10" fmla="*/ 136886 h 399873"/>
                <a:gd name="connsiteX11" fmla="*/ 0 w 1006798"/>
                <a:gd name="connsiteY11" fmla="*/ 0 h 39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06798" h="399873">
                  <a:moveTo>
                    <a:pt x="0" y="0"/>
                  </a:moveTo>
                  <a:cubicBezTo>
                    <a:pt x="62283" y="27377"/>
                    <a:pt x="123882" y="54754"/>
                    <a:pt x="186165" y="80763"/>
                  </a:cubicBezTo>
                  <a:cubicBezTo>
                    <a:pt x="308678" y="132780"/>
                    <a:pt x="435298" y="171108"/>
                    <a:pt x="563971" y="203960"/>
                  </a:cubicBezTo>
                  <a:cubicBezTo>
                    <a:pt x="589295" y="210120"/>
                    <a:pt x="611197" y="205329"/>
                    <a:pt x="634468" y="197116"/>
                  </a:cubicBezTo>
                  <a:cubicBezTo>
                    <a:pt x="743977" y="156735"/>
                    <a:pt x="850748" y="110878"/>
                    <a:pt x="954097" y="57492"/>
                  </a:cubicBezTo>
                  <a:cubicBezTo>
                    <a:pt x="968470" y="49963"/>
                    <a:pt x="984212" y="45172"/>
                    <a:pt x="999269" y="39697"/>
                  </a:cubicBezTo>
                  <a:cubicBezTo>
                    <a:pt x="999954" y="110878"/>
                    <a:pt x="997216" y="182743"/>
                    <a:pt x="1006798" y="253924"/>
                  </a:cubicBezTo>
                  <a:cubicBezTo>
                    <a:pt x="913031" y="307994"/>
                    <a:pt x="816526" y="356588"/>
                    <a:pt x="708386" y="377121"/>
                  </a:cubicBezTo>
                  <a:cubicBezTo>
                    <a:pt x="491422" y="418872"/>
                    <a:pt x="281301" y="407237"/>
                    <a:pt x="79394" y="307994"/>
                  </a:cubicBezTo>
                  <a:cubicBezTo>
                    <a:pt x="60914" y="299097"/>
                    <a:pt x="43804" y="284039"/>
                    <a:pt x="20533" y="291568"/>
                  </a:cubicBezTo>
                  <a:cubicBezTo>
                    <a:pt x="19164" y="240235"/>
                    <a:pt x="17795" y="188219"/>
                    <a:pt x="16426" y="136886"/>
                  </a:cubicBezTo>
                  <a:cubicBezTo>
                    <a:pt x="19164" y="90345"/>
                    <a:pt x="5476" y="45857"/>
                    <a:pt x="0" y="0"/>
                  </a:cubicBezTo>
                  <a:close/>
                </a:path>
              </a:pathLst>
            </a:custGeom>
            <a:solidFill>
              <a:srgbClr val="E2C2A7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DAAB5EFF-82F4-41A9-BC86-86D55B4FB437}"/>
                </a:ext>
              </a:extLst>
            </p:cNvPr>
            <p:cNvSpPr/>
            <p:nvPr/>
          </p:nvSpPr>
          <p:spPr>
            <a:xfrm>
              <a:off x="5610161" y="1414853"/>
              <a:ext cx="133358" cy="334387"/>
            </a:xfrm>
            <a:custGeom>
              <a:avLst/>
              <a:gdLst>
                <a:gd name="connsiteX0" fmla="*/ 161034 w 366325"/>
                <a:gd name="connsiteY0" fmla="*/ 529 h 918537"/>
                <a:gd name="connsiteX1" fmla="*/ 200047 w 366325"/>
                <a:gd name="connsiteY1" fmla="*/ 47070 h 918537"/>
                <a:gd name="connsiteX2" fmla="*/ 289707 w 366325"/>
                <a:gd name="connsiteY2" fmla="*/ 493319 h 918537"/>
                <a:gd name="connsiteX3" fmla="*/ 362257 w 366325"/>
                <a:gd name="connsiteY3" fmla="*/ 854699 h 918537"/>
                <a:gd name="connsiteX4" fmla="*/ 347199 w 366325"/>
                <a:gd name="connsiteY4" fmla="*/ 914244 h 918537"/>
                <a:gd name="connsiteX5" fmla="*/ 295183 w 366325"/>
                <a:gd name="connsiteY5" fmla="*/ 884129 h 918537"/>
                <a:gd name="connsiteX6" fmla="*/ 89853 w 366325"/>
                <a:gd name="connsiteY6" fmla="*/ 567238 h 918537"/>
                <a:gd name="connsiteX7" fmla="*/ 9090 w 366325"/>
                <a:gd name="connsiteY7" fmla="*/ 152473 h 918537"/>
                <a:gd name="connsiteX8" fmla="*/ 161034 w 366325"/>
                <a:gd name="connsiteY8" fmla="*/ 529 h 918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6325" h="918537">
                  <a:moveTo>
                    <a:pt x="161034" y="529"/>
                  </a:moveTo>
                  <a:cubicBezTo>
                    <a:pt x="195256" y="-4262"/>
                    <a:pt x="195256" y="24484"/>
                    <a:pt x="200047" y="47070"/>
                  </a:cubicBezTo>
                  <a:cubicBezTo>
                    <a:pt x="230162" y="195592"/>
                    <a:pt x="259592" y="344798"/>
                    <a:pt x="289707" y="493319"/>
                  </a:cubicBezTo>
                  <a:cubicBezTo>
                    <a:pt x="313662" y="613779"/>
                    <a:pt x="337617" y="734239"/>
                    <a:pt x="362257" y="854699"/>
                  </a:cubicBezTo>
                  <a:cubicBezTo>
                    <a:pt x="367048" y="877285"/>
                    <a:pt x="372523" y="901240"/>
                    <a:pt x="347199" y="914244"/>
                  </a:cubicBezTo>
                  <a:cubicBezTo>
                    <a:pt x="317084" y="929302"/>
                    <a:pt x="307502" y="901240"/>
                    <a:pt x="295183" y="884129"/>
                  </a:cubicBezTo>
                  <a:cubicBezTo>
                    <a:pt x="219211" y="783518"/>
                    <a:pt x="149399" y="678116"/>
                    <a:pt x="89853" y="567238"/>
                  </a:cubicBezTo>
                  <a:cubicBezTo>
                    <a:pt x="20726" y="437196"/>
                    <a:pt x="-18971" y="300994"/>
                    <a:pt x="9090" y="152473"/>
                  </a:cubicBezTo>
                  <a:cubicBezTo>
                    <a:pt x="26886" y="57337"/>
                    <a:pt x="83009" y="1213"/>
                    <a:pt x="161034" y="529"/>
                  </a:cubicBezTo>
                  <a:close/>
                </a:path>
              </a:pathLst>
            </a:custGeom>
            <a:solidFill>
              <a:srgbClr val="F9D6BA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B43CB43E-97A9-4503-90DF-FEB3710913DB}"/>
                </a:ext>
              </a:extLst>
            </p:cNvPr>
            <p:cNvSpPr/>
            <p:nvPr/>
          </p:nvSpPr>
          <p:spPr>
            <a:xfrm>
              <a:off x="6898130" y="1395251"/>
              <a:ext cx="128839" cy="331936"/>
            </a:xfrm>
            <a:custGeom>
              <a:avLst/>
              <a:gdLst>
                <a:gd name="connsiteX0" fmla="*/ 353912 w 353912"/>
                <a:gd name="connsiteY0" fmla="*/ 250807 h 911803"/>
                <a:gd name="connsiteX1" fmla="*/ 66451 w 353912"/>
                <a:gd name="connsiteY1" fmla="*/ 893488 h 911803"/>
                <a:gd name="connsiteX2" fmla="*/ 15119 w 353912"/>
                <a:gd name="connsiteY2" fmla="*/ 906492 h 911803"/>
                <a:gd name="connsiteX3" fmla="*/ 4168 w 353912"/>
                <a:gd name="connsiteY3" fmla="*/ 859266 h 911803"/>
                <a:gd name="connsiteX4" fmla="*/ 207444 w 353912"/>
                <a:gd name="connsiteY4" fmla="*/ 30420 h 911803"/>
                <a:gd name="connsiteX5" fmla="*/ 257407 w 353912"/>
                <a:gd name="connsiteY5" fmla="*/ 10572 h 911803"/>
                <a:gd name="connsiteX6" fmla="*/ 353912 w 353912"/>
                <a:gd name="connsiteY6" fmla="*/ 250807 h 91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3912" h="911803">
                  <a:moveTo>
                    <a:pt x="353912" y="250807"/>
                  </a:moveTo>
                  <a:cubicBezTo>
                    <a:pt x="336801" y="485567"/>
                    <a:pt x="235506" y="703901"/>
                    <a:pt x="66451" y="893488"/>
                  </a:cubicBezTo>
                  <a:cubicBezTo>
                    <a:pt x="52078" y="909230"/>
                    <a:pt x="36336" y="918128"/>
                    <a:pt x="15119" y="906492"/>
                  </a:cubicBezTo>
                  <a:cubicBezTo>
                    <a:pt x="-5414" y="894857"/>
                    <a:pt x="-623" y="876377"/>
                    <a:pt x="4168" y="859266"/>
                  </a:cubicBezTo>
                  <a:cubicBezTo>
                    <a:pt x="71926" y="582756"/>
                    <a:pt x="140369" y="306931"/>
                    <a:pt x="207444" y="30420"/>
                  </a:cubicBezTo>
                  <a:cubicBezTo>
                    <a:pt x="215657" y="-3801"/>
                    <a:pt x="229345" y="-7223"/>
                    <a:pt x="257407" y="10572"/>
                  </a:cubicBezTo>
                  <a:cubicBezTo>
                    <a:pt x="340223" y="61220"/>
                    <a:pt x="352543" y="142667"/>
                    <a:pt x="353912" y="250807"/>
                  </a:cubicBezTo>
                  <a:close/>
                </a:path>
              </a:pathLst>
            </a:custGeom>
            <a:solidFill>
              <a:srgbClr val="F9D6BA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931C4AAD-D3C2-4235-9698-4033E9F9ED54}"/>
                </a:ext>
              </a:extLst>
            </p:cNvPr>
            <p:cNvSpPr/>
            <p:nvPr/>
          </p:nvSpPr>
          <p:spPr>
            <a:xfrm>
              <a:off x="6621753" y="2404221"/>
              <a:ext cx="427385" cy="479746"/>
            </a:xfrm>
            <a:custGeom>
              <a:avLst/>
              <a:gdLst>
                <a:gd name="connsiteX0" fmla="*/ 1167854 w 1173993"/>
                <a:gd name="connsiteY0" fmla="*/ 1097143 h 1317825"/>
                <a:gd name="connsiteX1" fmla="*/ 1015226 w 1173993"/>
                <a:gd name="connsiteY1" fmla="*/ 540701 h 1317825"/>
                <a:gd name="connsiteX2" fmla="*/ 766093 w 1173993"/>
                <a:gd name="connsiteY2" fmla="*/ 232707 h 1317825"/>
                <a:gd name="connsiteX3" fmla="*/ 400607 w 1173993"/>
                <a:gd name="connsiteY3" fmla="*/ 94451 h 1317825"/>
                <a:gd name="connsiteX4" fmla="*/ 6374 w 1173993"/>
                <a:gd name="connsiteY4" fmla="*/ 0 h 1317825"/>
                <a:gd name="connsiteX5" fmla="*/ 20747 w 1173993"/>
                <a:gd name="connsiteY5" fmla="*/ 30799 h 1317825"/>
                <a:gd name="connsiteX6" fmla="*/ 152158 w 1173993"/>
                <a:gd name="connsiteY6" fmla="*/ 91714 h 1317825"/>
                <a:gd name="connsiteX7" fmla="*/ 217179 w 1173993"/>
                <a:gd name="connsiteY7" fmla="*/ 177268 h 1317825"/>
                <a:gd name="connsiteX8" fmla="*/ 179535 w 1173993"/>
                <a:gd name="connsiteY8" fmla="*/ 803522 h 1317825"/>
                <a:gd name="connsiteX9" fmla="*/ 76871 w 1173993"/>
                <a:gd name="connsiteY9" fmla="*/ 1271673 h 1317825"/>
                <a:gd name="connsiteX10" fmla="*/ 109723 w 1173993"/>
                <a:gd name="connsiteY10" fmla="*/ 1314792 h 1317825"/>
                <a:gd name="connsiteX11" fmla="*/ 1140477 w 1173993"/>
                <a:gd name="connsiteY11" fmla="*/ 1149844 h 1317825"/>
                <a:gd name="connsiteX12" fmla="*/ 1167854 w 1173993"/>
                <a:gd name="connsiteY12" fmla="*/ 1097143 h 131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73993" h="1317825">
                  <a:moveTo>
                    <a:pt x="1167854" y="1097143"/>
                  </a:moveTo>
                  <a:cubicBezTo>
                    <a:pt x="1145268" y="1036913"/>
                    <a:pt x="1035759" y="607091"/>
                    <a:pt x="1015226" y="540701"/>
                  </a:cubicBezTo>
                  <a:cubicBezTo>
                    <a:pt x="973475" y="405183"/>
                    <a:pt x="892028" y="301834"/>
                    <a:pt x="766093" y="232707"/>
                  </a:cubicBezTo>
                  <a:cubicBezTo>
                    <a:pt x="650424" y="169739"/>
                    <a:pt x="530649" y="118407"/>
                    <a:pt x="400607" y="94451"/>
                  </a:cubicBezTo>
                  <a:cubicBezTo>
                    <a:pt x="267143" y="69812"/>
                    <a:pt x="132310" y="52017"/>
                    <a:pt x="6374" y="0"/>
                  </a:cubicBezTo>
                  <a:cubicBezTo>
                    <a:pt x="-10052" y="20533"/>
                    <a:pt x="9112" y="24639"/>
                    <a:pt x="20747" y="30799"/>
                  </a:cubicBezTo>
                  <a:cubicBezTo>
                    <a:pt x="64551" y="52017"/>
                    <a:pt x="106986" y="74603"/>
                    <a:pt x="152158" y="91714"/>
                  </a:cubicBezTo>
                  <a:cubicBezTo>
                    <a:pt x="193224" y="107456"/>
                    <a:pt x="215810" y="133464"/>
                    <a:pt x="217179" y="177268"/>
                  </a:cubicBezTo>
                  <a:cubicBezTo>
                    <a:pt x="217864" y="193694"/>
                    <a:pt x="206228" y="611882"/>
                    <a:pt x="179535" y="803522"/>
                  </a:cubicBezTo>
                  <a:cubicBezTo>
                    <a:pt x="177482" y="820633"/>
                    <a:pt x="91928" y="1212127"/>
                    <a:pt x="76871" y="1271673"/>
                  </a:cubicBezTo>
                  <a:cubicBezTo>
                    <a:pt x="70026" y="1299735"/>
                    <a:pt x="72764" y="1327112"/>
                    <a:pt x="109723" y="1314792"/>
                  </a:cubicBezTo>
                  <a:cubicBezTo>
                    <a:pt x="178851" y="1291522"/>
                    <a:pt x="995377" y="1186804"/>
                    <a:pt x="1140477" y="1149844"/>
                  </a:cubicBezTo>
                  <a:cubicBezTo>
                    <a:pt x="1178120" y="1139578"/>
                    <a:pt x="1178805" y="1127258"/>
                    <a:pt x="1167854" y="1097143"/>
                  </a:cubicBezTo>
                  <a:close/>
                </a:path>
              </a:pathLst>
            </a:custGeom>
            <a:solidFill>
              <a:srgbClr val="EFEFEF"/>
            </a:solidFill>
            <a:ln w="68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970E82BC-F6AE-4CB1-8796-279A6913AB5A}"/>
                </a:ext>
              </a:extLst>
            </p:cNvPr>
            <p:cNvSpPr/>
            <p:nvPr/>
          </p:nvSpPr>
          <p:spPr>
            <a:xfrm>
              <a:off x="5863869" y="2279142"/>
              <a:ext cx="353842" cy="592069"/>
            </a:xfrm>
            <a:custGeom>
              <a:avLst/>
              <a:gdLst>
                <a:gd name="connsiteX0" fmla="*/ 310072 w 971976"/>
                <a:gd name="connsiteY0" fmla="*/ 1574192 h 1626369"/>
                <a:gd name="connsiteX1" fmla="*/ 186190 w 971976"/>
                <a:gd name="connsiteY1" fmla="*/ 1563241 h 1626369"/>
                <a:gd name="connsiteX2" fmla="*/ 154021 w 971976"/>
                <a:gd name="connsiteY2" fmla="*/ 1535864 h 1626369"/>
                <a:gd name="connsiteX3" fmla="*/ 24 w 971976"/>
                <a:gd name="connsiteY3" fmla="*/ 1251140 h 1626369"/>
                <a:gd name="connsiteX4" fmla="*/ 16451 w 971976"/>
                <a:gd name="connsiteY4" fmla="*/ 917822 h 1626369"/>
                <a:gd name="connsiteX5" fmla="*/ 236153 w 971976"/>
                <a:gd name="connsiteY5" fmla="*/ 539332 h 1626369"/>
                <a:gd name="connsiteX6" fmla="*/ 329236 w 971976"/>
                <a:gd name="connsiteY6" fmla="*/ 484577 h 1626369"/>
                <a:gd name="connsiteX7" fmla="*/ 485971 w 971976"/>
                <a:gd name="connsiteY7" fmla="*/ 366171 h 1626369"/>
                <a:gd name="connsiteX8" fmla="*/ 748108 w 971976"/>
                <a:gd name="connsiteY8" fmla="*/ 0 h 1626369"/>
                <a:gd name="connsiteX9" fmla="*/ 750161 w 971976"/>
                <a:gd name="connsiteY9" fmla="*/ 82132 h 1626369"/>
                <a:gd name="connsiteX10" fmla="*/ 730312 w 971976"/>
                <a:gd name="connsiteY10" fmla="*/ 115669 h 1626369"/>
                <a:gd name="connsiteX11" fmla="*/ 671451 w 971976"/>
                <a:gd name="connsiteY11" fmla="*/ 204645 h 1626369"/>
                <a:gd name="connsiteX12" fmla="*/ 577684 w 971976"/>
                <a:gd name="connsiteY12" fmla="*/ 418188 h 1626369"/>
                <a:gd name="connsiteX13" fmla="*/ 607799 w 971976"/>
                <a:gd name="connsiteY13" fmla="*/ 474311 h 1626369"/>
                <a:gd name="connsiteX14" fmla="*/ 674873 w 971976"/>
                <a:gd name="connsiteY14" fmla="*/ 506479 h 1626369"/>
                <a:gd name="connsiteX15" fmla="*/ 929482 w 971976"/>
                <a:gd name="connsiteY15" fmla="*/ 807629 h 1626369"/>
                <a:gd name="connsiteX16" fmla="*/ 969179 w 971976"/>
                <a:gd name="connsiteY16" fmla="*/ 1254562 h 1626369"/>
                <a:gd name="connsiteX17" fmla="*/ 855563 w 971976"/>
                <a:gd name="connsiteY17" fmla="*/ 1510540 h 1626369"/>
                <a:gd name="connsiteX18" fmla="*/ 728944 w 971976"/>
                <a:gd name="connsiteY18" fmla="*/ 1604991 h 1626369"/>
                <a:gd name="connsiteX19" fmla="*/ 620803 w 971976"/>
                <a:gd name="connsiteY19" fmla="*/ 1583089 h 1626369"/>
                <a:gd name="connsiteX20" fmla="*/ 699513 w 971976"/>
                <a:gd name="connsiteY20" fmla="*/ 1501642 h 1626369"/>
                <a:gd name="connsiteX21" fmla="*/ 811075 w 971976"/>
                <a:gd name="connsiteY21" fmla="*/ 1451679 h 1626369"/>
                <a:gd name="connsiteX22" fmla="*/ 887047 w 971976"/>
                <a:gd name="connsiteY22" fmla="*/ 1162849 h 1626369"/>
                <a:gd name="connsiteX23" fmla="*/ 861723 w 971976"/>
                <a:gd name="connsiteY23" fmla="*/ 901396 h 1626369"/>
                <a:gd name="connsiteX24" fmla="*/ 715939 w 971976"/>
                <a:gd name="connsiteY24" fmla="*/ 637206 h 1626369"/>
                <a:gd name="connsiteX25" fmla="*/ 622857 w 971976"/>
                <a:gd name="connsiteY25" fmla="*/ 569447 h 1626369"/>
                <a:gd name="connsiteX26" fmla="*/ 371670 w 971976"/>
                <a:gd name="connsiteY26" fmla="*/ 567394 h 1626369"/>
                <a:gd name="connsiteX27" fmla="*/ 198509 w 971976"/>
                <a:gd name="connsiteY27" fmla="*/ 690591 h 1626369"/>
                <a:gd name="connsiteX28" fmla="*/ 84209 w 971976"/>
                <a:gd name="connsiteY28" fmla="*/ 1192963 h 1626369"/>
                <a:gd name="connsiteX29" fmla="*/ 125275 w 971976"/>
                <a:gd name="connsiteY29" fmla="*/ 1390764 h 1626369"/>
                <a:gd name="connsiteX30" fmla="*/ 232047 w 971976"/>
                <a:gd name="connsiteY30" fmla="*/ 1468790 h 1626369"/>
                <a:gd name="connsiteX31" fmla="*/ 294330 w 971976"/>
                <a:gd name="connsiteY31" fmla="*/ 1478371 h 1626369"/>
                <a:gd name="connsiteX32" fmla="*/ 310072 w 971976"/>
                <a:gd name="connsiteY32" fmla="*/ 1574192 h 1626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71976" h="1626369">
                  <a:moveTo>
                    <a:pt x="310072" y="1574192"/>
                  </a:moveTo>
                  <a:cubicBezTo>
                    <a:pt x="258055" y="1632368"/>
                    <a:pt x="221096" y="1629631"/>
                    <a:pt x="186190" y="1563241"/>
                  </a:cubicBezTo>
                  <a:cubicBezTo>
                    <a:pt x="178661" y="1548868"/>
                    <a:pt x="165657" y="1543392"/>
                    <a:pt x="154021" y="1535864"/>
                  </a:cubicBezTo>
                  <a:cubicBezTo>
                    <a:pt x="52041" y="1468105"/>
                    <a:pt x="24" y="1374338"/>
                    <a:pt x="24" y="1251140"/>
                  </a:cubicBezTo>
                  <a:cubicBezTo>
                    <a:pt x="24" y="1139578"/>
                    <a:pt x="-1345" y="1028700"/>
                    <a:pt x="16451" y="917822"/>
                  </a:cubicBezTo>
                  <a:cubicBezTo>
                    <a:pt x="41775" y="762456"/>
                    <a:pt x="106796" y="632415"/>
                    <a:pt x="236153" y="539332"/>
                  </a:cubicBezTo>
                  <a:cubicBezTo>
                    <a:pt x="271743" y="514008"/>
                    <a:pt x="292276" y="505110"/>
                    <a:pt x="329236" y="484577"/>
                  </a:cubicBezTo>
                  <a:cubicBezTo>
                    <a:pt x="413421" y="451725"/>
                    <a:pt x="462700" y="457200"/>
                    <a:pt x="485971" y="366171"/>
                  </a:cubicBezTo>
                  <a:cubicBezTo>
                    <a:pt x="496921" y="323736"/>
                    <a:pt x="649550" y="49963"/>
                    <a:pt x="748108" y="0"/>
                  </a:cubicBezTo>
                  <a:cubicBezTo>
                    <a:pt x="745370" y="41066"/>
                    <a:pt x="750845" y="39013"/>
                    <a:pt x="750161" y="82132"/>
                  </a:cubicBezTo>
                  <a:cubicBezTo>
                    <a:pt x="746054" y="95136"/>
                    <a:pt x="734419" y="102665"/>
                    <a:pt x="730312" y="115669"/>
                  </a:cubicBezTo>
                  <a:cubicBezTo>
                    <a:pt x="717993" y="151260"/>
                    <a:pt x="695406" y="164263"/>
                    <a:pt x="671451" y="204645"/>
                  </a:cubicBezTo>
                  <a:cubicBezTo>
                    <a:pt x="620119" y="274457"/>
                    <a:pt x="594111" y="340847"/>
                    <a:pt x="577684" y="418188"/>
                  </a:cubicBezTo>
                  <a:cubicBezTo>
                    <a:pt x="570840" y="449671"/>
                    <a:pt x="574262" y="465413"/>
                    <a:pt x="607799" y="474311"/>
                  </a:cubicBezTo>
                  <a:cubicBezTo>
                    <a:pt x="642705" y="484577"/>
                    <a:pt x="651603" y="494159"/>
                    <a:pt x="674873" y="506479"/>
                  </a:cubicBezTo>
                  <a:cubicBezTo>
                    <a:pt x="806284" y="566025"/>
                    <a:pt x="892523" y="668005"/>
                    <a:pt x="929482" y="807629"/>
                  </a:cubicBezTo>
                  <a:cubicBezTo>
                    <a:pt x="968494" y="954097"/>
                    <a:pt x="977392" y="1103987"/>
                    <a:pt x="969179" y="1254562"/>
                  </a:cubicBezTo>
                  <a:cubicBezTo>
                    <a:pt x="963703" y="1352436"/>
                    <a:pt x="926060" y="1439359"/>
                    <a:pt x="855563" y="1510540"/>
                  </a:cubicBezTo>
                  <a:cubicBezTo>
                    <a:pt x="808337" y="1547499"/>
                    <a:pt x="748792" y="1572823"/>
                    <a:pt x="728944" y="1604991"/>
                  </a:cubicBezTo>
                  <a:cubicBezTo>
                    <a:pt x="674873" y="1639897"/>
                    <a:pt x="635176" y="1631684"/>
                    <a:pt x="620803" y="1583089"/>
                  </a:cubicBezTo>
                  <a:cubicBezTo>
                    <a:pt x="605746" y="1532442"/>
                    <a:pt x="639283" y="1496851"/>
                    <a:pt x="699513" y="1501642"/>
                  </a:cubicBezTo>
                  <a:cubicBezTo>
                    <a:pt x="741263" y="1496167"/>
                    <a:pt x="780276" y="1483162"/>
                    <a:pt x="811075" y="1451679"/>
                  </a:cubicBezTo>
                  <a:cubicBezTo>
                    <a:pt x="874727" y="1364756"/>
                    <a:pt x="884994" y="1273042"/>
                    <a:pt x="887047" y="1162849"/>
                  </a:cubicBezTo>
                  <a:cubicBezTo>
                    <a:pt x="888416" y="1054709"/>
                    <a:pt x="874727" y="987634"/>
                    <a:pt x="861723" y="901396"/>
                  </a:cubicBezTo>
                  <a:cubicBezTo>
                    <a:pt x="845981" y="794625"/>
                    <a:pt x="800124" y="705649"/>
                    <a:pt x="715939" y="637206"/>
                  </a:cubicBezTo>
                  <a:cubicBezTo>
                    <a:pt x="698144" y="622832"/>
                    <a:pt x="646812" y="581082"/>
                    <a:pt x="622857" y="569447"/>
                  </a:cubicBezTo>
                  <a:cubicBezTo>
                    <a:pt x="539356" y="529065"/>
                    <a:pt x="459962" y="529065"/>
                    <a:pt x="371670" y="567394"/>
                  </a:cubicBezTo>
                  <a:cubicBezTo>
                    <a:pt x="308703" y="584504"/>
                    <a:pt x="232047" y="651579"/>
                    <a:pt x="198509" y="690591"/>
                  </a:cubicBezTo>
                  <a:cubicBezTo>
                    <a:pt x="105427" y="848695"/>
                    <a:pt x="91054" y="1017065"/>
                    <a:pt x="84209" y="1192963"/>
                  </a:cubicBezTo>
                  <a:cubicBezTo>
                    <a:pt x="81472" y="1260722"/>
                    <a:pt x="93107" y="1328481"/>
                    <a:pt x="125275" y="1390764"/>
                  </a:cubicBezTo>
                  <a:cubicBezTo>
                    <a:pt x="147861" y="1434568"/>
                    <a:pt x="176608" y="1469474"/>
                    <a:pt x="232047" y="1468790"/>
                  </a:cubicBezTo>
                  <a:cubicBezTo>
                    <a:pt x="248473" y="1468790"/>
                    <a:pt x="274481" y="1467421"/>
                    <a:pt x="294330" y="1478371"/>
                  </a:cubicBezTo>
                  <a:cubicBezTo>
                    <a:pt x="327867" y="1495482"/>
                    <a:pt x="329236" y="1539286"/>
                    <a:pt x="310072" y="1574192"/>
                  </a:cubicBezTo>
                  <a:close/>
                </a:path>
              </a:pathLst>
            </a:custGeom>
            <a:solidFill>
              <a:schemeClr val="accent1"/>
            </a:solidFill>
            <a:ln w="68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56EB8CFC-196C-4517-BE3F-CDB0CDDF0ADB}"/>
                </a:ext>
              </a:extLst>
            </p:cNvPr>
            <p:cNvSpPr/>
            <p:nvPr/>
          </p:nvSpPr>
          <p:spPr>
            <a:xfrm>
              <a:off x="6495220" y="2285525"/>
              <a:ext cx="191105" cy="508806"/>
            </a:xfrm>
            <a:custGeom>
              <a:avLst/>
              <a:gdLst>
                <a:gd name="connsiteX0" fmla="*/ 524375 w 524950"/>
                <a:gd name="connsiteY0" fmla="*/ 1228130 h 1397651"/>
                <a:gd name="connsiteX1" fmla="*/ 494260 w 524950"/>
                <a:gd name="connsiteY1" fmla="*/ 1339692 h 1397651"/>
                <a:gd name="connsiteX2" fmla="*/ 236914 w 524950"/>
                <a:gd name="connsiteY2" fmla="*/ 1347221 h 1397651"/>
                <a:gd name="connsiteX3" fmla="*/ 267713 w 524950"/>
                <a:gd name="connsiteY3" fmla="*/ 1095351 h 1397651"/>
                <a:gd name="connsiteX4" fmla="*/ 314939 w 524950"/>
                <a:gd name="connsiteY4" fmla="*/ 1002952 h 1397651"/>
                <a:gd name="connsiteX5" fmla="*/ 217065 w 524950"/>
                <a:gd name="connsiteY5" fmla="*/ 394493 h 1397651"/>
                <a:gd name="connsiteX6" fmla="*/ 33638 w 524950"/>
                <a:gd name="connsiteY6" fmla="*/ 130987 h 1397651"/>
                <a:gd name="connsiteX7" fmla="*/ 1469 w 524950"/>
                <a:gd name="connsiteY7" fmla="*/ 25584 h 1397651"/>
                <a:gd name="connsiteX8" fmla="*/ 18580 w 524950"/>
                <a:gd name="connsiteY8" fmla="*/ 9842 h 1397651"/>
                <a:gd name="connsiteX9" fmla="*/ 232807 w 524950"/>
                <a:gd name="connsiteY9" fmla="*/ 220647 h 1397651"/>
                <a:gd name="connsiteX10" fmla="*/ 307410 w 524950"/>
                <a:gd name="connsiteY10" fmla="*/ 367116 h 1397651"/>
                <a:gd name="connsiteX11" fmla="*/ 397755 w 524950"/>
                <a:gd name="connsiteY11" fmla="*/ 807205 h 1397651"/>
                <a:gd name="connsiteX12" fmla="*/ 408022 w 524950"/>
                <a:gd name="connsiteY12" fmla="*/ 990632 h 1397651"/>
                <a:gd name="connsiteX13" fmla="*/ 450456 w 524950"/>
                <a:gd name="connsiteY13" fmla="*/ 1098088 h 1397651"/>
                <a:gd name="connsiteX14" fmla="*/ 524375 w 524950"/>
                <a:gd name="connsiteY14" fmla="*/ 1228130 h 1397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4950" h="1397651">
                  <a:moveTo>
                    <a:pt x="524375" y="1228130"/>
                  </a:moveTo>
                  <a:cubicBezTo>
                    <a:pt x="514108" y="1287676"/>
                    <a:pt x="517531" y="1296573"/>
                    <a:pt x="494260" y="1339692"/>
                  </a:cubicBezTo>
                  <a:cubicBezTo>
                    <a:pt x="423763" y="1433459"/>
                    <a:pt x="294406" y="1396500"/>
                    <a:pt x="236914" y="1347221"/>
                  </a:cubicBezTo>
                  <a:cubicBezTo>
                    <a:pt x="154098" y="1275356"/>
                    <a:pt x="165049" y="1158318"/>
                    <a:pt x="267713" y="1095351"/>
                  </a:cubicBezTo>
                  <a:cubicBezTo>
                    <a:pt x="308095" y="1070711"/>
                    <a:pt x="315623" y="1045387"/>
                    <a:pt x="314939" y="1002952"/>
                  </a:cubicBezTo>
                  <a:cubicBezTo>
                    <a:pt x="312885" y="794885"/>
                    <a:pt x="293722" y="590240"/>
                    <a:pt x="217065" y="394493"/>
                  </a:cubicBezTo>
                  <a:cubicBezTo>
                    <a:pt x="176684" y="291828"/>
                    <a:pt x="117138" y="202852"/>
                    <a:pt x="33638" y="130987"/>
                  </a:cubicBezTo>
                  <a:cubicBezTo>
                    <a:pt x="-5375" y="104294"/>
                    <a:pt x="6945" y="62544"/>
                    <a:pt x="1469" y="25584"/>
                  </a:cubicBezTo>
                  <a:cubicBezTo>
                    <a:pt x="-1953" y="-5215"/>
                    <a:pt x="-584" y="-5215"/>
                    <a:pt x="18580" y="9842"/>
                  </a:cubicBezTo>
                  <a:cubicBezTo>
                    <a:pt x="100712" y="78970"/>
                    <a:pt x="175999" y="129618"/>
                    <a:pt x="232807" y="220647"/>
                  </a:cubicBezTo>
                  <a:cubicBezTo>
                    <a:pt x="271135" y="263767"/>
                    <a:pt x="293722" y="329472"/>
                    <a:pt x="307410" y="367116"/>
                  </a:cubicBezTo>
                  <a:cubicBezTo>
                    <a:pt x="358742" y="509477"/>
                    <a:pt x="387489" y="656630"/>
                    <a:pt x="397755" y="807205"/>
                  </a:cubicBezTo>
                  <a:cubicBezTo>
                    <a:pt x="401862" y="868119"/>
                    <a:pt x="409390" y="929718"/>
                    <a:pt x="408022" y="990632"/>
                  </a:cubicBezTo>
                  <a:cubicBezTo>
                    <a:pt x="407337" y="1028276"/>
                    <a:pt x="421026" y="1077555"/>
                    <a:pt x="450456" y="1098088"/>
                  </a:cubicBezTo>
                  <a:cubicBezTo>
                    <a:pt x="486046" y="1123412"/>
                    <a:pt x="530534" y="1180220"/>
                    <a:pt x="524375" y="1228130"/>
                  </a:cubicBezTo>
                  <a:close/>
                </a:path>
              </a:pathLst>
            </a:custGeom>
            <a:solidFill>
              <a:schemeClr val="accent1"/>
            </a:solidFill>
            <a:ln w="68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2" name="Graphic 14">
            <a:extLst>
              <a:ext uri="{FF2B5EF4-FFF2-40B4-BE49-F238E27FC236}">
                <a16:creationId xmlns:a16="http://schemas.microsoft.com/office/drawing/2014/main" id="{1CD1CCE8-2B21-4F40-A08C-A90828B6FA36}"/>
              </a:ext>
            </a:extLst>
          </p:cNvPr>
          <p:cNvGrpSpPr/>
          <p:nvPr/>
        </p:nvGrpSpPr>
        <p:grpSpPr>
          <a:xfrm>
            <a:off x="1028843" y="3511318"/>
            <a:ext cx="3538433" cy="2783038"/>
            <a:chOff x="2444748" y="555045"/>
            <a:chExt cx="7282048" cy="5727454"/>
          </a:xfrm>
        </p:grpSpPr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58A422A9-48BD-43F7-A8E8-43EA5004C3A4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F1601990-3AEF-413E-81DB-B94DF8C34CE1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92EF32AC-E7D6-45EE-9807-C083CEBCA88A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BC8D5424-3C27-42BD-A6A2-3950E429AAB3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49273328-00AD-4577-B973-6151A1F35858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962ACB60-4D7B-41B7-BC47-E0F9E6C31BB7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B93D10E3-B841-4275-A117-A9033520901D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98C240CC-067A-4964-B7CD-E3A21A19730A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6F44A7A2-ECF3-4194-9380-58E68AC48E72}"/>
              </a:ext>
            </a:extLst>
          </p:cNvPr>
          <p:cNvGrpSpPr/>
          <p:nvPr/>
        </p:nvGrpSpPr>
        <p:grpSpPr>
          <a:xfrm>
            <a:off x="3594382" y="2028703"/>
            <a:ext cx="1781788" cy="2593958"/>
            <a:chOff x="3941816" y="1814078"/>
            <a:chExt cx="1781788" cy="2593958"/>
          </a:xfrm>
        </p:grpSpPr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3FCBB5EC-95FE-4196-918C-54C68D05DD1F}"/>
                </a:ext>
              </a:extLst>
            </p:cNvPr>
            <p:cNvGrpSpPr/>
            <p:nvPr/>
          </p:nvGrpSpPr>
          <p:grpSpPr>
            <a:xfrm>
              <a:off x="3941816" y="1814078"/>
              <a:ext cx="1781788" cy="2593958"/>
              <a:chOff x="2371069" y="2877253"/>
              <a:chExt cx="416267" cy="606009"/>
            </a:xfrm>
          </p:grpSpPr>
          <p:sp>
            <p:nvSpPr>
              <p:cNvPr id="117" name="Freeform 21">
                <a:extLst>
                  <a:ext uri="{FF2B5EF4-FFF2-40B4-BE49-F238E27FC236}">
                    <a16:creationId xmlns:a16="http://schemas.microsoft.com/office/drawing/2014/main" id="{17580FCA-16AC-4B37-B394-014E7C23F8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1069" y="2912822"/>
                <a:ext cx="416267" cy="570440"/>
              </a:xfrm>
              <a:custGeom>
                <a:avLst/>
                <a:gdLst>
                  <a:gd name="T0" fmla="*/ 353 w 353"/>
                  <a:gd name="T1" fmla="*/ 461 h 485"/>
                  <a:gd name="T2" fmla="*/ 329 w 353"/>
                  <a:gd name="T3" fmla="*/ 485 h 485"/>
                  <a:gd name="T4" fmla="*/ 24 w 353"/>
                  <a:gd name="T5" fmla="*/ 485 h 485"/>
                  <a:gd name="T6" fmla="*/ 0 w 353"/>
                  <a:gd name="T7" fmla="*/ 461 h 485"/>
                  <a:gd name="T8" fmla="*/ 0 w 353"/>
                  <a:gd name="T9" fmla="*/ 24 h 485"/>
                  <a:gd name="T10" fmla="*/ 24 w 353"/>
                  <a:gd name="T11" fmla="*/ 0 h 485"/>
                  <a:gd name="T12" fmla="*/ 329 w 353"/>
                  <a:gd name="T13" fmla="*/ 0 h 485"/>
                  <a:gd name="T14" fmla="*/ 353 w 353"/>
                  <a:gd name="T15" fmla="*/ 24 h 485"/>
                  <a:gd name="T16" fmla="*/ 353 w 353"/>
                  <a:gd name="T17" fmla="*/ 461 h 4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85">
                    <a:moveTo>
                      <a:pt x="353" y="461"/>
                    </a:moveTo>
                    <a:cubicBezTo>
                      <a:pt x="353" y="475"/>
                      <a:pt x="343" y="485"/>
                      <a:pt x="329" y="485"/>
                    </a:cubicBezTo>
                    <a:cubicBezTo>
                      <a:pt x="24" y="485"/>
                      <a:pt x="24" y="485"/>
                      <a:pt x="24" y="485"/>
                    </a:cubicBezTo>
                    <a:cubicBezTo>
                      <a:pt x="11" y="485"/>
                      <a:pt x="0" y="475"/>
                      <a:pt x="0" y="461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29" y="0"/>
                      <a:pt x="329" y="0"/>
                      <a:pt x="329" y="0"/>
                    </a:cubicBezTo>
                    <a:cubicBezTo>
                      <a:pt x="343" y="0"/>
                      <a:pt x="353" y="11"/>
                      <a:pt x="353" y="24"/>
                    </a:cubicBezTo>
                    <a:lnTo>
                      <a:pt x="353" y="46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82E3D36D-60D0-468D-9F33-68B60D9525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8866" y="2956587"/>
                <a:ext cx="340673" cy="47147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Freeform 23">
                <a:extLst>
                  <a:ext uri="{FF2B5EF4-FFF2-40B4-BE49-F238E27FC236}">
                    <a16:creationId xmlns:a16="http://schemas.microsoft.com/office/drawing/2014/main" id="{B966A3FE-275E-40B6-9814-259BEA814A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6877" y="2954100"/>
                <a:ext cx="345148" cy="476444"/>
              </a:xfrm>
              <a:custGeom>
                <a:avLst/>
                <a:gdLst>
                  <a:gd name="T0" fmla="*/ 689 w 694"/>
                  <a:gd name="T1" fmla="*/ 953 h 958"/>
                  <a:gd name="T2" fmla="*/ 689 w 694"/>
                  <a:gd name="T3" fmla="*/ 948 h 958"/>
                  <a:gd name="T4" fmla="*/ 9 w 694"/>
                  <a:gd name="T5" fmla="*/ 948 h 958"/>
                  <a:gd name="T6" fmla="*/ 9 w 694"/>
                  <a:gd name="T7" fmla="*/ 9 h 958"/>
                  <a:gd name="T8" fmla="*/ 684 w 694"/>
                  <a:gd name="T9" fmla="*/ 9 h 958"/>
                  <a:gd name="T10" fmla="*/ 684 w 694"/>
                  <a:gd name="T11" fmla="*/ 953 h 958"/>
                  <a:gd name="T12" fmla="*/ 689 w 694"/>
                  <a:gd name="T13" fmla="*/ 953 h 958"/>
                  <a:gd name="T14" fmla="*/ 689 w 694"/>
                  <a:gd name="T15" fmla="*/ 948 h 958"/>
                  <a:gd name="T16" fmla="*/ 689 w 694"/>
                  <a:gd name="T17" fmla="*/ 953 h 958"/>
                  <a:gd name="T18" fmla="*/ 694 w 694"/>
                  <a:gd name="T19" fmla="*/ 953 h 958"/>
                  <a:gd name="T20" fmla="*/ 694 w 694"/>
                  <a:gd name="T21" fmla="*/ 0 h 958"/>
                  <a:gd name="T22" fmla="*/ 0 w 694"/>
                  <a:gd name="T23" fmla="*/ 0 h 958"/>
                  <a:gd name="T24" fmla="*/ 0 w 694"/>
                  <a:gd name="T25" fmla="*/ 958 h 958"/>
                  <a:gd name="T26" fmla="*/ 694 w 694"/>
                  <a:gd name="T27" fmla="*/ 958 h 958"/>
                  <a:gd name="T28" fmla="*/ 694 w 694"/>
                  <a:gd name="T29" fmla="*/ 953 h 958"/>
                  <a:gd name="T30" fmla="*/ 689 w 694"/>
                  <a:gd name="T31" fmla="*/ 953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94" h="958">
                    <a:moveTo>
                      <a:pt x="689" y="953"/>
                    </a:moveTo>
                    <a:lnTo>
                      <a:pt x="689" y="948"/>
                    </a:lnTo>
                    <a:lnTo>
                      <a:pt x="9" y="948"/>
                    </a:lnTo>
                    <a:lnTo>
                      <a:pt x="9" y="9"/>
                    </a:lnTo>
                    <a:lnTo>
                      <a:pt x="684" y="9"/>
                    </a:lnTo>
                    <a:lnTo>
                      <a:pt x="684" y="953"/>
                    </a:lnTo>
                    <a:lnTo>
                      <a:pt x="689" y="953"/>
                    </a:lnTo>
                    <a:lnTo>
                      <a:pt x="689" y="948"/>
                    </a:lnTo>
                    <a:lnTo>
                      <a:pt x="689" y="953"/>
                    </a:lnTo>
                    <a:lnTo>
                      <a:pt x="694" y="953"/>
                    </a:lnTo>
                    <a:lnTo>
                      <a:pt x="694" y="0"/>
                    </a:lnTo>
                    <a:lnTo>
                      <a:pt x="0" y="0"/>
                    </a:lnTo>
                    <a:lnTo>
                      <a:pt x="0" y="958"/>
                    </a:lnTo>
                    <a:lnTo>
                      <a:pt x="694" y="958"/>
                    </a:lnTo>
                    <a:lnTo>
                      <a:pt x="694" y="953"/>
                    </a:lnTo>
                    <a:lnTo>
                      <a:pt x="689" y="9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2B1F6140-637D-4E48-BDCA-FA8507B49B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6261" y="3056183"/>
                <a:ext cx="220670" cy="301384"/>
              </a:xfrm>
              <a:custGeom>
                <a:avLst/>
                <a:gdLst>
                  <a:gd name="connsiteX0" fmla="*/ 27458 w 277014"/>
                  <a:gd name="connsiteY0" fmla="*/ 286961 h 301384"/>
                  <a:gd name="connsiteX1" fmla="*/ 250055 w 277014"/>
                  <a:gd name="connsiteY1" fmla="*/ 286961 h 301384"/>
                  <a:gd name="connsiteX2" fmla="*/ 257121 w 277014"/>
                  <a:gd name="connsiteY2" fmla="*/ 294173 h 301384"/>
                  <a:gd name="connsiteX3" fmla="*/ 250055 w 277014"/>
                  <a:gd name="connsiteY3" fmla="*/ 301384 h 301384"/>
                  <a:gd name="connsiteX4" fmla="*/ 27458 w 277014"/>
                  <a:gd name="connsiteY4" fmla="*/ 301384 h 301384"/>
                  <a:gd name="connsiteX5" fmla="*/ 20391 w 277014"/>
                  <a:gd name="connsiteY5" fmla="*/ 294173 h 301384"/>
                  <a:gd name="connsiteX6" fmla="*/ 27458 w 277014"/>
                  <a:gd name="connsiteY6" fmla="*/ 286961 h 301384"/>
                  <a:gd name="connsiteX7" fmla="*/ 7073 w 277014"/>
                  <a:gd name="connsiteY7" fmla="*/ 238720 h 301384"/>
                  <a:gd name="connsiteX8" fmla="*/ 269941 w 277014"/>
                  <a:gd name="connsiteY8" fmla="*/ 238720 h 301384"/>
                  <a:gd name="connsiteX9" fmla="*/ 277014 w 277014"/>
                  <a:gd name="connsiteY9" fmla="*/ 245932 h 301384"/>
                  <a:gd name="connsiteX10" fmla="*/ 269941 w 277014"/>
                  <a:gd name="connsiteY10" fmla="*/ 253143 h 301384"/>
                  <a:gd name="connsiteX11" fmla="*/ 7073 w 277014"/>
                  <a:gd name="connsiteY11" fmla="*/ 253143 h 301384"/>
                  <a:gd name="connsiteX12" fmla="*/ 0 w 277014"/>
                  <a:gd name="connsiteY12" fmla="*/ 245932 h 301384"/>
                  <a:gd name="connsiteX13" fmla="*/ 7073 w 277014"/>
                  <a:gd name="connsiteY13" fmla="*/ 238720 h 301384"/>
                  <a:gd name="connsiteX14" fmla="*/ 27458 w 277014"/>
                  <a:gd name="connsiteY14" fmla="*/ 191971 h 301384"/>
                  <a:gd name="connsiteX15" fmla="*/ 250055 w 277014"/>
                  <a:gd name="connsiteY15" fmla="*/ 191971 h 301384"/>
                  <a:gd name="connsiteX16" fmla="*/ 257121 w 277014"/>
                  <a:gd name="connsiteY16" fmla="*/ 198933 h 301384"/>
                  <a:gd name="connsiteX17" fmla="*/ 250055 w 277014"/>
                  <a:gd name="connsiteY17" fmla="*/ 205896 h 301384"/>
                  <a:gd name="connsiteX18" fmla="*/ 27458 w 277014"/>
                  <a:gd name="connsiteY18" fmla="*/ 205896 h 301384"/>
                  <a:gd name="connsiteX19" fmla="*/ 20391 w 277014"/>
                  <a:gd name="connsiteY19" fmla="*/ 198933 h 301384"/>
                  <a:gd name="connsiteX20" fmla="*/ 27458 w 277014"/>
                  <a:gd name="connsiteY20" fmla="*/ 191971 h 301384"/>
                  <a:gd name="connsiteX21" fmla="*/ 7073 w 277014"/>
                  <a:gd name="connsiteY21" fmla="*/ 143729 h 301384"/>
                  <a:gd name="connsiteX22" fmla="*/ 269941 w 277014"/>
                  <a:gd name="connsiteY22" fmla="*/ 143729 h 301384"/>
                  <a:gd name="connsiteX23" fmla="*/ 277014 w 277014"/>
                  <a:gd name="connsiteY23" fmla="*/ 150691 h 301384"/>
                  <a:gd name="connsiteX24" fmla="*/ 269941 w 277014"/>
                  <a:gd name="connsiteY24" fmla="*/ 157654 h 301384"/>
                  <a:gd name="connsiteX25" fmla="*/ 7073 w 277014"/>
                  <a:gd name="connsiteY25" fmla="*/ 157654 h 301384"/>
                  <a:gd name="connsiteX26" fmla="*/ 0 w 277014"/>
                  <a:gd name="connsiteY26" fmla="*/ 150691 h 301384"/>
                  <a:gd name="connsiteX27" fmla="*/ 7073 w 277014"/>
                  <a:gd name="connsiteY27" fmla="*/ 143729 h 301384"/>
                  <a:gd name="connsiteX28" fmla="*/ 27458 w 277014"/>
                  <a:gd name="connsiteY28" fmla="*/ 95488 h 301384"/>
                  <a:gd name="connsiteX29" fmla="*/ 250055 w 277014"/>
                  <a:gd name="connsiteY29" fmla="*/ 95488 h 301384"/>
                  <a:gd name="connsiteX30" fmla="*/ 257121 w 277014"/>
                  <a:gd name="connsiteY30" fmla="*/ 102450 h 301384"/>
                  <a:gd name="connsiteX31" fmla="*/ 250055 w 277014"/>
                  <a:gd name="connsiteY31" fmla="*/ 109413 h 301384"/>
                  <a:gd name="connsiteX32" fmla="*/ 27458 w 277014"/>
                  <a:gd name="connsiteY32" fmla="*/ 109413 h 301384"/>
                  <a:gd name="connsiteX33" fmla="*/ 20391 w 277014"/>
                  <a:gd name="connsiteY33" fmla="*/ 102450 h 301384"/>
                  <a:gd name="connsiteX34" fmla="*/ 27458 w 277014"/>
                  <a:gd name="connsiteY34" fmla="*/ 95488 h 301384"/>
                  <a:gd name="connsiteX35" fmla="*/ 7073 w 277014"/>
                  <a:gd name="connsiteY35" fmla="*/ 47247 h 301384"/>
                  <a:gd name="connsiteX36" fmla="*/ 269941 w 277014"/>
                  <a:gd name="connsiteY36" fmla="*/ 47247 h 301384"/>
                  <a:gd name="connsiteX37" fmla="*/ 277014 w 277014"/>
                  <a:gd name="connsiteY37" fmla="*/ 54209 h 301384"/>
                  <a:gd name="connsiteX38" fmla="*/ 269941 w 277014"/>
                  <a:gd name="connsiteY38" fmla="*/ 61172 h 301384"/>
                  <a:gd name="connsiteX39" fmla="*/ 7073 w 277014"/>
                  <a:gd name="connsiteY39" fmla="*/ 61172 h 301384"/>
                  <a:gd name="connsiteX40" fmla="*/ 0 w 277014"/>
                  <a:gd name="connsiteY40" fmla="*/ 54209 h 301384"/>
                  <a:gd name="connsiteX41" fmla="*/ 7073 w 277014"/>
                  <a:gd name="connsiteY41" fmla="*/ 47247 h 301384"/>
                  <a:gd name="connsiteX42" fmla="*/ 27458 w 277014"/>
                  <a:gd name="connsiteY42" fmla="*/ 0 h 301384"/>
                  <a:gd name="connsiteX43" fmla="*/ 250055 w 277014"/>
                  <a:gd name="connsiteY43" fmla="*/ 0 h 301384"/>
                  <a:gd name="connsiteX44" fmla="*/ 257121 w 277014"/>
                  <a:gd name="connsiteY44" fmla="*/ 7211 h 301384"/>
                  <a:gd name="connsiteX45" fmla="*/ 250055 w 277014"/>
                  <a:gd name="connsiteY45" fmla="*/ 14423 h 301384"/>
                  <a:gd name="connsiteX46" fmla="*/ 27458 w 277014"/>
                  <a:gd name="connsiteY46" fmla="*/ 14423 h 301384"/>
                  <a:gd name="connsiteX47" fmla="*/ 20391 w 277014"/>
                  <a:gd name="connsiteY47" fmla="*/ 7211 h 301384"/>
                  <a:gd name="connsiteX48" fmla="*/ 27458 w 277014"/>
                  <a:gd name="connsiteY48" fmla="*/ 0 h 301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77014" h="301384">
                    <a:moveTo>
                      <a:pt x="27458" y="286961"/>
                    </a:moveTo>
                    <a:cubicBezTo>
                      <a:pt x="27458" y="286961"/>
                      <a:pt x="27458" y="286961"/>
                      <a:pt x="250055" y="286961"/>
                    </a:cubicBezTo>
                    <a:cubicBezTo>
                      <a:pt x="254766" y="286961"/>
                      <a:pt x="257121" y="290567"/>
                      <a:pt x="257121" y="294173"/>
                    </a:cubicBezTo>
                    <a:cubicBezTo>
                      <a:pt x="257121" y="297778"/>
                      <a:pt x="254766" y="301384"/>
                      <a:pt x="250055" y="301384"/>
                    </a:cubicBezTo>
                    <a:cubicBezTo>
                      <a:pt x="250055" y="301384"/>
                      <a:pt x="250055" y="301384"/>
                      <a:pt x="27458" y="301384"/>
                    </a:cubicBezTo>
                    <a:cubicBezTo>
                      <a:pt x="23924" y="301384"/>
                      <a:pt x="20391" y="297778"/>
                      <a:pt x="20391" y="294173"/>
                    </a:cubicBezTo>
                    <a:cubicBezTo>
                      <a:pt x="20391" y="290567"/>
                      <a:pt x="23924" y="286961"/>
                      <a:pt x="27458" y="286961"/>
                    </a:cubicBezTo>
                    <a:close/>
                    <a:moveTo>
                      <a:pt x="7073" y="238720"/>
                    </a:moveTo>
                    <a:cubicBezTo>
                      <a:pt x="7073" y="238720"/>
                      <a:pt x="7073" y="238720"/>
                      <a:pt x="269941" y="238720"/>
                    </a:cubicBezTo>
                    <a:cubicBezTo>
                      <a:pt x="273478" y="238720"/>
                      <a:pt x="277014" y="242326"/>
                      <a:pt x="277014" y="245932"/>
                    </a:cubicBezTo>
                    <a:cubicBezTo>
                      <a:pt x="277014" y="250739"/>
                      <a:pt x="273478" y="253143"/>
                      <a:pt x="269941" y="253143"/>
                    </a:cubicBezTo>
                    <a:cubicBezTo>
                      <a:pt x="269941" y="253143"/>
                      <a:pt x="269941" y="253143"/>
                      <a:pt x="7073" y="253143"/>
                    </a:cubicBezTo>
                    <a:cubicBezTo>
                      <a:pt x="3536" y="253143"/>
                      <a:pt x="0" y="250739"/>
                      <a:pt x="0" y="245932"/>
                    </a:cubicBezTo>
                    <a:cubicBezTo>
                      <a:pt x="0" y="242326"/>
                      <a:pt x="3536" y="238720"/>
                      <a:pt x="7073" y="238720"/>
                    </a:cubicBezTo>
                    <a:close/>
                    <a:moveTo>
                      <a:pt x="27458" y="191971"/>
                    </a:moveTo>
                    <a:cubicBezTo>
                      <a:pt x="27458" y="191971"/>
                      <a:pt x="27458" y="191971"/>
                      <a:pt x="250055" y="191971"/>
                    </a:cubicBezTo>
                    <a:cubicBezTo>
                      <a:pt x="254766" y="191971"/>
                      <a:pt x="257121" y="194292"/>
                      <a:pt x="257121" y="198933"/>
                    </a:cubicBezTo>
                    <a:cubicBezTo>
                      <a:pt x="257121" y="202415"/>
                      <a:pt x="254766" y="205896"/>
                      <a:pt x="250055" y="205896"/>
                    </a:cubicBezTo>
                    <a:cubicBezTo>
                      <a:pt x="250055" y="205896"/>
                      <a:pt x="250055" y="205896"/>
                      <a:pt x="27458" y="205896"/>
                    </a:cubicBezTo>
                    <a:cubicBezTo>
                      <a:pt x="23924" y="205896"/>
                      <a:pt x="20391" y="202415"/>
                      <a:pt x="20391" y="198933"/>
                    </a:cubicBezTo>
                    <a:cubicBezTo>
                      <a:pt x="20391" y="194292"/>
                      <a:pt x="23924" y="191971"/>
                      <a:pt x="27458" y="191971"/>
                    </a:cubicBezTo>
                    <a:close/>
                    <a:moveTo>
                      <a:pt x="7073" y="143729"/>
                    </a:moveTo>
                    <a:cubicBezTo>
                      <a:pt x="7073" y="143729"/>
                      <a:pt x="7073" y="143729"/>
                      <a:pt x="269941" y="143729"/>
                    </a:cubicBezTo>
                    <a:cubicBezTo>
                      <a:pt x="273478" y="143729"/>
                      <a:pt x="277014" y="147210"/>
                      <a:pt x="277014" y="150691"/>
                    </a:cubicBezTo>
                    <a:cubicBezTo>
                      <a:pt x="277014" y="154173"/>
                      <a:pt x="273478" y="157654"/>
                      <a:pt x="269941" y="157654"/>
                    </a:cubicBezTo>
                    <a:cubicBezTo>
                      <a:pt x="269941" y="157654"/>
                      <a:pt x="269941" y="157654"/>
                      <a:pt x="7073" y="157654"/>
                    </a:cubicBezTo>
                    <a:cubicBezTo>
                      <a:pt x="3536" y="157654"/>
                      <a:pt x="0" y="154173"/>
                      <a:pt x="0" y="150691"/>
                    </a:cubicBezTo>
                    <a:cubicBezTo>
                      <a:pt x="0" y="147210"/>
                      <a:pt x="3536" y="143729"/>
                      <a:pt x="7073" y="143729"/>
                    </a:cubicBezTo>
                    <a:close/>
                    <a:moveTo>
                      <a:pt x="27458" y="95488"/>
                    </a:moveTo>
                    <a:cubicBezTo>
                      <a:pt x="27458" y="95488"/>
                      <a:pt x="27458" y="95488"/>
                      <a:pt x="250055" y="95488"/>
                    </a:cubicBezTo>
                    <a:cubicBezTo>
                      <a:pt x="254766" y="95488"/>
                      <a:pt x="257121" y="98969"/>
                      <a:pt x="257121" y="102450"/>
                    </a:cubicBezTo>
                    <a:cubicBezTo>
                      <a:pt x="257121" y="107092"/>
                      <a:pt x="254766" y="109413"/>
                      <a:pt x="250055" y="109413"/>
                    </a:cubicBezTo>
                    <a:cubicBezTo>
                      <a:pt x="250055" y="109413"/>
                      <a:pt x="250055" y="109413"/>
                      <a:pt x="27458" y="109413"/>
                    </a:cubicBezTo>
                    <a:cubicBezTo>
                      <a:pt x="23924" y="109413"/>
                      <a:pt x="20391" y="107092"/>
                      <a:pt x="20391" y="102450"/>
                    </a:cubicBezTo>
                    <a:cubicBezTo>
                      <a:pt x="20391" y="98969"/>
                      <a:pt x="23924" y="95488"/>
                      <a:pt x="27458" y="95488"/>
                    </a:cubicBezTo>
                    <a:close/>
                    <a:moveTo>
                      <a:pt x="7073" y="47247"/>
                    </a:moveTo>
                    <a:cubicBezTo>
                      <a:pt x="7073" y="47247"/>
                      <a:pt x="7073" y="47247"/>
                      <a:pt x="269941" y="47247"/>
                    </a:cubicBezTo>
                    <a:cubicBezTo>
                      <a:pt x="273478" y="47247"/>
                      <a:pt x="277014" y="50728"/>
                      <a:pt x="277014" y="54209"/>
                    </a:cubicBezTo>
                    <a:cubicBezTo>
                      <a:pt x="277014" y="58851"/>
                      <a:pt x="273478" y="61172"/>
                      <a:pt x="269941" y="61172"/>
                    </a:cubicBezTo>
                    <a:cubicBezTo>
                      <a:pt x="269941" y="61172"/>
                      <a:pt x="269941" y="61172"/>
                      <a:pt x="7073" y="61172"/>
                    </a:cubicBezTo>
                    <a:cubicBezTo>
                      <a:pt x="3536" y="61172"/>
                      <a:pt x="0" y="58851"/>
                      <a:pt x="0" y="54209"/>
                    </a:cubicBezTo>
                    <a:cubicBezTo>
                      <a:pt x="0" y="50728"/>
                      <a:pt x="3536" y="47247"/>
                      <a:pt x="7073" y="47247"/>
                    </a:cubicBezTo>
                    <a:close/>
                    <a:moveTo>
                      <a:pt x="27458" y="0"/>
                    </a:moveTo>
                    <a:cubicBezTo>
                      <a:pt x="27458" y="0"/>
                      <a:pt x="27458" y="0"/>
                      <a:pt x="250055" y="0"/>
                    </a:cubicBezTo>
                    <a:cubicBezTo>
                      <a:pt x="254766" y="0"/>
                      <a:pt x="257121" y="2404"/>
                      <a:pt x="257121" y="7211"/>
                    </a:cubicBezTo>
                    <a:cubicBezTo>
                      <a:pt x="257121" y="10817"/>
                      <a:pt x="254766" y="14423"/>
                      <a:pt x="250055" y="14423"/>
                    </a:cubicBezTo>
                    <a:cubicBezTo>
                      <a:pt x="250055" y="14423"/>
                      <a:pt x="250055" y="14423"/>
                      <a:pt x="27458" y="14423"/>
                    </a:cubicBezTo>
                    <a:cubicBezTo>
                      <a:pt x="23924" y="14423"/>
                      <a:pt x="20391" y="10817"/>
                      <a:pt x="20391" y="7211"/>
                    </a:cubicBezTo>
                    <a:cubicBezTo>
                      <a:pt x="20391" y="2404"/>
                      <a:pt x="23924" y="0"/>
                      <a:pt x="274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07954A3F-2B26-4F14-8C87-AAB4A92A56EF}"/>
                  </a:ext>
                </a:extLst>
              </p:cNvPr>
              <p:cNvSpPr/>
              <p:nvPr/>
            </p:nvSpPr>
            <p:spPr>
              <a:xfrm>
                <a:off x="2484461" y="2877253"/>
                <a:ext cx="189484" cy="105196"/>
              </a:xfrm>
              <a:custGeom>
                <a:avLst/>
                <a:gdLst>
                  <a:gd name="connsiteX0" fmla="*/ 94742 w 189484"/>
                  <a:gd name="connsiteY0" fmla="*/ 19975 h 105196"/>
                  <a:gd name="connsiteX1" fmla="*/ 68758 w 189484"/>
                  <a:gd name="connsiteY1" fmla="*/ 30738 h 105196"/>
                  <a:gd name="connsiteX2" fmla="*/ 61813 w 189484"/>
                  <a:gd name="connsiteY2" fmla="*/ 47505 h 105196"/>
                  <a:gd name="connsiteX3" fmla="*/ 87055 w 189484"/>
                  <a:gd name="connsiteY3" fmla="*/ 47505 h 105196"/>
                  <a:gd name="connsiteX4" fmla="*/ 127671 w 189484"/>
                  <a:gd name="connsiteY4" fmla="*/ 47505 h 105196"/>
                  <a:gd name="connsiteX5" fmla="*/ 120726 w 189484"/>
                  <a:gd name="connsiteY5" fmla="*/ 30738 h 105196"/>
                  <a:gd name="connsiteX6" fmla="*/ 94742 w 189484"/>
                  <a:gd name="connsiteY6" fmla="*/ 19975 h 105196"/>
                  <a:gd name="connsiteX7" fmla="*/ 94742 w 189484"/>
                  <a:gd name="connsiteY7" fmla="*/ 0 h 105196"/>
                  <a:gd name="connsiteX8" fmla="*/ 134851 w 189484"/>
                  <a:gd name="connsiteY8" fmla="*/ 16614 h 105196"/>
                  <a:gd name="connsiteX9" fmla="*/ 147646 w 189484"/>
                  <a:gd name="connsiteY9" fmla="*/ 47505 h 105196"/>
                  <a:gd name="connsiteX10" fmla="*/ 148292 w 189484"/>
                  <a:gd name="connsiteY10" fmla="*/ 47505 h 105196"/>
                  <a:gd name="connsiteX11" fmla="*/ 189484 w 189484"/>
                  <a:gd name="connsiteY11" fmla="*/ 89890 h 105196"/>
                  <a:gd name="connsiteX12" fmla="*/ 174184 w 189484"/>
                  <a:gd name="connsiteY12" fmla="*/ 105196 h 105196"/>
                  <a:gd name="connsiteX13" fmla="*/ 15300 w 189484"/>
                  <a:gd name="connsiteY13" fmla="*/ 105196 h 105196"/>
                  <a:gd name="connsiteX14" fmla="*/ 0 w 189484"/>
                  <a:gd name="connsiteY14" fmla="*/ 89890 h 105196"/>
                  <a:gd name="connsiteX15" fmla="*/ 12358 w 189484"/>
                  <a:gd name="connsiteY15" fmla="*/ 59868 h 105196"/>
                  <a:gd name="connsiteX16" fmla="*/ 41729 w 189484"/>
                  <a:gd name="connsiteY16" fmla="*/ 47769 h 105196"/>
                  <a:gd name="connsiteX17" fmla="*/ 54634 w 189484"/>
                  <a:gd name="connsiteY17" fmla="*/ 16614 h 105196"/>
                  <a:gd name="connsiteX18" fmla="*/ 94742 w 189484"/>
                  <a:gd name="connsiteY18" fmla="*/ 0 h 105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9484" h="105196">
                    <a:moveTo>
                      <a:pt x="94742" y="19975"/>
                    </a:moveTo>
                    <a:cubicBezTo>
                      <a:pt x="84595" y="19975"/>
                      <a:pt x="75408" y="24088"/>
                      <a:pt x="68758" y="30738"/>
                    </a:cubicBezTo>
                    <a:lnTo>
                      <a:pt x="61813" y="47505"/>
                    </a:lnTo>
                    <a:lnTo>
                      <a:pt x="87055" y="47505"/>
                    </a:lnTo>
                    <a:lnTo>
                      <a:pt x="127671" y="47505"/>
                    </a:lnTo>
                    <a:lnTo>
                      <a:pt x="120726" y="30738"/>
                    </a:lnTo>
                    <a:cubicBezTo>
                      <a:pt x="114076" y="24088"/>
                      <a:pt x="104890" y="19975"/>
                      <a:pt x="94742" y="19975"/>
                    </a:cubicBezTo>
                    <a:close/>
                    <a:moveTo>
                      <a:pt x="94742" y="0"/>
                    </a:moveTo>
                    <a:cubicBezTo>
                      <a:pt x="110406" y="0"/>
                      <a:pt x="124586" y="6349"/>
                      <a:pt x="134851" y="16614"/>
                    </a:cubicBezTo>
                    <a:lnTo>
                      <a:pt x="147646" y="47505"/>
                    </a:lnTo>
                    <a:lnTo>
                      <a:pt x="148292" y="47505"/>
                    </a:lnTo>
                    <a:cubicBezTo>
                      <a:pt x="171830" y="47505"/>
                      <a:pt x="189484" y="66343"/>
                      <a:pt x="189484" y="89890"/>
                    </a:cubicBezTo>
                    <a:cubicBezTo>
                      <a:pt x="189484" y="98132"/>
                      <a:pt x="182423" y="105196"/>
                      <a:pt x="174184" y="105196"/>
                    </a:cubicBezTo>
                    <a:cubicBezTo>
                      <a:pt x="174184" y="105196"/>
                      <a:pt x="174184" y="105196"/>
                      <a:pt x="15300" y="105196"/>
                    </a:cubicBezTo>
                    <a:cubicBezTo>
                      <a:pt x="7061" y="105196"/>
                      <a:pt x="0" y="98132"/>
                      <a:pt x="0" y="89890"/>
                    </a:cubicBezTo>
                    <a:cubicBezTo>
                      <a:pt x="0" y="78117"/>
                      <a:pt x="4708" y="67520"/>
                      <a:pt x="12358" y="59868"/>
                    </a:cubicBezTo>
                    <a:lnTo>
                      <a:pt x="41729" y="47769"/>
                    </a:lnTo>
                    <a:lnTo>
                      <a:pt x="54634" y="16614"/>
                    </a:lnTo>
                    <a:cubicBezTo>
                      <a:pt x="64898" y="6349"/>
                      <a:pt x="79079" y="0"/>
                      <a:pt x="94742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3" name="Chevron 2">
              <a:extLst>
                <a:ext uri="{FF2B5EF4-FFF2-40B4-BE49-F238E27FC236}">
                  <a16:creationId xmlns:a16="http://schemas.microsoft.com/office/drawing/2014/main" id="{5CFB9488-504B-4073-8DA1-05A8EE3C61B2}"/>
                </a:ext>
              </a:extLst>
            </p:cNvPr>
            <p:cNvSpPr/>
            <p:nvPr/>
          </p:nvSpPr>
          <p:spPr>
            <a:xfrm rot="5400000">
              <a:off x="4198486" y="2547223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14" name="Chevron 2">
              <a:extLst>
                <a:ext uri="{FF2B5EF4-FFF2-40B4-BE49-F238E27FC236}">
                  <a16:creationId xmlns:a16="http://schemas.microsoft.com/office/drawing/2014/main" id="{5DD06E0E-91E4-4BFB-87A3-308ABD294410}"/>
                </a:ext>
              </a:extLst>
            </p:cNvPr>
            <p:cNvSpPr/>
            <p:nvPr/>
          </p:nvSpPr>
          <p:spPr>
            <a:xfrm rot="5400000">
              <a:off x="4201989" y="2898837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15" name="Chevron 2">
              <a:extLst>
                <a:ext uri="{FF2B5EF4-FFF2-40B4-BE49-F238E27FC236}">
                  <a16:creationId xmlns:a16="http://schemas.microsoft.com/office/drawing/2014/main" id="{17DFE171-BA38-4B60-9718-5D68FE3DACB7}"/>
                </a:ext>
              </a:extLst>
            </p:cNvPr>
            <p:cNvSpPr/>
            <p:nvPr/>
          </p:nvSpPr>
          <p:spPr>
            <a:xfrm rot="5400000">
              <a:off x="4205492" y="3250451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16" name="Chevron 2">
              <a:extLst>
                <a:ext uri="{FF2B5EF4-FFF2-40B4-BE49-F238E27FC236}">
                  <a16:creationId xmlns:a16="http://schemas.microsoft.com/office/drawing/2014/main" id="{A5B856B3-F0FB-47B6-8F1B-71A269A884CD}"/>
                </a:ext>
              </a:extLst>
            </p:cNvPr>
            <p:cNvSpPr/>
            <p:nvPr/>
          </p:nvSpPr>
          <p:spPr>
            <a:xfrm rot="5400000">
              <a:off x="4208995" y="3602065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1651C842-E885-4230-83EB-7E907CDAE283}"/>
              </a:ext>
            </a:extLst>
          </p:cNvPr>
          <p:cNvGrpSpPr/>
          <p:nvPr/>
        </p:nvGrpSpPr>
        <p:grpSpPr>
          <a:xfrm>
            <a:off x="1921844" y="3906526"/>
            <a:ext cx="1562190" cy="1412087"/>
            <a:chOff x="3800063" y="1739362"/>
            <a:chExt cx="2481142" cy="2242741"/>
          </a:xfrm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4E686EDF-3CD5-4CDE-966D-586093FE0196}"/>
                </a:ext>
              </a:extLst>
            </p:cNvPr>
            <p:cNvSpPr/>
            <p:nvPr/>
          </p:nvSpPr>
          <p:spPr>
            <a:xfrm>
              <a:off x="3800063" y="1740327"/>
              <a:ext cx="725857" cy="2240811"/>
            </a:xfrm>
            <a:custGeom>
              <a:avLst/>
              <a:gdLst>
                <a:gd name="connsiteX0" fmla="*/ 1316889 w 2189252"/>
                <a:gd name="connsiteY0" fmla="*/ 6755723 h 6758488"/>
                <a:gd name="connsiteX1" fmla="*/ 943721 w 2189252"/>
                <a:gd name="connsiteY1" fmla="*/ 6755723 h 6758488"/>
                <a:gd name="connsiteX2" fmla="*/ 814356 w 2189252"/>
                <a:gd name="connsiteY2" fmla="*/ 6598992 h 6758488"/>
                <a:gd name="connsiteX3" fmla="*/ 757137 w 2189252"/>
                <a:gd name="connsiteY3" fmla="*/ 5953826 h 6758488"/>
                <a:gd name="connsiteX4" fmla="*/ 621968 w 2189252"/>
                <a:gd name="connsiteY4" fmla="*/ 5633731 h 6758488"/>
                <a:gd name="connsiteX5" fmla="*/ 596260 w 2189252"/>
                <a:gd name="connsiteY5" fmla="*/ 5183441 h 6758488"/>
                <a:gd name="connsiteX6" fmla="*/ 662601 w 2189252"/>
                <a:gd name="connsiteY6" fmla="*/ 4948760 h 6758488"/>
                <a:gd name="connsiteX7" fmla="*/ 635236 w 2189252"/>
                <a:gd name="connsiteY7" fmla="*/ 4763005 h 6758488"/>
                <a:gd name="connsiteX8" fmla="*/ 618650 w 2189252"/>
                <a:gd name="connsiteY8" fmla="*/ 4725688 h 6758488"/>
                <a:gd name="connsiteX9" fmla="*/ 500066 w 2189252"/>
                <a:gd name="connsiteY9" fmla="*/ 4442080 h 6758488"/>
                <a:gd name="connsiteX10" fmla="*/ 287774 w 2189252"/>
                <a:gd name="connsiteY10" fmla="*/ 4087156 h 6758488"/>
                <a:gd name="connsiteX11" fmla="*/ 213141 w 2189252"/>
                <a:gd name="connsiteY11" fmla="*/ 3995937 h 6758488"/>
                <a:gd name="connsiteX12" fmla="*/ 38167 w 2189252"/>
                <a:gd name="connsiteY12" fmla="*/ 3688281 h 6758488"/>
                <a:gd name="connsiteX13" fmla="*/ 8313 w 2189252"/>
                <a:gd name="connsiteY13" fmla="*/ 3149260 h 6758488"/>
                <a:gd name="connsiteX14" fmla="*/ 8313 w 2189252"/>
                <a:gd name="connsiteY14" fmla="*/ 3029846 h 6758488"/>
                <a:gd name="connsiteX15" fmla="*/ 87093 w 2189252"/>
                <a:gd name="connsiteY15" fmla="*/ 2727166 h 6758488"/>
                <a:gd name="connsiteX16" fmla="*/ 94556 w 2189252"/>
                <a:gd name="connsiteY16" fmla="*/ 2646727 h 6758488"/>
                <a:gd name="connsiteX17" fmla="*/ 57240 w 2189252"/>
                <a:gd name="connsiteY17" fmla="*/ 2278535 h 6758488"/>
                <a:gd name="connsiteX18" fmla="*/ 69679 w 2189252"/>
                <a:gd name="connsiteY18" fmla="*/ 2217998 h 6758488"/>
                <a:gd name="connsiteX19" fmla="*/ 83776 w 2189252"/>
                <a:gd name="connsiteY19" fmla="*/ 1731221 h 6758488"/>
                <a:gd name="connsiteX20" fmla="*/ 200702 w 2189252"/>
                <a:gd name="connsiteY20" fmla="*/ 1236152 h 6758488"/>
                <a:gd name="connsiteX21" fmla="*/ 311823 w 2189252"/>
                <a:gd name="connsiteY21" fmla="*/ 1056202 h 6758488"/>
                <a:gd name="connsiteX22" fmla="*/ 346652 w 2189252"/>
                <a:gd name="connsiteY22" fmla="*/ 891179 h 6758488"/>
                <a:gd name="connsiteX23" fmla="*/ 273677 w 2189252"/>
                <a:gd name="connsiteY23" fmla="*/ 674741 h 6758488"/>
                <a:gd name="connsiteX24" fmla="*/ 256263 w 2189252"/>
                <a:gd name="connsiteY24" fmla="*/ 507230 h 6758488"/>
                <a:gd name="connsiteX25" fmla="*/ 308506 w 2189252"/>
                <a:gd name="connsiteY25" fmla="*/ 307378 h 6758488"/>
                <a:gd name="connsiteX26" fmla="*/ 345823 w 2189252"/>
                <a:gd name="connsiteY26" fmla="*/ 225281 h 6758488"/>
                <a:gd name="connsiteX27" fmla="*/ 734747 w 2189252"/>
                <a:gd name="connsiteY27" fmla="*/ 551 h 6758488"/>
                <a:gd name="connsiteX28" fmla="*/ 1023330 w 2189252"/>
                <a:gd name="connsiteY28" fmla="*/ 76014 h 6758488"/>
                <a:gd name="connsiteX29" fmla="*/ 1078062 w 2189252"/>
                <a:gd name="connsiteY29" fmla="*/ 145672 h 6758488"/>
                <a:gd name="connsiteX30" fmla="*/ 1250548 w 2189252"/>
                <a:gd name="connsiteY30" fmla="*/ 414353 h 6758488"/>
                <a:gd name="connsiteX31" fmla="*/ 1275426 w 2189252"/>
                <a:gd name="connsiteY31" fmla="*/ 435913 h 6758488"/>
                <a:gd name="connsiteX32" fmla="*/ 1291182 w 2189252"/>
                <a:gd name="connsiteY32" fmla="*/ 525474 h 6758488"/>
                <a:gd name="connsiteX33" fmla="*/ 1295328 w 2189252"/>
                <a:gd name="connsiteY33" fmla="*/ 654839 h 6758488"/>
                <a:gd name="connsiteX34" fmla="*/ 1307767 w 2189252"/>
                <a:gd name="connsiteY34" fmla="*/ 736936 h 6758488"/>
                <a:gd name="connsiteX35" fmla="*/ 1303621 w 2189252"/>
                <a:gd name="connsiteY35" fmla="*/ 748545 h 6758488"/>
                <a:gd name="connsiteX36" fmla="*/ 1243914 w 2189252"/>
                <a:gd name="connsiteY36" fmla="*/ 963324 h 6758488"/>
                <a:gd name="connsiteX37" fmla="*/ 1260500 w 2189252"/>
                <a:gd name="connsiteY37" fmla="*/ 998983 h 6758488"/>
                <a:gd name="connsiteX38" fmla="*/ 1535814 w 2189252"/>
                <a:gd name="connsiteY38" fmla="*/ 1224542 h 6758488"/>
                <a:gd name="connsiteX39" fmla="*/ 1658546 w 2189252"/>
                <a:gd name="connsiteY39" fmla="*/ 1329029 h 6758488"/>
                <a:gd name="connsiteX40" fmla="*/ 1736496 w 2189252"/>
                <a:gd name="connsiteY40" fmla="*/ 1649124 h 6758488"/>
                <a:gd name="connsiteX41" fmla="*/ 1730691 w 2189252"/>
                <a:gd name="connsiteY41" fmla="*/ 1664880 h 6758488"/>
                <a:gd name="connsiteX42" fmla="*/ 1746447 w 2189252"/>
                <a:gd name="connsiteY42" fmla="*/ 1780148 h 6758488"/>
                <a:gd name="connsiteX43" fmla="*/ 2115469 w 2189252"/>
                <a:gd name="connsiteY43" fmla="*/ 2628483 h 6758488"/>
                <a:gd name="connsiteX44" fmla="*/ 2144493 w 2189252"/>
                <a:gd name="connsiteY44" fmla="*/ 3590428 h 6758488"/>
                <a:gd name="connsiteX45" fmla="*/ 1970348 w 2189252"/>
                <a:gd name="connsiteY45" fmla="*/ 3914669 h 6758488"/>
                <a:gd name="connsiteX46" fmla="*/ 1944641 w 2189252"/>
                <a:gd name="connsiteY46" fmla="*/ 3961108 h 6758488"/>
                <a:gd name="connsiteX47" fmla="*/ 1676789 w 2189252"/>
                <a:gd name="connsiteY47" fmla="*/ 4608762 h 6758488"/>
                <a:gd name="connsiteX48" fmla="*/ 1590546 w 2189252"/>
                <a:gd name="connsiteY48" fmla="*/ 4946272 h 6758488"/>
                <a:gd name="connsiteX49" fmla="*/ 1486888 w 2189252"/>
                <a:gd name="connsiteY49" fmla="*/ 5268855 h 6758488"/>
                <a:gd name="connsiteX50" fmla="*/ 1421376 w 2189252"/>
                <a:gd name="connsiteY50" fmla="*/ 5423098 h 6758488"/>
                <a:gd name="connsiteX51" fmla="*/ 1348401 w 2189252"/>
                <a:gd name="connsiteY51" fmla="*/ 5729096 h 6758488"/>
                <a:gd name="connsiteX52" fmla="*/ 1298646 w 2189252"/>
                <a:gd name="connsiteY52" fmla="*/ 6210068 h 6758488"/>
                <a:gd name="connsiteX53" fmla="*/ 1327670 w 2189252"/>
                <a:gd name="connsiteY53" fmla="*/ 6284702 h 6758488"/>
                <a:gd name="connsiteX54" fmla="*/ 1607131 w 2189252"/>
                <a:gd name="connsiteY54" fmla="*/ 6537627 h 6758488"/>
                <a:gd name="connsiteX55" fmla="*/ 1747276 w 2189252"/>
                <a:gd name="connsiteY55" fmla="*/ 6591529 h 6758488"/>
                <a:gd name="connsiteX56" fmla="*/ 1846788 w 2189252"/>
                <a:gd name="connsiteY56" fmla="*/ 6616407 h 6758488"/>
                <a:gd name="connsiteX57" fmla="*/ 1850934 w 2189252"/>
                <a:gd name="connsiteY57" fmla="*/ 6713430 h 6758488"/>
                <a:gd name="connsiteX58" fmla="*/ 1694204 w 2189252"/>
                <a:gd name="connsiteY58" fmla="*/ 6761527 h 6758488"/>
                <a:gd name="connsiteX59" fmla="*/ 1316889 w 2189252"/>
                <a:gd name="connsiteY59" fmla="*/ 6755723 h 6758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2189252" h="6758488">
                  <a:moveTo>
                    <a:pt x="1316889" y="6755723"/>
                  </a:moveTo>
                  <a:cubicBezTo>
                    <a:pt x="1192500" y="6755723"/>
                    <a:pt x="1068111" y="6755723"/>
                    <a:pt x="943721" y="6755723"/>
                  </a:cubicBezTo>
                  <a:cubicBezTo>
                    <a:pt x="813527" y="6755723"/>
                    <a:pt x="783674" y="6725040"/>
                    <a:pt x="814356" y="6598992"/>
                  </a:cubicBezTo>
                  <a:cubicBezTo>
                    <a:pt x="869088" y="6375920"/>
                    <a:pt x="831771" y="6164459"/>
                    <a:pt x="757137" y="5953826"/>
                  </a:cubicBezTo>
                  <a:cubicBezTo>
                    <a:pt x="718162" y="5844363"/>
                    <a:pt x="679186" y="5735730"/>
                    <a:pt x="621968" y="5633731"/>
                  </a:cubicBezTo>
                  <a:cubicBezTo>
                    <a:pt x="540700" y="5487780"/>
                    <a:pt x="553968" y="5336025"/>
                    <a:pt x="596260" y="5183441"/>
                  </a:cubicBezTo>
                  <a:cubicBezTo>
                    <a:pt x="618650" y="5104661"/>
                    <a:pt x="637723" y="5025881"/>
                    <a:pt x="662601" y="4948760"/>
                  </a:cubicBezTo>
                  <a:cubicBezTo>
                    <a:pt x="684991" y="4880760"/>
                    <a:pt x="665918" y="4821883"/>
                    <a:pt x="635236" y="4763005"/>
                  </a:cubicBezTo>
                  <a:cubicBezTo>
                    <a:pt x="628602" y="4750566"/>
                    <a:pt x="619479" y="4739785"/>
                    <a:pt x="618650" y="4725688"/>
                  </a:cubicBezTo>
                  <a:cubicBezTo>
                    <a:pt x="607870" y="4619542"/>
                    <a:pt x="563090" y="4525836"/>
                    <a:pt x="500066" y="4442080"/>
                  </a:cubicBezTo>
                  <a:cubicBezTo>
                    <a:pt x="417140" y="4330959"/>
                    <a:pt x="345823" y="4213204"/>
                    <a:pt x="287774" y="4087156"/>
                  </a:cubicBezTo>
                  <a:cubicBezTo>
                    <a:pt x="270360" y="4049839"/>
                    <a:pt x="245482" y="4021644"/>
                    <a:pt x="213141" y="3995937"/>
                  </a:cubicBezTo>
                  <a:cubicBezTo>
                    <a:pt x="113630" y="3917986"/>
                    <a:pt x="66362" y="3806036"/>
                    <a:pt x="38167" y="3688281"/>
                  </a:cubicBezTo>
                  <a:cubicBezTo>
                    <a:pt x="-4126" y="3510819"/>
                    <a:pt x="-6613" y="3330039"/>
                    <a:pt x="8313" y="3149260"/>
                  </a:cubicBezTo>
                  <a:cubicBezTo>
                    <a:pt x="11630" y="3109456"/>
                    <a:pt x="11630" y="3069651"/>
                    <a:pt x="8313" y="3029846"/>
                  </a:cubicBezTo>
                  <a:cubicBezTo>
                    <a:pt x="-1638" y="2919555"/>
                    <a:pt x="6655" y="2814238"/>
                    <a:pt x="87093" y="2727166"/>
                  </a:cubicBezTo>
                  <a:cubicBezTo>
                    <a:pt x="109483" y="2703117"/>
                    <a:pt x="111971" y="2671605"/>
                    <a:pt x="94556" y="2646727"/>
                  </a:cubicBezTo>
                  <a:cubicBezTo>
                    <a:pt x="13289" y="2530631"/>
                    <a:pt x="47289" y="2402924"/>
                    <a:pt x="57240" y="2278535"/>
                  </a:cubicBezTo>
                  <a:cubicBezTo>
                    <a:pt x="58898" y="2257803"/>
                    <a:pt x="63874" y="2237901"/>
                    <a:pt x="69679" y="2217998"/>
                  </a:cubicBezTo>
                  <a:cubicBezTo>
                    <a:pt x="98703" y="2117658"/>
                    <a:pt x="101191" y="1836538"/>
                    <a:pt x="83776" y="1731221"/>
                  </a:cubicBezTo>
                  <a:cubicBezTo>
                    <a:pt x="55581" y="1554589"/>
                    <a:pt x="116117" y="1390395"/>
                    <a:pt x="200702" y="1236152"/>
                  </a:cubicBezTo>
                  <a:cubicBezTo>
                    <a:pt x="234702" y="1174786"/>
                    <a:pt x="272019" y="1115079"/>
                    <a:pt x="311823" y="1056202"/>
                  </a:cubicBezTo>
                  <a:cubicBezTo>
                    <a:pt x="345823" y="1004787"/>
                    <a:pt x="354945" y="951715"/>
                    <a:pt x="346652" y="891179"/>
                  </a:cubicBezTo>
                  <a:cubicBezTo>
                    <a:pt x="335872" y="814057"/>
                    <a:pt x="320116" y="741082"/>
                    <a:pt x="273677" y="674741"/>
                  </a:cubicBezTo>
                  <a:cubicBezTo>
                    <a:pt x="238019" y="624985"/>
                    <a:pt x="238848" y="565278"/>
                    <a:pt x="256263" y="507230"/>
                  </a:cubicBezTo>
                  <a:cubicBezTo>
                    <a:pt x="275336" y="440889"/>
                    <a:pt x="299384" y="376207"/>
                    <a:pt x="308506" y="307378"/>
                  </a:cubicBezTo>
                  <a:cubicBezTo>
                    <a:pt x="312652" y="276695"/>
                    <a:pt x="327579" y="249329"/>
                    <a:pt x="345823" y="225281"/>
                  </a:cubicBezTo>
                  <a:cubicBezTo>
                    <a:pt x="444505" y="96745"/>
                    <a:pt x="568895" y="8843"/>
                    <a:pt x="734747" y="551"/>
                  </a:cubicBezTo>
                  <a:cubicBezTo>
                    <a:pt x="836746" y="-4425"/>
                    <a:pt x="934599" y="24599"/>
                    <a:pt x="1023330" y="76014"/>
                  </a:cubicBezTo>
                  <a:cubicBezTo>
                    <a:pt x="1050696" y="91770"/>
                    <a:pt x="1063135" y="119135"/>
                    <a:pt x="1078062" y="145672"/>
                  </a:cubicBezTo>
                  <a:cubicBezTo>
                    <a:pt x="1129476" y="238549"/>
                    <a:pt x="1164305" y="343036"/>
                    <a:pt x="1250548" y="414353"/>
                  </a:cubicBezTo>
                  <a:cubicBezTo>
                    <a:pt x="1258841" y="420987"/>
                    <a:pt x="1267134" y="429279"/>
                    <a:pt x="1275426" y="435913"/>
                  </a:cubicBezTo>
                  <a:cubicBezTo>
                    <a:pt x="1321036" y="472401"/>
                    <a:pt x="1318548" y="471572"/>
                    <a:pt x="1291182" y="525474"/>
                  </a:cubicBezTo>
                  <a:cubicBezTo>
                    <a:pt x="1269621" y="567766"/>
                    <a:pt x="1265475" y="613376"/>
                    <a:pt x="1295328" y="654839"/>
                  </a:cubicBezTo>
                  <a:cubicBezTo>
                    <a:pt x="1314402" y="680546"/>
                    <a:pt x="1319377" y="707082"/>
                    <a:pt x="1307767" y="736936"/>
                  </a:cubicBezTo>
                  <a:cubicBezTo>
                    <a:pt x="1306109" y="741082"/>
                    <a:pt x="1302792" y="745228"/>
                    <a:pt x="1303621" y="748545"/>
                  </a:cubicBezTo>
                  <a:cubicBezTo>
                    <a:pt x="1320206" y="830642"/>
                    <a:pt x="1272109" y="894496"/>
                    <a:pt x="1243914" y="963324"/>
                  </a:cubicBezTo>
                  <a:cubicBezTo>
                    <a:pt x="1234792" y="984885"/>
                    <a:pt x="1251378" y="990690"/>
                    <a:pt x="1260500" y="998983"/>
                  </a:cubicBezTo>
                  <a:cubicBezTo>
                    <a:pt x="1346743" y="1081080"/>
                    <a:pt x="1439620" y="1155713"/>
                    <a:pt x="1535814" y="1224542"/>
                  </a:cubicBezTo>
                  <a:cubicBezTo>
                    <a:pt x="1579766" y="1256054"/>
                    <a:pt x="1622058" y="1289225"/>
                    <a:pt x="1658546" y="1329029"/>
                  </a:cubicBezTo>
                  <a:cubicBezTo>
                    <a:pt x="1743130" y="1421077"/>
                    <a:pt x="1763862" y="1529711"/>
                    <a:pt x="1736496" y="1649124"/>
                  </a:cubicBezTo>
                  <a:cubicBezTo>
                    <a:pt x="1735667" y="1654100"/>
                    <a:pt x="1734008" y="1660734"/>
                    <a:pt x="1730691" y="1664880"/>
                  </a:cubicBezTo>
                  <a:cubicBezTo>
                    <a:pt x="1690058" y="1709661"/>
                    <a:pt x="1715764" y="1742002"/>
                    <a:pt x="1746447" y="1780148"/>
                  </a:cubicBezTo>
                  <a:cubicBezTo>
                    <a:pt x="1909812" y="1980000"/>
                    <a:pt x="2045811" y="2377217"/>
                    <a:pt x="2115469" y="2628483"/>
                  </a:cubicBezTo>
                  <a:cubicBezTo>
                    <a:pt x="2204200" y="2946091"/>
                    <a:pt x="2224932" y="3267015"/>
                    <a:pt x="2144493" y="3590428"/>
                  </a:cubicBezTo>
                  <a:cubicBezTo>
                    <a:pt x="2113810" y="3712329"/>
                    <a:pt x="2064055" y="3825938"/>
                    <a:pt x="1970348" y="3914669"/>
                  </a:cubicBezTo>
                  <a:cubicBezTo>
                    <a:pt x="1957080" y="3927108"/>
                    <a:pt x="1948788" y="3942864"/>
                    <a:pt x="1944641" y="3961108"/>
                  </a:cubicBezTo>
                  <a:cubicBezTo>
                    <a:pt x="1885763" y="4189984"/>
                    <a:pt x="1801178" y="4408080"/>
                    <a:pt x="1676789" y="4608762"/>
                  </a:cubicBezTo>
                  <a:cubicBezTo>
                    <a:pt x="1611278" y="4714078"/>
                    <a:pt x="1580595" y="4823541"/>
                    <a:pt x="1590546" y="4946272"/>
                  </a:cubicBezTo>
                  <a:cubicBezTo>
                    <a:pt x="1600497" y="5067344"/>
                    <a:pt x="1569814" y="5178465"/>
                    <a:pt x="1486888" y="5268855"/>
                  </a:cubicBezTo>
                  <a:cubicBezTo>
                    <a:pt x="1445425" y="5314465"/>
                    <a:pt x="1427181" y="5361732"/>
                    <a:pt x="1421376" y="5423098"/>
                  </a:cubicBezTo>
                  <a:cubicBezTo>
                    <a:pt x="1411425" y="5527585"/>
                    <a:pt x="1368304" y="5626267"/>
                    <a:pt x="1348401" y="5729096"/>
                  </a:cubicBezTo>
                  <a:cubicBezTo>
                    <a:pt x="1317719" y="5887485"/>
                    <a:pt x="1294499" y="6047532"/>
                    <a:pt x="1298646" y="6210068"/>
                  </a:cubicBezTo>
                  <a:cubicBezTo>
                    <a:pt x="1299475" y="6239092"/>
                    <a:pt x="1304451" y="6263970"/>
                    <a:pt x="1327670" y="6284702"/>
                  </a:cubicBezTo>
                  <a:cubicBezTo>
                    <a:pt x="1422206" y="6367628"/>
                    <a:pt x="1511766" y="6455529"/>
                    <a:pt x="1607131" y="6537627"/>
                  </a:cubicBezTo>
                  <a:cubicBezTo>
                    <a:pt x="1649423" y="6573285"/>
                    <a:pt x="1696692" y="6583236"/>
                    <a:pt x="1747276" y="6591529"/>
                  </a:cubicBezTo>
                  <a:cubicBezTo>
                    <a:pt x="1781276" y="6597333"/>
                    <a:pt x="1816106" y="6599821"/>
                    <a:pt x="1846788" y="6616407"/>
                  </a:cubicBezTo>
                  <a:cubicBezTo>
                    <a:pt x="1893227" y="6641284"/>
                    <a:pt x="1895715" y="6685235"/>
                    <a:pt x="1850934" y="6713430"/>
                  </a:cubicBezTo>
                  <a:cubicBezTo>
                    <a:pt x="1803667" y="6742454"/>
                    <a:pt x="1751423" y="6761527"/>
                    <a:pt x="1694204" y="6761527"/>
                  </a:cubicBezTo>
                  <a:cubicBezTo>
                    <a:pt x="1571473" y="6755723"/>
                    <a:pt x="1444596" y="6755723"/>
                    <a:pt x="1316889" y="6755723"/>
                  </a:cubicBezTo>
                  <a:close/>
                </a:path>
              </a:pathLst>
            </a:custGeom>
            <a:solidFill>
              <a:schemeClr val="accent3"/>
            </a:solidFill>
            <a:ln w="828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Chevron 17">
              <a:extLst>
                <a:ext uri="{FF2B5EF4-FFF2-40B4-BE49-F238E27FC236}">
                  <a16:creationId xmlns:a16="http://schemas.microsoft.com/office/drawing/2014/main" id="{52F70B54-F0F0-4F95-970F-C30D69625E3B}"/>
                </a:ext>
              </a:extLst>
            </p:cNvPr>
            <p:cNvSpPr/>
            <p:nvPr/>
          </p:nvSpPr>
          <p:spPr>
            <a:xfrm>
              <a:off x="4828728" y="2434331"/>
              <a:ext cx="597630" cy="852803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84C72D15-95E4-462D-BAFC-7F9A7D8AF22C}"/>
                </a:ext>
              </a:extLst>
            </p:cNvPr>
            <p:cNvSpPr/>
            <p:nvPr/>
          </p:nvSpPr>
          <p:spPr>
            <a:xfrm>
              <a:off x="5729167" y="1739362"/>
              <a:ext cx="552038" cy="2242741"/>
            </a:xfrm>
            <a:custGeom>
              <a:avLst/>
              <a:gdLst>
                <a:gd name="connsiteX0" fmla="*/ 174701 w 665146"/>
                <a:gd name="connsiteY0" fmla="*/ 1448 h 2702261"/>
                <a:gd name="connsiteX1" fmla="*/ 291725 w 665146"/>
                <a:gd name="connsiteY1" fmla="*/ 23602 h 2702261"/>
                <a:gd name="connsiteX2" fmla="*/ 326178 w 665146"/>
                <a:gd name="connsiteY2" fmla="*/ 63356 h 2702261"/>
                <a:gd name="connsiteX3" fmla="*/ 337773 w 665146"/>
                <a:gd name="connsiteY3" fmla="*/ 84889 h 2702261"/>
                <a:gd name="connsiteX4" fmla="*/ 356325 w 665146"/>
                <a:gd name="connsiteY4" fmla="*/ 116029 h 2702261"/>
                <a:gd name="connsiteX5" fmla="*/ 414630 w 665146"/>
                <a:gd name="connsiteY5" fmla="*/ 181291 h 2702261"/>
                <a:gd name="connsiteX6" fmla="*/ 416949 w 665146"/>
                <a:gd name="connsiteY6" fmla="*/ 200837 h 2702261"/>
                <a:gd name="connsiteX7" fmla="*/ 413305 w 665146"/>
                <a:gd name="connsiteY7" fmla="*/ 264112 h 2702261"/>
                <a:gd name="connsiteX8" fmla="*/ 416949 w 665146"/>
                <a:gd name="connsiteY8" fmla="*/ 290945 h 2702261"/>
                <a:gd name="connsiteX9" fmla="*/ 414630 w 665146"/>
                <a:gd name="connsiteY9" fmla="*/ 326392 h 2702261"/>
                <a:gd name="connsiteX10" fmla="*/ 406679 w 665146"/>
                <a:gd name="connsiteY10" fmla="*/ 352232 h 2702261"/>
                <a:gd name="connsiteX11" fmla="*/ 353343 w 665146"/>
                <a:gd name="connsiteY11" fmla="*/ 474475 h 2702261"/>
                <a:gd name="connsiteX12" fmla="*/ 461341 w 665146"/>
                <a:gd name="connsiteY12" fmla="*/ 652372 h 2702261"/>
                <a:gd name="connsiteX13" fmla="*/ 485856 w 665146"/>
                <a:gd name="connsiteY13" fmla="*/ 1057197 h 2702261"/>
                <a:gd name="connsiteX14" fmla="*/ 505401 w 665146"/>
                <a:gd name="connsiteY14" fmla="*/ 1308638 h 2702261"/>
                <a:gd name="connsiteX15" fmla="*/ 474261 w 665146"/>
                <a:gd name="connsiteY15" fmla="*/ 1584595 h 2702261"/>
                <a:gd name="connsiteX16" fmla="*/ 465648 w 665146"/>
                <a:gd name="connsiteY16" fmla="*/ 1630643 h 2702261"/>
                <a:gd name="connsiteX17" fmla="*/ 458028 w 665146"/>
                <a:gd name="connsiteY17" fmla="*/ 1697893 h 2702261"/>
                <a:gd name="connsiteX18" fmla="*/ 451733 w 665146"/>
                <a:gd name="connsiteY18" fmla="*/ 1837362 h 2702261"/>
                <a:gd name="connsiteX19" fmla="*/ 448090 w 665146"/>
                <a:gd name="connsiteY19" fmla="*/ 1975175 h 2702261"/>
                <a:gd name="connsiteX20" fmla="*/ 428213 w 665146"/>
                <a:gd name="connsiteY20" fmla="*/ 2119944 h 2702261"/>
                <a:gd name="connsiteX21" fmla="*/ 411649 w 665146"/>
                <a:gd name="connsiteY21" fmla="*/ 2146447 h 2702261"/>
                <a:gd name="connsiteX22" fmla="*/ 396741 w 665146"/>
                <a:gd name="connsiteY22" fmla="*/ 2265045 h 2702261"/>
                <a:gd name="connsiteX23" fmla="*/ 401048 w 665146"/>
                <a:gd name="connsiteY23" fmla="*/ 2479715 h 2702261"/>
                <a:gd name="connsiteX24" fmla="*/ 416287 w 665146"/>
                <a:gd name="connsiteY24" fmla="*/ 2499261 h 2702261"/>
                <a:gd name="connsiteX25" fmla="*/ 425231 w 665146"/>
                <a:gd name="connsiteY25" fmla="*/ 2509530 h 2702261"/>
                <a:gd name="connsiteX26" fmla="*/ 433265 w 665146"/>
                <a:gd name="connsiteY26" fmla="*/ 2527668 h 2702261"/>
                <a:gd name="connsiteX27" fmla="*/ 442935 w 665146"/>
                <a:gd name="connsiteY27" fmla="*/ 2538168 h 2702261"/>
                <a:gd name="connsiteX28" fmla="*/ 470639 w 665146"/>
                <a:gd name="connsiteY28" fmla="*/ 2538168 h 2702261"/>
                <a:gd name="connsiteX29" fmla="*/ 476460 w 665146"/>
                <a:gd name="connsiteY29" fmla="*/ 2544490 h 2702261"/>
                <a:gd name="connsiteX30" fmla="*/ 546691 w 665146"/>
                <a:gd name="connsiteY30" fmla="*/ 2607433 h 2702261"/>
                <a:gd name="connsiteX31" fmla="*/ 618579 w 665146"/>
                <a:gd name="connsiteY31" fmla="*/ 2636585 h 2702261"/>
                <a:gd name="connsiteX32" fmla="*/ 653364 w 665146"/>
                <a:gd name="connsiteY32" fmla="*/ 2646855 h 2702261"/>
                <a:gd name="connsiteX33" fmla="*/ 655020 w 665146"/>
                <a:gd name="connsiteY33" fmla="*/ 2681640 h 2702261"/>
                <a:gd name="connsiteX34" fmla="*/ 596383 w 665146"/>
                <a:gd name="connsiteY34" fmla="*/ 2701517 h 2702261"/>
                <a:gd name="connsiteX35" fmla="*/ 436043 w 665146"/>
                <a:gd name="connsiteY35" fmla="*/ 2702179 h 2702261"/>
                <a:gd name="connsiteX36" fmla="*/ 285311 w 665146"/>
                <a:gd name="connsiteY36" fmla="*/ 2702179 h 2702261"/>
                <a:gd name="connsiteX37" fmla="*/ 265434 w 665146"/>
                <a:gd name="connsiteY37" fmla="*/ 2701848 h 2702261"/>
                <a:gd name="connsiteX38" fmla="*/ 259846 w 665146"/>
                <a:gd name="connsiteY38" fmla="*/ 2699685 h 2702261"/>
                <a:gd name="connsiteX39" fmla="*/ 254953 w 665146"/>
                <a:gd name="connsiteY39" fmla="*/ 2699685 h 2702261"/>
                <a:gd name="connsiteX40" fmla="*/ 235076 w 665146"/>
                <a:gd name="connsiteY40" fmla="*/ 2699354 h 2702261"/>
                <a:gd name="connsiteX41" fmla="*/ 203604 w 665146"/>
                <a:gd name="connsiteY41" fmla="*/ 2662582 h 2702261"/>
                <a:gd name="connsiteX42" fmla="*/ 209236 w 665146"/>
                <a:gd name="connsiteY42" fmla="*/ 2619847 h 2702261"/>
                <a:gd name="connsiteX43" fmla="*/ 244683 w 665146"/>
                <a:gd name="connsiteY43" fmla="*/ 2477727 h 2702261"/>
                <a:gd name="connsiteX44" fmla="*/ 194991 w 665146"/>
                <a:gd name="connsiteY44" fmla="*/ 2245831 h 2702261"/>
                <a:gd name="connsiteX45" fmla="*/ 180746 w 665146"/>
                <a:gd name="connsiteY45" fmla="*/ 2066939 h 2702261"/>
                <a:gd name="connsiteX46" fmla="*/ 205592 w 665146"/>
                <a:gd name="connsiteY46" fmla="*/ 1980144 h 2702261"/>
                <a:gd name="connsiteX47" fmla="*/ 185053 w 665146"/>
                <a:gd name="connsiteY47" fmla="*/ 1904281 h 2702261"/>
                <a:gd name="connsiteX48" fmla="*/ 178427 w 665146"/>
                <a:gd name="connsiteY48" fmla="*/ 1889373 h 2702261"/>
                <a:gd name="connsiteX49" fmla="*/ 150599 w 665146"/>
                <a:gd name="connsiteY49" fmla="*/ 1770775 h 2702261"/>
                <a:gd name="connsiteX50" fmla="*/ 121778 w 665146"/>
                <a:gd name="connsiteY50" fmla="*/ 1730358 h 2702261"/>
                <a:gd name="connsiteX51" fmla="*/ 116478 w 665146"/>
                <a:gd name="connsiteY51" fmla="*/ 1713463 h 2702261"/>
                <a:gd name="connsiteX52" fmla="*/ 91632 w 665146"/>
                <a:gd name="connsiteY52" fmla="*/ 1674703 h 2702261"/>
                <a:gd name="connsiteX53" fmla="*/ 50884 w 665146"/>
                <a:gd name="connsiteY53" fmla="*/ 1546498 h 2702261"/>
                <a:gd name="connsiteX54" fmla="*/ 77386 w 665146"/>
                <a:gd name="connsiteY54" fmla="*/ 1405372 h 2702261"/>
                <a:gd name="connsiteX55" fmla="*/ 89312 w 665146"/>
                <a:gd name="connsiteY55" fmla="*/ 1358993 h 2702261"/>
                <a:gd name="connsiteX56" fmla="*/ 77386 w 665146"/>
                <a:gd name="connsiteY56" fmla="*/ 1313608 h 2702261"/>
                <a:gd name="connsiteX57" fmla="*/ 32001 w 665146"/>
                <a:gd name="connsiteY57" fmla="*/ 1260934 h 2702261"/>
                <a:gd name="connsiteX58" fmla="*/ 29682 w 665146"/>
                <a:gd name="connsiteY58" fmla="*/ 1088337 h 2702261"/>
                <a:gd name="connsiteX59" fmla="*/ 6492 w 665146"/>
                <a:gd name="connsiteY59" fmla="*/ 951519 h 2702261"/>
                <a:gd name="connsiteX60" fmla="*/ 32663 w 665146"/>
                <a:gd name="connsiteY60" fmla="*/ 541725 h 2702261"/>
                <a:gd name="connsiteX61" fmla="*/ 91301 w 665146"/>
                <a:gd name="connsiteY61" fmla="*/ 472487 h 2702261"/>
                <a:gd name="connsiteX62" fmla="*/ 123435 w 665146"/>
                <a:gd name="connsiteY62" fmla="*/ 440684 h 2702261"/>
                <a:gd name="connsiteX63" fmla="*/ 126416 w 665146"/>
                <a:gd name="connsiteY63" fmla="*/ 413850 h 2702261"/>
                <a:gd name="connsiteX64" fmla="*/ 26038 w 665146"/>
                <a:gd name="connsiteY64" fmla="*/ 268087 h 2702261"/>
                <a:gd name="connsiteX65" fmla="*/ 20737 w 665146"/>
                <a:gd name="connsiteY65" fmla="*/ 199512 h 2702261"/>
                <a:gd name="connsiteX66" fmla="*/ 30676 w 665146"/>
                <a:gd name="connsiteY66" fmla="*/ 122655 h 2702261"/>
                <a:gd name="connsiteX67" fmla="*/ 67117 w 665146"/>
                <a:gd name="connsiteY67" fmla="*/ 52092 h 2702261"/>
                <a:gd name="connsiteX68" fmla="*/ 174701 w 665146"/>
                <a:gd name="connsiteY68" fmla="*/ 1448 h 2702261"/>
                <a:gd name="connsiteX0" fmla="*/ 174701 w 665146"/>
                <a:gd name="connsiteY0" fmla="*/ 1448 h 2702261"/>
                <a:gd name="connsiteX1" fmla="*/ 291725 w 665146"/>
                <a:gd name="connsiteY1" fmla="*/ 23602 h 2702261"/>
                <a:gd name="connsiteX2" fmla="*/ 326178 w 665146"/>
                <a:gd name="connsiteY2" fmla="*/ 63356 h 2702261"/>
                <a:gd name="connsiteX3" fmla="*/ 337773 w 665146"/>
                <a:gd name="connsiteY3" fmla="*/ 84889 h 2702261"/>
                <a:gd name="connsiteX4" fmla="*/ 356325 w 665146"/>
                <a:gd name="connsiteY4" fmla="*/ 116029 h 2702261"/>
                <a:gd name="connsiteX5" fmla="*/ 414630 w 665146"/>
                <a:gd name="connsiteY5" fmla="*/ 181291 h 2702261"/>
                <a:gd name="connsiteX6" fmla="*/ 416949 w 665146"/>
                <a:gd name="connsiteY6" fmla="*/ 200837 h 2702261"/>
                <a:gd name="connsiteX7" fmla="*/ 413305 w 665146"/>
                <a:gd name="connsiteY7" fmla="*/ 264112 h 2702261"/>
                <a:gd name="connsiteX8" fmla="*/ 416949 w 665146"/>
                <a:gd name="connsiteY8" fmla="*/ 290945 h 2702261"/>
                <a:gd name="connsiteX9" fmla="*/ 414630 w 665146"/>
                <a:gd name="connsiteY9" fmla="*/ 326392 h 2702261"/>
                <a:gd name="connsiteX10" fmla="*/ 406679 w 665146"/>
                <a:gd name="connsiteY10" fmla="*/ 352232 h 2702261"/>
                <a:gd name="connsiteX11" fmla="*/ 353343 w 665146"/>
                <a:gd name="connsiteY11" fmla="*/ 474475 h 2702261"/>
                <a:gd name="connsiteX12" fmla="*/ 461341 w 665146"/>
                <a:gd name="connsiteY12" fmla="*/ 652372 h 2702261"/>
                <a:gd name="connsiteX13" fmla="*/ 485856 w 665146"/>
                <a:gd name="connsiteY13" fmla="*/ 1057197 h 2702261"/>
                <a:gd name="connsiteX14" fmla="*/ 505401 w 665146"/>
                <a:gd name="connsiteY14" fmla="*/ 1308638 h 2702261"/>
                <a:gd name="connsiteX15" fmla="*/ 474261 w 665146"/>
                <a:gd name="connsiteY15" fmla="*/ 1584595 h 2702261"/>
                <a:gd name="connsiteX16" fmla="*/ 465648 w 665146"/>
                <a:gd name="connsiteY16" fmla="*/ 1630643 h 2702261"/>
                <a:gd name="connsiteX17" fmla="*/ 458028 w 665146"/>
                <a:gd name="connsiteY17" fmla="*/ 1697893 h 2702261"/>
                <a:gd name="connsiteX18" fmla="*/ 451733 w 665146"/>
                <a:gd name="connsiteY18" fmla="*/ 1837362 h 2702261"/>
                <a:gd name="connsiteX19" fmla="*/ 448090 w 665146"/>
                <a:gd name="connsiteY19" fmla="*/ 1975175 h 2702261"/>
                <a:gd name="connsiteX20" fmla="*/ 428213 w 665146"/>
                <a:gd name="connsiteY20" fmla="*/ 2119944 h 2702261"/>
                <a:gd name="connsiteX21" fmla="*/ 411649 w 665146"/>
                <a:gd name="connsiteY21" fmla="*/ 2146447 h 2702261"/>
                <a:gd name="connsiteX22" fmla="*/ 396741 w 665146"/>
                <a:gd name="connsiteY22" fmla="*/ 2265045 h 2702261"/>
                <a:gd name="connsiteX23" fmla="*/ 401048 w 665146"/>
                <a:gd name="connsiteY23" fmla="*/ 2479715 h 2702261"/>
                <a:gd name="connsiteX24" fmla="*/ 416287 w 665146"/>
                <a:gd name="connsiteY24" fmla="*/ 2499261 h 2702261"/>
                <a:gd name="connsiteX25" fmla="*/ 425231 w 665146"/>
                <a:gd name="connsiteY25" fmla="*/ 2509530 h 2702261"/>
                <a:gd name="connsiteX26" fmla="*/ 433265 w 665146"/>
                <a:gd name="connsiteY26" fmla="*/ 2527668 h 2702261"/>
                <a:gd name="connsiteX27" fmla="*/ 442935 w 665146"/>
                <a:gd name="connsiteY27" fmla="*/ 2538168 h 2702261"/>
                <a:gd name="connsiteX28" fmla="*/ 470639 w 665146"/>
                <a:gd name="connsiteY28" fmla="*/ 2538168 h 2702261"/>
                <a:gd name="connsiteX29" fmla="*/ 546691 w 665146"/>
                <a:gd name="connsiteY29" fmla="*/ 2607433 h 2702261"/>
                <a:gd name="connsiteX30" fmla="*/ 618579 w 665146"/>
                <a:gd name="connsiteY30" fmla="*/ 2636585 h 2702261"/>
                <a:gd name="connsiteX31" fmla="*/ 653364 w 665146"/>
                <a:gd name="connsiteY31" fmla="*/ 2646855 h 2702261"/>
                <a:gd name="connsiteX32" fmla="*/ 655020 w 665146"/>
                <a:gd name="connsiteY32" fmla="*/ 2681640 h 2702261"/>
                <a:gd name="connsiteX33" fmla="*/ 596383 w 665146"/>
                <a:gd name="connsiteY33" fmla="*/ 2701517 h 2702261"/>
                <a:gd name="connsiteX34" fmla="*/ 436043 w 665146"/>
                <a:gd name="connsiteY34" fmla="*/ 2702179 h 2702261"/>
                <a:gd name="connsiteX35" fmla="*/ 285311 w 665146"/>
                <a:gd name="connsiteY35" fmla="*/ 2702179 h 2702261"/>
                <a:gd name="connsiteX36" fmla="*/ 265434 w 665146"/>
                <a:gd name="connsiteY36" fmla="*/ 2701848 h 2702261"/>
                <a:gd name="connsiteX37" fmla="*/ 259846 w 665146"/>
                <a:gd name="connsiteY37" fmla="*/ 2699685 h 2702261"/>
                <a:gd name="connsiteX38" fmla="*/ 254953 w 665146"/>
                <a:gd name="connsiteY38" fmla="*/ 2699685 h 2702261"/>
                <a:gd name="connsiteX39" fmla="*/ 235076 w 665146"/>
                <a:gd name="connsiteY39" fmla="*/ 2699354 h 2702261"/>
                <a:gd name="connsiteX40" fmla="*/ 203604 w 665146"/>
                <a:gd name="connsiteY40" fmla="*/ 2662582 h 2702261"/>
                <a:gd name="connsiteX41" fmla="*/ 209236 w 665146"/>
                <a:gd name="connsiteY41" fmla="*/ 2619847 h 2702261"/>
                <a:gd name="connsiteX42" fmla="*/ 244683 w 665146"/>
                <a:gd name="connsiteY42" fmla="*/ 2477727 h 2702261"/>
                <a:gd name="connsiteX43" fmla="*/ 194991 w 665146"/>
                <a:gd name="connsiteY43" fmla="*/ 2245831 h 2702261"/>
                <a:gd name="connsiteX44" fmla="*/ 180746 w 665146"/>
                <a:gd name="connsiteY44" fmla="*/ 2066939 h 2702261"/>
                <a:gd name="connsiteX45" fmla="*/ 205592 w 665146"/>
                <a:gd name="connsiteY45" fmla="*/ 1980144 h 2702261"/>
                <a:gd name="connsiteX46" fmla="*/ 185053 w 665146"/>
                <a:gd name="connsiteY46" fmla="*/ 1904281 h 2702261"/>
                <a:gd name="connsiteX47" fmla="*/ 178427 w 665146"/>
                <a:gd name="connsiteY47" fmla="*/ 1889373 h 2702261"/>
                <a:gd name="connsiteX48" fmla="*/ 150599 w 665146"/>
                <a:gd name="connsiteY48" fmla="*/ 1770775 h 2702261"/>
                <a:gd name="connsiteX49" fmla="*/ 121778 w 665146"/>
                <a:gd name="connsiteY49" fmla="*/ 1730358 h 2702261"/>
                <a:gd name="connsiteX50" fmla="*/ 116478 w 665146"/>
                <a:gd name="connsiteY50" fmla="*/ 1713463 h 2702261"/>
                <a:gd name="connsiteX51" fmla="*/ 91632 w 665146"/>
                <a:gd name="connsiteY51" fmla="*/ 1674703 h 2702261"/>
                <a:gd name="connsiteX52" fmla="*/ 50884 w 665146"/>
                <a:gd name="connsiteY52" fmla="*/ 1546498 h 2702261"/>
                <a:gd name="connsiteX53" fmla="*/ 77386 w 665146"/>
                <a:gd name="connsiteY53" fmla="*/ 1405372 h 2702261"/>
                <a:gd name="connsiteX54" fmla="*/ 89312 w 665146"/>
                <a:gd name="connsiteY54" fmla="*/ 1358993 h 2702261"/>
                <a:gd name="connsiteX55" fmla="*/ 77386 w 665146"/>
                <a:gd name="connsiteY55" fmla="*/ 1313608 h 2702261"/>
                <a:gd name="connsiteX56" fmla="*/ 32001 w 665146"/>
                <a:gd name="connsiteY56" fmla="*/ 1260934 h 2702261"/>
                <a:gd name="connsiteX57" fmla="*/ 29682 w 665146"/>
                <a:gd name="connsiteY57" fmla="*/ 1088337 h 2702261"/>
                <a:gd name="connsiteX58" fmla="*/ 6492 w 665146"/>
                <a:gd name="connsiteY58" fmla="*/ 951519 h 2702261"/>
                <a:gd name="connsiteX59" fmla="*/ 32663 w 665146"/>
                <a:gd name="connsiteY59" fmla="*/ 541725 h 2702261"/>
                <a:gd name="connsiteX60" fmla="*/ 91301 w 665146"/>
                <a:gd name="connsiteY60" fmla="*/ 472487 h 2702261"/>
                <a:gd name="connsiteX61" fmla="*/ 123435 w 665146"/>
                <a:gd name="connsiteY61" fmla="*/ 440684 h 2702261"/>
                <a:gd name="connsiteX62" fmla="*/ 126416 w 665146"/>
                <a:gd name="connsiteY62" fmla="*/ 413850 h 2702261"/>
                <a:gd name="connsiteX63" fmla="*/ 26038 w 665146"/>
                <a:gd name="connsiteY63" fmla="*/ 268087 h 2702261"/>
                <a:gd name="connsiteX64" fmla="*/ 20737 w 665146"/>
                <a:gd name="connsiteY64" fmla="*/ 199512 h 2702261"/>
                <a:gd name="connsiteX65" fmla="*/ 30676 w 665146"/>
                <a:gd name="connsiteY65" fmla="*/ 122655 h 2702261"/>
                <a:gd name="connsiteX66" fmla="*/ 67117 w 665146"/>
                <a:gd name="connsiteY66" fmla="*/ 52092 h 2702261"/>
                <a:gd name="connsiteX67" fmla="*/ 174701 w 665146"/>
                <a:gd name="connsiteY67" fmla="*/ 1448 h 2702261"/>
                <a:gd name="connsiteX0" fmla="*/ 174701 w 665146"/>
                <a:gd name="connsiteY0" fmla="*/ 1448 h 2702261"/>
                <a:gd name="connsiteX1" fmla="*/ 291725 w 665146"/>
                <a:gd name="connsiteY1" fmla="*/ 23602 h 2702261"/>
                <a:gd name="connsiteX2" fmla="*/ 326178 w 665146"/>
                <a:gd name="connsiteY2" fmla="*/ 63356 h 2702261"/>
                <a:gd name="connsiteX3" fmla="*/ 337773 w 665146"/>
                <a:gd name="connsiteY3" fmla="*/ 84889 h 2702261"/>
                <a:gd name="connsiteX4" fmla="*/ 356325 w 665146"/>
                <a:gd name="connsiteY4" fmla="*/ 116029 h 2702261"/>
                <a:gd name="connsiteX5" fmla="*/ 414630 w 665146"/>
                <a:gd name="connsiteY5" fmla="*/ 181291 h 2702261"/>
                <a:gd name="connsiteX6" fmla="*/ 416949 w 665146"/>
                <a:gd name="connsiteY6" fmla="*/ 200837 h 2702261"/>
                <a:gd name="connsiteX7" fmla="*/ 413305 w 665146"/>
                <a:gd name="connsiteY7" fmla="*/ 264112 h 2702261"/>
                <a:gd name="connsiteX8" fmla="*/ 416949 w 665146"/>
                <a:gd name="connsiteY8" fmla="*/ 290945 h 2702261"/>
                <a:gd name="connsiteX9" fmla="*/ 414630 w 665146"/>
                <a:gd name="connsiteY9" fmla="*/ 326392 h 2702261"/>
                <a:gd name="connsiteX10" fmla="*/ 406679 w 665146"/>
                <a:gd name="connsiteY10" fmla="*/ 352232 h 2702261"/>
                <a:gd name="connsiteX11" fmla="*/ 353343 w 665146"/>
                <a:gd name="connsiteY11" fmla="*/ 474475 h 2702261"/>
                <a:gd name="connsiteX12" fmla="*/ 461341 w 665146"/>
                <a:gd name="connsiteY12" fmla="*/ 652372 h 2702261"/>
                <a:gd name="connsiteX13" fmla="*/ 485856 w 665146"/>
                <a:gd name="connsiteY13" fmla="*/ 1057197 h 2702261"/>
                <a:gd name="connsiteX14" fmla="*/ 505401 w 665146"/>
                <a:gd name="connsiteY14" fmla="*/ 1308638 h 2702261"/>
                <a:gd name="connsiteX15" fmla="*/ 474261 w 665146"/>
                <a:gd name="connsiteY15" fmla="*/ 1584595 h 2702261"/>
                <a:gd name="connsiteX16" fmla="*/ 465648 w 665146"/>
                <a:gd name="connsiteY16" fmla="*/ 1630643 h 2702261"/>
                <a:gd name="connsiteX17" fmla="*/ 458028 w 665146"/>
                <a:gd name="connsiteY17" fmla="*/ 1697893 h 2702261"/>
                <a:gd name="connsiteX18" fmla="*/ 451733 w 665146"/>
                <a:gd name="connsiteY18" fmla="*/ 1837362 h 2702261"/>
                <a:gd name="connsiteX19" fmla="*/ 448090 w 665146"/>
                <a:gd name="connsiteY19" fmla="*/ 1975175 h 2702261"/>
                <a:gd name="connsiteX20" fmla="*/ 428213 w 665146"/>
                <a:gd name="connsiteY20" fmla="*/ 2119944 h 2702261"/>
                <a:gd name="connsiteX21" fmla="*/ 411649 w 665146"/>
                <a:gd name="connsiteY21" fmla="*/ 2146447 h 2702261"/>
                <a:gd name="connsiteX22" fmla="*/ 396741 w 665146"/>
                <a:gd name="connsiteY22" fmla="*/ 2265045 h 2702261"/>
                <a:gd name="connsiteX23" fmla="*/ 401048 w 665146"/>
                <a:gd name="connsiteY23" fmla="*/ 2479715 h 2702261"/>
                <a:gd name="connsiteX24" fmla="*/ 416287 w 665146"/>
                <a:gd name="connsiteY24" fmla="*/ 2499261 h 2702261"/>
                <a:gd name="connsiteX25" fmla="*/ 425231 w 665146"/>
                <a:gd name="connsiteY25" fmla="*/ 2509530 h 2702261"/>
                <a:gd name="connsiteX26" fmla="*/ 433265 w 665146"/>
                <a:gd name="connsiteY26" fmla="*/ 2527668 h 2702261"/>
                <a:gd name="connsiteX27" fmla="*/ 442935 w 665146"/>
                <a:gd name="connsiteY27" fmla="*/ 2538168 h 2702261"/>
                <a:gd name="connsiteX28" fmla="*/ 546691 w 665146"/>
                <a:gd name="connsiteY28" fmla="*/ 2607433 h 2702261"/>
                <a:gd name="connsiteX29" fmla="*/ 618579 w 665146"/>
                <a:gd name="connsiteY29" fmla="*/ 2636585 h 2702261"/>
                <a:gd name="connsiteX30" fmla="*/ 653364 w 665146"/>
                <a:gd name="connsiteY30" fmla="*/ 2646855 h 2702261"/>
                <a:gd name="connsiteX31" fmla="*/ 655020 w 665146"/>
                <a:gd name="connsiteY31" fmla="*/ 2681640 h 2702261"/>
                <a:gd name="connsiteX32" fmla="*/ 596383 w 665146"/>
                <a:gd name="connsiteY32" fmla="*/ 2701517 h 2702261"/>
                <a:gd name="connsiteX33" fmla="*/ 436043 w 665146"/>
                <a:gd name="connsiteY33" fmla="*/ 2702179 h 2702261"/>
                <a:gd name="connsiteX34" fmla="*/ 285311 w 665146"/>
                <a:gd name="connsiteY34" fmla="*/ 2702179 h 2702261"/>
                <a:gd name="connsiteX35" fmla="*/ 265434 w 665146"/>
                <a:gd name="connsiteY35" fmla="*/ 2701848 h 2702261"/>
                <a:gd name="connsiteX36" fmla="*/ 259846 w 665146"/>
                <a:gd name="connsiteY36" fmla="*/ 2699685 h 2702261"/>
                <a:gd name="connsiteX37" fmla="*/ 254953 w 665146"/>
                <a:gd name="connsiteY37" fmla="*/ 2699685 h 2702261"/>
                <a:gd name="connsiteX38" fmla="*/ 235076 w 665146"/>
                <a:gd name="connsiteY38" fmla="*/ 2699354 h 2702261"/>
                <a:gd name="connsiteX39" fmla="*/ 203604 w 665146"/>
                <a:gd name="connsiteY39" fmla="*/ 2662582 h 2702261"/>
                <a:gd name="connsiteX40" fmla="*/ 209236 w 665146"/>
                <a:gd name="connsiteY40" fmla="*/ 2619847 h 2702261"/>
                <a:gd name="connsiteX41" fmla="*/ 244683 w 665146"/>
                <a:gd name="connsiteY41" fmla="*/ 2477727 h 2702261"/>
                <a:gd name="connsiteX42" fmla="*/ 194991 w 665146"/>
                <a:gd name="connsiteY42" fmla="*/ 2245831 h 2702261"/>
                <a:gd name="connsiteX43" fmla="*/ 180746 w 665146"/>
                <a:gd name="connsiteY43" fmla="*/ 2066939 h 2702261"/>
                <a:gd name="connsiteX44" fmla="*/ 205592 w 665146"/>
                <a:gd name="connsiteY44" fmla="*/ 1980144 h 2702261"/>
                <a:gd name="connsiteX45" fmla="*/ 185053 w 665146"/>
                <a:gd name="connsiteY45" fmla="*/ 1904281 h 2702261"/>
                <a:gd name="connsiteX46" fmla="*/ 178427 w 665146"/>
                <a:gd name="connsiteY46" fmla="*/ 1889373 h 2702261"/>
                <a:gd name="connsiteX47" fmla="*/ 150599 w 665146"/>
                <a:gd name="connsiteY47" fmla="*/ 1770775 h 2702261"/>
                <a:gd name="connsiteX48" fmla="*/ 121778 w 665146"/>
                <a:gd name="connsiteY48" fmla="*/ 1730358 h 2702261"/>
                <a:gd name="connsiteX49" fmla="*/ 116478 w 665146"/>
                <a:gd name="connsiteY49" fmla="*/ 1713463 h 2702261"/>
                <a:gd name="connsiteX50" fmla="*/ 91632 w 665146"/>
                <a:gd name="connsiteY50" fmla="*/ 1674703 h 2702261"/>
                <a:gd name="connsiteX51" fmla="*/ 50884 w 665146"/>
                <a:gd name="connsiteY51" fmla="*/ 1546498 h 2702261"/>
                <a:gd name="connsiteX52" fmla="*/ 77386 w 665146"/>
                <a:gd name="connsiteY52" fmla="*/ 1405372 h 2702261"/>
                <a:gd name="connsiteX53" fmla="*/ 89312 w 665146"/>
                <a:gd name="connsiteY53" fmla="*/ 1358993 h 2702261"/>
                <a:gd name="connsiteX54" fmla="*/ 77386 w 665146"/>
                <a:gd name="connsiteY54" fmla="*/ 1313608 h 2702261"/>
                <a:gd name="connsiteX55" fmla="*/ 32001 w 665146"/>
                <a:gd name="connsiteY55" fmla="*/ 1260934 h 2702261"/>
                <a:gd name="connsiteX56" fmla="*/ 29682 w 665146"/>
                <a:gd name="connsiteY56" fmla="*/ 1088337 h 2702261"/>
                <a:gd name="connsiteX57" fmla="*/ 6492 w 665146"/>
                <a:gd name="connsiteY57" fmla="*/ 951519 h 2702261"/>
                <a:gd name="connsiteX58" fmla="*/ 32663 w 665146"/>
                <a:gd name="connsiteY58" fmla="*/ 541725 h 2702261"/>
                <a:gd name="connsiteX59" fmla="*/ 91301 w 665146"/>
                <a:gd name="connsiteY59" fmla="*/ 472487 h 2702261"/>
                <a:gd name="connsiteX60" fmla="*/ 123435 w 665146"/>
                <a:gd name="connsiteY60" fmla="*/ 440684 h 2702261"/>
                <a:gd name="connsiteX61" fmla="*/ 126416 w 665146"/>
                <a:gd name="connsiteY61" fmla="*/ 413850 h 2702261"/>
                <a:gd name="connsiteX62" fmla="*/ 26038 w 665146"/>
                <a:gd name="connsiteY62" fmla="*/ 268087 h 2702261"/>
                <a:gd name="connsiteX63" fmla="*/ 20737 w 665146"/>
                <a:gd name="connsiteY63" fmla="*/ 199512 h 2702261"/>
                <a:gd name="connsiteX64" fmla="*/ 30676 w 665146"/>
                <a:gd name="connsiteY64" fmla="*/ 122655 h 2702261"/>
                <a:gd name="connsiteX65" fmla="*/ 67117 w 665146"/>
                <a:gd name="connsiteY65" fmla="*/ 52092 h 2702261"/>
                <a:gd name="connsiteX66" fmla="*/ 174701 w 665146"/>
                <a:gd name="connsiteY66" fmla="*/ 1448 h 2702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665146" h="2702261">
                  <a:moveTo>
                    <a:pt x="174701" y="1448"/>
                  </a:moveTo>
                  <a:cubicBezTo>
                    <a:pt x="212798" y="-3397"/>
                    <a:pt x="252469" y="3891"/>
                    <a:pt x="291725" y="23602"/>
                  </a:cubicBezTo>
                  <a:cubicBezTo>
                    <a:pt x="308952" y="32215"/>
                    <a:pt x="321541" y="43810"/>
                    <a:pt x="326178" y="63356"/>
                  </a:cubicBezTo>
                  <a:cubicBezTo>
                    <a:pt x="328166" y="70975"/>
                    <a:pt x="333798" y="77932"/>
                    <a:pt x="337773" y="84889"/>
                  </a:cubicBezTo>
                  <a:cubicBezTo>
                    <a:pt x="344067" y="95159"/>
                    <a:pt x="352681" y="104766"/>
                    <a:pt x="356325" y="116029"/>
                  </a:cubicBezTo>
                  <a:cubicBezTo>
                    <a:pt x="366594" y="146507"/>
                    <a:pt x="390115" y="164396"/>
                    <a:pt x="414630" y="181291"/>
                  </a:cubicBezTo>
                  <a:cubicBezTo>
                    <a:pt x="424569" y="187917"/>
                    <a:pt x="423906" y="192886"/>
                    <a:pt x="416949" y="200837"/>
                  </a:cubicBezTo>
                  <a:cubicBezTo>
                    <a:pt x="400716" y="219720"/>
                    <a:pt x="399723" y="242910"/>
                    <a:pt x="413305" y="264112"/>
                  </a:cubicBezTo>
                  <a:cubicBezTo>
                    <a:pt x="418937" y="272725"/>
                    <a:pt x="420262" y="282332"/>
                    <a:pt x="416949" y="290945"/>
                  </a:cubicBezTo>
                  <a:cubicBezTo>
                    <a:pt x="412643" y="302872"/>
                    <a:pt x="411980" y="314466"/>
                    <a:pt x="414630" y="326392"/>
                  </a:cubicBezTo>
                  <a:cubicBezTo>
                    <a:pt x="416618" y="336331"/>
                    <a:pt x="412643" y="344613"/>
                    <a:pt x="406679" y="352232"/>
                  </a:cubicBezTo>
                  <a:cubicBezTo>
                    <a:pt x="312927" y="347263"/>
                    <a:pt x="295369" y="404574"/>
                    <a:pt x="353343" y="474475"/>
                  </a:cubicBezTo>
                  <a:cubicBezTo>
                    <a:pt x="401048" y="548681"/>
                    <a:pt x="418274" y="574853"/>
                    <a:pt x="461341" y="652372"/>
                  </a:cubicBezTo>
                  <a:cubicBezTo>
                    <a:pt x="524284" y="766001"/>
                    <a:pt x="453059" y="932304"/>
                    <a:pt x="485856" y="1057197"/>
                  </a:cubicBezTo>
                  <a:cubicBezTo>
                    <a:pt x="507389" y="1138692"/>
                    <a:pt x="510039" y="1223831"/>
                    <a:pt x="505401" y="1308638"/>
                  </a:cubicBezTo>
                  <a:cubicBezTo>
                    <a:pt x="500763" y="1401397"/>
                    <a:pt x="485524" y="1492830"/>
                    <a:pt x="474261" y="1584595"/>
                  </a:cubicBezTo>
                  <a:cubicBezTo>
                    <a:pt x="472935" y="1596190"/>
                    <a:pt x="473598" y="1621367"/>
                    <a:pt x="465648" y="1630643"/>
                  </a:cubicBezTo>
                  <a:cubicBezTo>
                    <a:pt x="448421" y="1650851"/>
                    <a:pt x="466641" y="1672053"/>
                    <a:pt x="458028" y="1697893"/>
                  </a:cubicBezTo>
                  <a:cubicBezTo>
                    <a:pt x="441795" y="1746591"/>
                    <a:pt x="478567" y="1793633"/>
                    <a:pt x="451733" y="1837362"/>
                  </a:cubicBezTo>
                  <a:cubicBezTo>
                    <a:pt x="425562" y="1880097"/>
                    <a:pt x="443783" y="1924158"/>
                    <a:pt x="448090" y="1975175"/>
                  </a:cubicBezTo>
                  <a:cubicBezTo>
                    <a:pt x="453059" y="2031824"/>
                    <a:pt x="469623" y="2080522"/>
                    <a:pt x="428213" y="2119944"/>
                  </a:cubicBezTo>
                  <a:cubicBezTo>
                    <a:pt x="421256" y="2126570"/>
                    <a:pt x="411980" y="2137833"/>
                    <a:pt x="411649" y="2146447"/>
                  </a:cubicBezTo>
                  <a:cubicBezTo>
                    <a:pt x="409330" y="2188188"/>
                    <a:pt x="395416" y="2222310"/>
                    <a:pt x="396741" y="2265045"/>
                  </a:cubicBezTo>
                  <a:cubicBezTo>
                    <a:pt x="398397" y="2352835"/>
                    <a:pt x="400385" y="2407164"/>
                    <a:pt x="401048" y="2479715"/>
                  </a:cubicBezTo>
                  <a:cubicBezTo>
                    <a:pt x="401048" y="2490316"/>
                    <a:pt x="401379" y="2499923"/>
                    <a:pt x="416287" y="2499261"/>
                  </a:cubicBezTo>
                  <a:cubicBezTo>
                    <a:pt x="422250" y="2498929"/>
                    <a:pt x="424237" y="2504561"/>
                    <a:pt x="425231" y="2509530"/>
                  </a:cubicBezTo>
                  <a:cubicBezTo>
                    <a:pt x="426722" y="2516321"/>
                    <a:pt x="429538" y="2522284"/>
                    <a:pt x="433265" y="2527668"/>
                  </a:cubicBezTo>
                  <a:lnTo>
                    <a:pt x="442935" y="2538168"/>
                  </a:lnTo>
                  <a:lnTo>
                    <a:pt x="546691" y="2607433"/>
                  </a:lnTo>
                  <a:cubicBezTo>
                    <a:pt x="567231" y="2627310"/>
                    <a:pt x="592077" y="2632941"/>
                    <a:pt x="618579" y="2636585"/>
                  </a:cubicBezTo>
                  <a:cubicBezTo>
                    <a:pt x="630505" y="2638242"/>
                    <a:pt x="642763" y="2640561"/>
                    <a:pt x="653364" y="2646855"/>
                  </a:cubicBezTo>
                  <a:cubicBezTo>
                    <a:pt x="668271" y="2656131"/>
                    <a:pt x="669265" y="2672032"/>
                    <a:pt x="655020" y="2681640"/>
                  </a:cubicBezTo>
                  <a:cubicBezTo>
                    <a:pt x="637462" y="2693566"/>
                    <a:pt x="617917" y="2701185"/>
                    <a:pt x="596383" y="2701517"/>
                  </a:cubicBezTo>
                  <a:lnTo>
                    <a:pt x="436043" y="2702179"/>
                  </a:lnTo>
                  <a:lnTo>
                    <a:pt x="285311" y="2702179"/>
                  </a:lnTo>
                  <a:cubicBezTo>
                    <a:pt x="278685" y="2702179"/>
                    <a:pt x="272060" y="2702510"/>
                    <a:pt x="265434" y="2701848"/>
                  </a:cubicBezTo>
                  <a:lnTo>
                    <a:pt x="259846" y="2699685"/>
                  </a:lnTo>
                  <a:lnTo>
                    <a:pt x="254953" y="2699685"/>
                  </a:lnTo>
                  <a:cubicBezTo>
                    <a:pt x="248327" y="2699685"/>
                    <a:pt x="241702" y="2700016"/>
                    <a:pt x="235076" y="2699354"/>
                  </a:cubicBezTo>
                  <a:cubicBezTo>
                    <a:pt x="210230" y="2697035"/>
                    <a:pt x="201948" y="2687428"/>
                    <a:pt x="203604" y="2662582"/>
                  </a:cubicBezTo>
                  <a:cubicBezTo>
                    <a:pt x="204598" y="2648337"/>
                    <a:pt x="205592" y="2633760"/>
                    <a:pt x="209236" y="2619847"/>
                  </a:cubicBezTo>
                  <a:cubicBezTo>
                    <a:pt x="227788" y="2546303"/>
                    <a:pt x="246340" y="2557235"/>
                    <a:pt x="244683" y="2477727"/>
                  </a:cubicBezTo>
                  <a:cubicBezTo>
                    <a:pt x="236070" y="2419753"/>
                    <a:pt x="222156" y="2295192"/>
                    <a:pt x="194991" y="2245831"/>
                  </a:cubicBezTo>
                  <a:cubicBezTo>
                    <a:pt x="169483" y="2199783"/>
                    <a:pt x="168157" y="2118619"/>
                    <a:pt x="180746" y="2066939"/>
                  </a:cubicBezTo>
                  <a:cubicBezTo>
                    <a:pt x="190685" y="2025529"/>
                    <a:pt x="191678" y="2020229"/>
                    <a:pt x="205592" y="1980144"/>
                  </a:cubicBezTo>
                  <a:cubicBezTo>
                    <a:pt x="215199" y="1952316"/>
                    <a:pt x="197310" y="1928133"/>
                    <a:pt x="185053" y="1904281"/>
                  </a:cubicBezTo>
                  <a:cubicBezTo>
                    <a:pt x="182403" y="1899311"/>
                    <a:pt x="178758" y="1895005"/>
                    <a:pt x="178427" y="1889373"/>
                  </a:cubicBezTo>
                  <a:cubicBezTo>
                    <a:pt x="173789" y="1844319"/>
                    <a:pt x="176108" y="1806553"/>
                    <a:pt x="150599" y="1770775"/>
                  </a:cubicBezTo>
                  <a:cubicBezTo>
                    <a:pt x="140993" y="1757192"/>
                    <a:pt x="131385" y="1743941"/>
                    <a:pt x="121778" y="1730358"/>
                  </a:cubicBezTo>
                  <a:cubicBezTo>
                    <a:pt x="118134" y="1725389"/>
                    <a:pt x="115815" y="1719758"/>
                    <a:pt x="116478" y="1713463"/>
                  </a:cubicBezTo>
                  <a:cubicBezTo>
                    <a:pt x="118465" y="1694580"/>
                    <a:pt x="101901" y="1689611"/>
                    <a:pt x="91632" y="1674703"/>
                  </a:cubicBezTo>
                  <a:cubicBezTo>
                    <a:pt x="66123" y="1638262"/>
                    <a:pt x="59829" y="1590890"/>
                    <a:pt x="50884" y="1546498"/>
                  </a:cubicBezTo>
                  <a:cubicBezTo>
                    <a:pt x="40946" y="1498794"/>
                    <a:pt x="66123" y="1451752"/>
                    <a:pt x="77386" y="1405372"/>
                  </a:cubicBezTo>
                  <a:cubicBezTo>
                    <a:pt x="81362" y="1389802"/>
                    <a:pt x="84675" y="1374232"/>
                    <a:pt x="89312" y="1358993"/>
                  </a:cubicBezTo>
                  <a:cubicBezTo>
                    <a:pt x="94944" y="1341104"/>
                    <a:pt x="89312" y="1326859"/>
                    <a:pt x="77386" y="1313608"/>
                  </a:cubicBezTo>
                  <a:cubicBezTo>
                    <a:pt x="62148" y="1296381"/>
                    <a:pt x="46909" y="1278492"/>
                    <a:pt x="32001" y="1260934"/>
                  </a:cubicBezTo>
                  <a:cubicBezTo>
                    <a:pt x="17094" y="1181427"/>
                    <a:pt x="36307" y="1152274"/>
                    <a:pt x="29682" y="1088337"/>
                  </a:cubicBezTo>
                  <a:cubicBezTo>
                    <a:pt x="24713" y="1042952"/>
                    <a:pt x="7818" y="997235"/>
                    <a:pt x="6492" y="951519"/>
                  </a:cubicBezTo>
                  <a:cubicBezTo>
                    <a:pt x="3511" y="832257"/>
                    <a:pt x="-16366" y="648728"/>
                    <a:pt x="32663" y="541725"/>
                  </a:cubicBezTo>
                  <a:cubicBezTo>
                    <a:pt x="52540" y="498327"/>
                    <a:pt x="61816" y="509922"/>
                    <a:pt x="91301" y="472487"/>
                  </a:cubicBezTo>
                  <a:cubicBezTo>
                    <a:pt x="99251" y="462548"/>
                    <a:pt x="111177" y="448966"/>
                    <a:pt x="123435" y="440684"/>
                  </a:cubicBezTo>
                  <a:cubicBezTo>
                    <a:pt x="129066" y="436709"/>
                    <a:pt x="128072" y="423457"/>
                    <a:pt x="126416" y="413850"/>
                  </a:cubicBezTo>
                  <a:cubicBezTo>
                    <a:pt x="121447" y="381054"/>
                    <a:pt x="46578" y="296246"/>
                    <a:pt x="26038" y="268087"/>
                  </a:cubicBezTo>
                  <a:cubicBezTo>
                    <a:pt x="11130" y="247548"/>
                    <a:pt x="13450" y="223033"/>
                    <a:pt x="20737" y="199512"/>
                  </a:cubicBezTo>
                  <a:cubicBezTo>
                    <a:pt x="28688" y="174335"/>
                    <a:pt x="25375" y="148826"/>
                    <a:pt x="30676" y="122655"/>
                  </a:cubicBezTo>
                  <a:cubicBezTo>
                    <a:pt x="36639" y="92508"/>
                    <a:pt x="44921" y="71638"/>
                    <a:pt x="67117" y="52092"/>
                  </a:cubicBezTo>
                  <a:cubicBezTo>
                    <a:pt x="100080" y="23271"/>
                    <a:pt x="136603" y="6293"/>
                    <a:pt x="174701" y="1448"/>
                  </a:cubicBezTo>
                  <a:close/>
                </a:path>
              </a:pathLst>
            </a:custGeom>
            <a:solidFill>
              <a:schemeClr val="accent2"/>
            </a:solidFill>
            <a:ln w="828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7607A11B-E1A4-4E14-8C22-165D3612661E}"/>
              </a:ext>
            </a:extLst>
          </p:cNvPr>
          <p:cNvGrpSpPr/>
          <p:nvPr/>
        </p:nvGrpSpPr>
        <p:grpSpPr>
          <a:xfrm>
            <a:off x="6096000" y="1673789"/>
            <a:ext cx="5371602" cy="1127966"/>
            <a:chOff x="3501215" y="2000094"/>
            <a:chExt cx="4031191" cy="1127966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469DB55F-9903-4433-8FC8-03060BE4F3EA}"/>
                </a:ext>
              </a:extLst>
            </p:cNvPr>
            <p:cNvSpPr txBox="1"/>
            <p:nvPr/>
          </p:nvSpPr>
          <p:spPr>
            <a:xfrm>
              <a:off x="3507646" y="2297063"/>
              <a:ext cx="40247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64098309-5777-448A-83DA-87DE4B501C22}"/>
                </a:ext>
              </a:extLst>
            </p:cNvPr>
            <p:cNvSpPr txBox="1"/>
            <p:nvPr/>
          </p:nvSpPr>
          <p:spPr>
            <a:xfrm>
              <a:off x="3501215" y="2000094"/>
              <a:ext cx="4029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97DA7DC-FC39-46EE-BCAB-055D33A993EC}"/>
              </a:ext>
            </a:extLst>
          </p:cNvPr>
          <p:cNvGrpSpPr/>
          <p:nvPr/>
        </p:nvGrpSpPr>
        <p:grpSpPr>
          <a:xfrm>
            <a:off x="6611084" y="3137659"/>
            <a:ext cx="1761331" cy="846661"/>
            <a:chOff x="203895" y="3409836"/>
            <a:chExt cx="1761331" cy="846661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62FC034B-F2A6-4E19-884A-83EC1AC22AB4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8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B917480B-6A4A-492E-B96C-6C693E92DF27}"/>
                </a:ext>
              </a:extLst>
            </p:cNvPr>
            <p:cNvSpPr txBox="1"/>
            <p:nvPr/>
          </p:nvSpPr>
          <p:spPr>
            <a:xfrm>
              <a:off x="203895" y="394872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4098E97C-F63C-48ED-B81C-BFD071FCA8A2}"/>
              </a:ext>
            </a:extLst>
          </p:cNvPr>
          <p:cNvGrpSpPr/>
          <p:nvPr/>
        </p:nvGrpSpPr>
        <p:grpSpPr>
          <a:xfrm>
            <a:off x="8879795" y="3137659"/>
            <a:ext cx="1761331" cy="846661"/>
            <a:chOff x="203895" y="3409836"/>
            <a:chExt cx="1761331" cy="846661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FF7E772E-1876-440E-8511-A153B00EF6CA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$434,090</a:t>
              </a:r>
              <a:endParaRPr lang="ko-KR" altLang="en-US" sz="2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29CFE0D7-5A33-40AA-9CB5-1132E69952EF}"/>
                </a:ext>
              </a:extLst>
            </p:cNvPr>
            <p:cNvSpPr txBox="1"/>
            <p:nvPr/>
          </p:nvSpPr>
          <p:spPr>
            <a:xfrm>
              <a:off x="203895" y="394872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4A2CC7C2-1CC3-44E0-9B6B-CB0A2AF566D2}"/>
              </a:ext>
            </a:extLst>
          </p:cNvPr>
          <p:cNvSpPr txBox="1"/>
          <p:nvPr/>
        </p:nvSpPr>
        <p:spPr>
          <a:xfrm>
            <a:off x="6104570" y="4360734"/>
            <a:ext cx="5525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I hope and I believe that this Template will your Time, Money and Reputation.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195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12</cp:revision>
  <dcterms:created xsi:type="dcterms:W3CDTF">2018-02-18T19:39:47Z</dcterms:created>
  <dcterms:modified xsi:type="dcterms:W3CDTF">2021-04-19T01:47:37Z</dcterms:modified>
</cp:coreProperties>
</file>