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08" name="Group 2107">
            <a:extLst>
              <a:ext uri="{FF2B5EF4-FFF2-40B4-BE49-F238E27FC236}">
                <a16:creationId xmlns:a16="http://schemas.microsoft.com/office/drawing/2014/main" id="{17C0A114-AF7A-41C6-BED4-186BE2029D40}"/>
              </a:ext>
            </a:extLst>
          </p:cNvPr>
          <p:cNvGrpSpPr/>
          <p:nvPr/>
        </p:nvGrpSpPr>
        <p:grpSpPr>
          <a:xfrm>
            <a:off x="878186" y="2360698"/>
            <a:ext cx="1608569" cy="1659048"/>
            <a:chOff x="1140736" y="2849578"/>
            <a:chExt cx="1711106" cy="1764803"/>
          </a:xfrm>
        </p:grpSpPr>
        <p:sp>
          <p:nvSpPr>
            <p:cNvPr id="2109" name="Hexagon 2108">
              <a:extLst>
                <a:ext uri="{FF2B5EF4-FFF2-40B4-BE49-F238E27FC236}">
                  <a16:creationId xmlns:a16="http://schemas.microsoft.com/office/drawing/2014/main" id="{B0CB0093-DF0B-41CC-AC66-7041A9673949}"/>
                </a:ext>
              </a:extLst>
            </p:cNvPr>
            <p:cNvSpPr/>
            <p:nvPr/>
          </p:nvSpPr>
          <p:spPr>
            <a:xfrm>
              <a:off x="1140736" y="3139289"/>
              <a:ext cx="1711106" cy="1475092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0" name="Oval 2109">
              <a:extLst>
                <a:ext uri="{FF2B5EF4-FFF2-40B4-BE49-F238E27FC236}">
                  <a16:creationId xmlns:a16="http://schemas.microsoft.com/office/drawing/2014/main" id="{746F49D2-7A00-47F4-A795-CCE429195957}"/>
                </a:ext>
              </a:extLst>
            </p:cNvPr>
            <p:cNvSpPr/>
            <p:nvPr/>
          </p:nvSpPr>
          <p:spPr>
            <a:xfrm>
              <a:off x="1706578" y="2849578"/>
              <a:ext cx="579422" cy="579422"/>
            </a:xfrm>
            <a:prstGeom prst="ellipse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11" name="Group 2110">
            <a:extLst>
              <a:ext uri="{FF2B5EF4-FFF2-40B4-BE49-F238E27FC236}">
                <a16:creationId xmlns:a16="http://schemas.microsoft.com/office/drawing/2014/main" id="{03592EBE-BEE6-403B-80DE-D511D213A0D2}"/>
              </a:ext>
            </a:extLst>
          </p:cNvPr>
          <p:cNvGrpSpPr/>
          <p:nvPr/>
        </p:nvGrpSpPr>
        <p:grpSpPr>
          <a:xfrm>
            <a:off x="3085722" y="2360698"/>
            <a:ext cx="1608569" cy="1659048"/>
            <a:chOff x="1140736" y="2849578"/>
            <a:chExt cx="1711106" cy="1764803"/>
          </a:xfrm>
        </p:grpSpPr>
        <p:sp>
          <p:nvSpPr>
            <p:cNvPr id="2112" name="Hexagon 2111">
              <a:extLst>
                <a:ext uri="{FF2B5EF4-FFF2-40B4-BE49-F238E27FC236}">
                  <a16:creationId xmlns:a16="http://schemas.microsoft.com/office/drawing/2014/main" id="{EE48DA57-74AF-477E-8E16-7EB2F53A4507}"/>
                </a:ext>
              </a:extLst>
            </p:cNvPr>
            <p:cNvSpPr/>
            <p:nvPr/>
          </p:nvSpPr>
          <p:spPr>
            <a:xfrm>
              <a:off x="1140736" y="3139289"/>
              <a:ext cx="1711106" cy="1475092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3" name="Oval 2112">
              <a:extLst>
                <a:ext uri="{FF2B5EF4-FFF2-40B4-BE49-F238E27FC236}">
                  <a16:creationId xmlns:a16="http://schemas.microsoft.com/office/drawing/2014/main" id="{19346DFB-06B4-4BF6-86FE-78B0B814D49E}"/>
                </a:ext>
              </a:extLst>
            </p:cNvPr>
            <p:cNvSpPr/>
            <p:nvPr/>
          </p:nvSpPr>
          <p:spPr>
            <a:xfrm>
              <a:off x="1706578" y="2849578"/>
              <a:ext cx="579422" cy="579422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14" name="Group 2113">
            <a:extLst>
              <a:ext uri="{FF2B5EF4-FFF2-40B4-BE49-F238E27FC236}">
                <a16:creationId xmlns:a16="http://schemas.microsoft.com/office/drawing/2014/main" id="{D8D13903-71E0-4A95-9158-010947865A96}"/>
              </a:ext>
            </a:extLst>
          </p:cNvPr>
          <p:cNvGrpSpPr/>
          <p:nvPr/>
        </p:nvGrpSpPr>
        <p:grpSpPr>
          <a:xfrm>
            <a:off x="5293258" y="2360698"/>
            <a:ext cx="1608569" cy="1659048"/>
            <a:chOff x="1140736" y="2849578"/>
            <a:chExt cx="1711106" cy="1764803"/>
          </a:xfrm>
        </p:grpSpPr>
        <p:sp>
          <p:nvSpPr>
            <p:cNvPr id="2115" name="Hexagon 2114">
              <a:extLst>
                <a:ext uri="{FF2B5EF4-FFF2-40B4-BE49-F238E27FC236}">
                  <a16:creationId xmlns:a16="http://schemas.microsoft.com/office/drawing/2014/main" id="{6010FAAB-72A1-419F-8F7F-5C5AC3A841F1}"/>
                </a:ext>
              </a:extLst>
            </p:cNvPr>
            <p:cNvSpPr/>
            <p:nvPr/>
          </p:nvSpPr>
          <p:spPr>
            <a:xfrm>
              <a:off x="1140736" y="3139289"/>
              <a:ext cx="1711106" cy="1475092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6" name="Oval 2115">
              <a:extLst>
                <a:ext uri="{FF2B5EF4-FFF2-40B4-BE49-F238E27FC236}">
                  <a16:creationId xmlns:a16="http://schemas.microsoft.com/office/drawing/2014/main" id="{9343141A-5EE2-4D7D-B9AE-0E94F447F31D}"/>
                </a:ext>
              </a:extLst>
            </p:cNvPr>
            <p:cNvSpPr/>
            <p:nvPr/>
          </p:nvSpPr>
          <p:spPr>
            <a:xfrm>
              <a:off x="1706578" y="2849578"/>
              <a:ext cx="579422" cy="579422"/>
            </a:xfrm>
            <a:prstGeom prst="ellipse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17" name="Group 2116">
            <a:extLst>
              <a:ext uri="{FF2B5EF4-FFF2-40B4-BE49-F238E27FC236}">
                <a16:creationId xmlns:a16="http://schemas.microsoft.com/office/drawing/2014/main" id="{76A984CF-C614-4009-8797-0A88A267D3C2}"/>
              </a:ext>
            </a:extLst>
          </p:cNvPr>
          <p:cNvGrpSpPr/>
          <p:nvPr/>
        </p:nvGrpSpPr>
        <p:grpSpPr>
          <a:xfrm>
            <a:off x="7500794" y="2360698"/>
            <a:ext cx="1608569" cy="1659048"/>
            <a:chOff x="1140736" y="2849578"/>
            <a:chExt cx="1711106" cy="1764803"/>
          </a:xfrm>
        </p:grpSpPr>
        <p:sp>
          <p:nvSpPr>
            <p:cNvPr id="2118" name="Hexagon 2117">
              <a:extLst>
                <a:ext uri="{FF2B5EF4-FFF2-40B4-BE49-F238E27FC236}">
                  <a16:creationId xmlns:a16="http://schemas.microsoft.com/office/drawing/2014/main" id="{A2E395CD-7CB6-4D8E-BE48-1F68FBF602C3}"/>
                </a:ext>
              </a:extLst>
            </p:cNvPr>
            <p:cNvSpPr/>
            <p:nvPr/>
          </p:nvSpPr>
          <p:spPr>
            <a:xfrm>
              <a:off x="1140736" y="3139289"/>
              <a:ext cx="1711106" cy="1475092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9" name="Oval 2118">
              <a:extLst>
                <a:ext uri="{FF2B5EF4-FFF2-40B4-BE49-F238E27FC236}">
                  <a16:creationId xmlns:a16="http://schemas.microsoft.com/office/drawing/2014/main" id="{E4A4EC7B-35E8-40F2-9F25-E64F8017CC6F}"/>
                </a:ext>
              </a:extLst>
            </p:cNvPr>
            <p:cNvSpPr/>
            <p:nvPr/>
          </p:nvSpPr>
          <p:spPr>
            <a:xfrm>
              <a:off x="1706578" y="2849578"/>
              <a:ext cx="579422" cy="579422"/>
            </a:xfrm>
            <a:prstGeom prst="ellipse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0" name="Group 2119">
            <a:extLst>
              <a:ext uri="{FF2B5EF4-FFF2-40B4-BE49-F238E27FC236}">
                <a16:creationId xmlns:a16="http://schemas.microsoft.com/office/drawing/2014/main" id="{B1E30310-5A98-4A91-AF2A-E09037FC4AE6}"/>
              </a:ext>
            </a:extLst>
          </p:cNvPr>
          <p:cNvGrpSpPr/>
          <p:nvPr/>
        </p:nvGrpSpPr>
        <p:grpSpPr>
          <a:xfrm>
            <a:off x="9708330" y="2360698"/>
            <a:ext cx="1608569" cy="1659048"/>
            <a:chOff x="1140736" y="2849578"/>
            <a:chExt cx="1711106" cy="1764803"/>
          </a:xfrm>
        </p:grpSpPr>
        <p:sp>
          <p:nvSpPr>
            <p:cNvPr id="2121" name="Hexagon 2120">
              <a:extLst>
                <a:ext uri="{FF2B5EF4-FFF2-40B4-BE49-F238E27FC236}">
                  <a16:creationId xmlns:a16="http://schemas.microsoft.com/office/drawing/2014/main" id="{4AA2F811-868E-4684-B6B0-2250E070C195}"/>
                </a:ext>
              </a:extLst>
            </p:cNvPr>
            <p:cNvSpPr/>
            <p:nvPr/>
          </p:nvSpPr>
          <p:spPr>
            <a:xfrm>
              <a:off x="1140736" y="3139289"/>
              <a:ext cx="1711106" cy="1475092"/>
            </a:xfrm>
            <a:prstGeom prst="hexagon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2" name="Oval 2121">
              <a:extLst>
                <a:ext uri="{FF2B5EF4-FFF2-40B4-BE49-F238E27FC236}">
                  <a16:creationId xmlns:a16="http://schemas.microsoft.com/office/drawing/2014/main" id="{E57EEDDC-64C8-4B7C-B34B-51B658D89DF2}"/>
                </a:ext>
              </a:extLst>
            </p:cNvPr>
            <p:cNvSpPr/>
            <p:nvPr/>
          </p:nvSpPr>
          <p:spPr>
            <a:xfrm>
              <a:off x="1706578" y="2849578"/>
              <a:ext cx="579422" cy="579422"/>
            </a:xfrm>
            <a:prstGeom prst="ellipse">
              <a:avLst/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23" name="Arrow: Right 2122">
            <a:extLst>
              <a:ext uri="{FF2B5EF4-FFF2-40B4-BE49-F238E27FC236}">
                <a16:creationId xmlns:a16="http://schemas.microsoft.com/office/drawing/2014/main" id="{6C5D1FF8-E064-4A8E-B1BB-930AE1AB4995}"/>
              </a:ext>
            </a:extLst>
          </p:cNvPr>
          <p:cNvSpPr/>
          <p:nvPr/>
        </p:nvSpPr>
        <p:spPr>
          <a:xfrm>
            <a:off x="2546321" y="3175510"/>
            <a:ext cx="479834" cy="316871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4" name="Arrow: Right 2123">
            <a:extLst>
              <a:ext uri="{FF2B5EF4-FFF2-40B4-BE49-F238E27FC236}">
                <a16:creationId xmlns:a16="http://schemas.microsoft.com/office/drawing/2014/main" id="{7EB6AB07-12FE-44D7-99C4-AEAFC81B35C8}"/>
              </a:ext>
            </a:extLst>
          </p:cNvPr>
          <p:cNvSpPr/>
          <p:nvPr/>
        </p:nvSpPr>
        <p:spPr>
          <a:xfrm>
            <a:off x="4753857" y="3175510"/>
            <a:ext cx="479834" cy="316871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5" name="Arrow: Right 2124">
            <a:extLst>
              <a:ext uri="{FF2B5EF4-FFF2-40B4-BE49-F238E27FC236}">
                <a16:creationId xmlns:a16="http://schemas.microsoft.com/office/drawing/2014/main" id="{52370A28-6530-4404-9642-FA04E399C531}"/>
              </a:ext>
            </a:extLst>
          </p:cNvPr>
          <p:cNvSpPr/>
          <p:nvPr/>
        </p:nvSpPr>
        <p:spPr>
          <a:xfrm>
            <a:off x="6961393" y="3175510"/>
            <a:ext cx="479834" cy="316871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6" name="Arrow: Right 2125">
            <a:extLst>
              <a:ext uri="{FF2B5EF4-FFF2-40B4-BE49-F238E27FC236}">
                <a16:creationId xmlns:a16="http://schemas.microsoft.com/office/drawing/2014/main" id="{5338BA95-E5FE-49FA-BE69-D91D5BF0090E}"/>
              </a:ext>
            </a:extLst>
          </p:cNvPr>
          <p:cNvSpPr/>
          <p:nvPr/>
        </p:nvSpPr>
        <p:spPr>
          <a:xfrm>
            <a:off x="9168929" y="3175510"/>
            <a:ext cx="479834" cy="316871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7" name="Round Same Side Corner Rectangle 11">
            <a:extLst>
              <a:ext uri="{FF2B5EF4-FFF2-40B4-BE49-F238E27FC236}">
                <a16:creationId xmlns:a16="http://schemas.microsoft.com/office/drawing/2014/main" id="{A045CA0E-7AE7-4AAE-8E05-84718B199087}"/>
              </a:ext>
            </a:extLst>
          </p:cNvPr>
          <p:cNvSpPr>
            <a:spLocks noChangeAspect="1"/>
          </p:cNvSpPr>
          <p:nvPr/>
        </p:nvSpPr>
        <p:spPr>
          <a:xfrm rot="9900000">
            <a:off x="8193593" y="2497360"/>
            <a:ext cx="319525" cy="27137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28" name="Rectangle 16">
            <a:extLst>
              <a:ext uri="{FF2B5EF4-FFF2-40B4-BE49-F238E27FC236}">
                <a16:creationId xmlns:a16="http://schemas.microsoft.com/office/drawing/2014/main" id="{2FC0240A-E4F9-4241-9F2E-25AD664386A2}"/>
              </a:ext>
            </a:extLst>
          </p:cNvPr>
          <p:cNvSpPr/>
          <p:nvPr/>
        </p:nvSpPr>
        <p:spPr>
          <a:xfrm>
            <a:off x="3725623" y="2522716"/>
            <a:ext cx="335755" cy="220663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29" name="Block Arc 10">
            <a:extLst>
              <a:ext uri="{FF2B5EF4-FFF2-40B4-BE49-F238E27FC236}">
                <a16:creationId xmlns:a16="http://schemas.microsoft.com/office/drawing/2014/main" id="{1BD97397-C748-4FA5-9381-AFF5EEBBC73B}"/>
              </a:ext>
            </a:extLst>
          </p:cNvPr>
          <p:cNvSpPr/>
          <p:nvPr/>
        </p:nvSpPr>
        <p:spPr>
          <a:xfrm>
            <a:off x="10338526" y="2507543"/>
            <a:ext cx="348176" cy="235836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30" name="Round Same Side Corner Rectangle 36">
            <a:extLst>
              <a:ext uri="{FF2B5EF4-FFF2-40B4-BE49-F238E27FC236}">
                <a16:creationId xmlns:a16="http://schemas.microsoft.com/office/drawing/2014/main" id="{424F2C25-7FFC-439E-B6C9-197E9B2821CA}"/>
              </a:ext>
            </a:extLst>
          </p:cNvPr>
          <p:cNvSpPr>
            <a:spLocks noChangeAspect="1"/>
          </p:cNvSpPr>
          <p:nvPr/>
        </p:nvSpPr>
        <p:spPr>
          <a:xfrm>
            <a:off x="5936237" y="2490756"/>
            <a:ext cx="319526" cy="25262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31" name="Freeform 18">
            <a:extLst>
              <a:ext uri="{FF2B5EF4-FFF2-40B4-BE49-F238E27FC236}">
                <a16:creationId xmlns:a16="http://schemas.microsoft.com/office/drawing/2014/main" id="{299DDBF7-3F27-4E98-B102-750AC7D2CDC1}"/>
              </a:ext>
            </a:extLst>
          </p:cNvPr>
          <p:cNvSpPr/>
          <p:nvPr/>
        </p:nvSpPr>
        <p:spPr>
          <a:xfrm>
            <a:off x="1506131" y="2488226"/>
            <a:ext cx="358882" cy="289643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32" name="TextBox 2131">
            <a:extLst>
              <a:ext uri="{FF2B5EF4-FFF2-40B4-BE49-F238E27FC236}">
                <a16:creationId xmlns:a16="http://schemas.microsoft.com/office/drawing/2014/main" id="{614D0088-2DFA-454F-A272-D829E8DB8BD9}"/>
              </a:ext>
            </a:extLst>
          </p:cNvPr>
          <p:cNvSpPr txBox="1"/>
          <p:nvPr/>
        </p:nvSpPr>
        <p:spPr>
          <a:xfrm>
            <a:off x="1145893" y="3068760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133" name="TextBox 2132">
            <a:extLst>
              <a:ext uri="{FF2B5EF4-FFF2-40B4-BE49-F238E27FC236}">
                <a16:creationId xmlns:a16="http://schemas.microsoft.com/office/drawing/2014/main" id="{AD801F14-47CB-4C7B-AA6C-EA05B1FEABF6}"/>
              </a:ext>
            </a:extLst>
          </p:cNvPr>
          <p:cNvSpPr txBox="1"/>
          <p:nvPr/>
        </p:nvSpPr>
        <p:spPr>
          <a:xfrm>
            <a:off x="3353429" y="3124517"/>
            <a:ext cx="1073154" cy="467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134" name="TextBox 2133">
            <a:extLst>
              <a:ext uri="{FF2B5EF4-FFF2-40B4-BE49-F238E27FC236}">
                <a16:creationId xmlns:a16="http://schemas.microsoft.com/office/drawing/2014/main" id="{56766B4D-2CF7-419F-A5F7-5A470C29815F}"/>
              </a:ext>
            </a:extLst>
          </p:cNvPr>
          <p:cNvSpPr txBox="1"/>
          <p:nvPr/>
        </p:nvSpPr>
        <p:spPr>
          <a:xfrm>
            <a:off x="5560965" y="3068760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135" name="TextBox 2134">
            <a:extLst>
              <a:ext uri="{FF2B5EF4-FFF2-40B4-BE49-F238E27FC236}">
                <a16:creationId xmlns:a16="http://schemas.microsoft.com/office/drawing/2014/main" id="{FE89F293-72E5-4934-A24F-B6CC008D1D9D}"/>
              </a:ext>
            </a:extLst>
          </p:cNvPr>
          <p:cNvSpPr txBox="1"/>
          <p:nvPr/>
        </p:nvSpPr>
        <p:spPr>
          <a:xfrm>
            <a:off x="7768501" y="3068760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136" name="TextBox 2135">
            <a:extLst>
              <a:ext uri="{FF2B5EF4-FFF2-40B4-BE49-F238E27FC236}">
                <a16:creationId xmlns:a16="http://schemas.microsoft.com/office/drawing/2014/main" id="{68495762-989C-4A0A-8A80-0FE83F6435B1}"/>
              </a:ext>
            </a:extLst>
          </p:cNvPr>
          <p:cNvSpPr txBox="1"/>
          <p:nvPr/>
        </p:nvSpPr>
        <p:spPr>
          <a:xfrm>
            <a:off x="9976037" y="3068760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137" name="Group 2136">
            <a:extLst>
              <a:ext uri="{FF2B5EF4-FFF2-40B4-BE49-F238E27FC236}">
                <a16:creationId xmlns:a16="http://schemas.microsoft.com/office/drawing/2014/main" id="{685FE826-7D4B-4788-8AB3-D958EE928501}"/>
              </a:ext>
            </a:extLst>
          </p:cNvPr>
          <p:cNvGrpSpPr/>
          <p:nvPr/>
        </p:nvGrpSpPr>
        <p:grpSpPr>
          <a:xfrm>
            <a:off x="883312" y="4498170"/>
            <a:ext cx="1563024" cy="1138774"/>
            <a:chOff x="1829656" y="4528906"/>
            <a:chExt cx="2691170" cy="1138774"/>
          </a:xfrm>
        </p:grpSpPr>
        <p:sp>
          <p:nvSpPr>
            <p:cNvPr id="2138" name="TextBox 2137">
              <a:extLst>
                <a:ext uri="{FF2B5EF4-FFF2-40B4-BE49-F238E27FC236}">
                  <a16:creationId xmlns:a16="http://schemas.microsoft.com/office/drawing/2014/main" id="{BDBC7488-C907-429E-97B3-B8C28E7DEB05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139" name="TextBox 2138">
              <a:extLst>
                <a:ext uri="{FF2B5EF4-FFF2-40B4-BE49-F238E27FC236}">
                  <a16:creationId xmlns:a16="http://schemas.microsoft.com/office/drawing/2014/main" id="{FBF5EC37-CFBB-4492-B199-789FB7632762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40" name="Group 2139">
            <a:extLst>
              <a:ext uri="{FF2B5EF4-FFF2-40B4-BE49-F238E27FC236}">
                <a16:creationId xmlns:a16="http://schemas.microsoft.com/office/drawing/2014/main" id="{0D61FC6C-72C5-40FB-8388-FD6E460C1633}"/>
              </a:ext>
            </a:extLst>
          </p:cNvPr>
          <p:cNvGrpSpPr/>
          <p:nvPr/>
        </p:nvGrpSpPr>
        <p:grpSpPr>
          <a:xfrm>
            <a:off x="3095259" y="4498170"/>
            <a:ext cx="1563024" cy="1138774"/>
            <a:chOff x="1829656" y="4528906"/>
            <a:chExt cx="2691170" cy="1138774"/>
          </a:xfrm>
        </p:grpSpPr>
        <p:sp>
          <p:nvSpPr>
            <p:cNvPr id="2141" name="TextBox 2140">
              <a:extLst>
                <a:ext uri="{FF2B5EF4-FFF2-40B4-BE49-F238E27FC236}">
                  <a16:creationId xmlns:a16="http://schemas.microsoft.com/office/drawing/2014/main" id="{A64A6918-A5C5-43AE-9140-37600FA1E11E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142" name="TextBox 2141">
              <a:extLst>
                <a:ext uri="{FF2B5EF4-FFF2-40B4-BE49-F238E27FC236}">
                  <a16:creationId xmlns:a16="http://schemas.microsoft.com/office/drawing/2014/main" id="{1E79D0F7-8B46-490E-9D63-5D79281052B8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43" name="Group 2142">
            <a:extLst>
              <a:ext uri="{FF2B5EF4-FFF2-40B4-BE49-F238E27FC236}">
                <a16:creationId xmlns:a16="http://schemas.microsoft.com/office/drawing/2014/main" id="{66D0E964-CBF6-49D7-934C-1E7D8963FF8B}"/>
              </a:ext>
            </a:extLst>
          </p:cNvPr>
          <p:cNvGrpSpPr/>
          <p:nvPr/>
        </p:nvGrpSpPr>
        <p:grpSpPr>
          <a:xfrm>
            <a:off x="5307206" y="4498170"/>
            <a:ext cx="1563024" cy="1138774"/>
            <a:chOff x="1829656" y="4528906"/>
            <a:chExt cx="2691170" cy="1138774"/>
          </a:xfrm>
        </p:grpSpPr>
        <p:sp>
          <p:nvSpPr>
            <p:cNvPr id="2144" name="TextBox 2143">
              <a:extLst>
                <a:ext uri="{FF2B5EF4-FFF2-40B4-BE49-F238E27FC236}">
                  <a16:creationId xmlns:a16="http://schemas.microsoft.com/office/drawing/2014/main" id="{6A5CF6FC-F028-4D56-8B94-C0CBE54A956B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145" name="TextBox 2144">
              <a:extLst>
                <a:ext uri="{FF2B5EF4-FFF2-40B4-BE49-F238E27FC236}">
                  <a16:creationId xmlns:a16="http://schemas.microsoft.com/office/drawing/2014/main" id="{6E7B55BB-6338-4F13-9AB6-0437B47CE2BA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46" name="Group 2145">
            <a:extLst>
              <a:ext uri="{FF2B5EF4-FFF2-40B4-BE49-F238E27FC236}">
                <a16:creationId xmlns:a16="http://schemas.microsoft.com/office/drawing/2014/main" id="{160794C2-6AA6-4ADD-86F2-F6E84F89CF0D}"/>
              </a:ext>
            </a:extLst>
          </p:cNvPr>
          <p:cNvGrpSpPr/>
          <p:nvPr/>
        </p:nvGrpSpPr>
        <p:grpSpPr>
          <a:xfrm>
            <a:off x="7519153" y="4498170"/>
            <a:ext cx="1563024" cy="1138774"/>
            <a:chOff x="1829656" y="4528906"/>
            <a:chExt cx="2691170" cy="1138774"/>
          </a:xfrm>
        </p:grpSpPr>
        <p:sp>
          <p:nvSpPr>
            <p:cNvPr id="2147" name="TextBox 2146">
              <a:extLst>
                <a:ext uri="{FF2B5EF4-FFF2-40B4-BE49-F238E27FC236}">
                  <a16:creationId xmlns:a16="http://schemas.microsoft.com/office/drawing/2014/main" id="{069D0F8C-161F-4A22-8334-288A06719709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148" name="TextBox 2147">
              <a:extLst>
                <a:ext uri="{FF2B5EF4-FFF2-40B4-BE49-F238E27FC236}">
                  <a16:creationId xmlns:a16="http://schemas.microsoft.com/office/drawing/2014/main" id="{E2C01E46-A478-4E93-BB95-2644DEA1176F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49" name="Group 2148">
            <a:extLst>
              <a:ext uri="{FF2B5EF4-FFF2-40B4-BE49-F238E27FC236}">
                <a16:creationId xmlns:a16="http://schemas.microsoft.com/office/drawing/2014/main" id="{AC99AAAB-FB4D-4F43-BFF8-B1BEEA2D401A}"/>
              </a:ext>
            </a:extLst>
          </p:cNvPr>
          <p:cNvGrpSpPr/>
          <p:nvPr/>
        </p:nvGrpSpPr>
        <p:grpSpPr>
          <a:xfrm>
            <a:off x="9731102" y="4498170"/>
            <a:ext cx="1563024" cy="1138774"/>
            <a:chOff x="1829656" y="4528906"/>
            <a:chExt cx="2691170" cy="1138774"/>
          </a:xfrm>
        </p:grpSpPr>
        <p:sp>
          <p:nvSpPr>
            <p:cNvPr id="2150" name="TextBox 2149">
              <a:extLst>
                <a:ext uri="{FF2B5EF4-FFF2-40B4-BE49-F238E27FC236}">
                  <a16:creationId xmlns:a16="http://schemas.microsoft.com/office/drawing/2014/main" id="{64BE7C38-60EE-4677-8440-162E7051541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2151" name="TextBox 2150">
              <a:extLst>
                <a:ext uri="{FF2B5EF4-FFF2-40B4-BE49-F238E27FC236}">
                  <a16:creationId xmlns:a16="http://schemas.microsoft.com/office/drawing/2014/main" id="{3472D458-7A02-4768-9412-837609248099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11335</TotalTime>
  <Words>90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56</cp:revision>
  <dcterms:created xsi:type="dcterms:W3CDTF">2018-02-18T19:39:47Z</dcterms:created>
  <dcterms:modified xsi:type="dcterms:W3CDTF">2021-04-13T05:01:19Z</dcterms:modified>
</cp:coreProperties>
</file>