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CCE95F12-1A37-4B82-9BB5-17C849A0F7F7}"/>
              </a:ext>
            </a:extLst>
          </p:cNvPr>
          <p:cNvGrpSpPr/>
          <p:nvPr/>
        </p:nvGrpSpPr>
        <p:grpSpPr>
          <a:xfrm>
            <a:off x="1078458" y="2189405"/>
            <a:ext cx="3065126" cy="4064940"/>
            <a:chOff x="2441799" y="305143"/>
            <a:chExt cx="1657915" cy="2198711"/>
          </a:xfrm>
        </p:grpSpPr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984DC8FC-0520-4DFC-87BC-AAE628A77BDC}"/>
                </a:ext>
              </a:extLst>
            </p:cNvPr>
            <p:cNvSpPr/>
            <p:nvPr/>
          </p:nvSpPr>
          <p:spPr>
            <a:xfrm>
              <a:off x="2441799" y="305143"/>
              <a:ext cx="1657915" cy="2036547"/>
            </a:xfrm>
            <a:custGeom>
              <a:avLst/>
              <a:gdLst>
                <a:gd name="connsiteX0" fmla="*/ 3357034 w 3527530"/>
                <a:gd name="connsiteY0" fmla="*/ 0 h 4333142"/>
                <a:gd name="connsiteX1" fmla="*/ 2585509 w 3527530"/>
                <a:gd name="connsiteY1" fmla="*/ 0 h 4333142"/>
                <a:gd name="connsiteX2" fmla="*/ 477626 w 3527530"/>
                <a:gd name="connsiteY2" fmla="*/ 0 h 4333142"/>
                <a:gd name="connsiteX3" fmla="*/ 218546 w 3527530"/>
                <a:gd name="connsiteY3" fmla="*/ 69533 h 4333142"/>
                <a:gd name="connsiteX4" fmla="*/ 423 w 3527530"/>
                <a:gd name="connsiteY4" fmla="*/ 473393 h 4333142"/>
                <a:gd name="connsiteX5" fmla="*/ 423 w 3527530"/>
                <a:gd name="connsiteY5" fmla="*/ 3841433 h 4333142"/>
                <a:gd name="connsiteX6" fmla="*/ 4233 w 3527530"/>
                <a:gd name="connsiteY6" fmla="*/ 3921443 h 4333142"/>
                <a:gd name="connsiteX7" fmla="*/ 310938 w 3527530"/>
                <a:gd name="connsiteY7" fmla="*/ 4306253 h 4333142"/>
                <a:gd name="connsiteX8" fmla="*/ 598593 w 3527530"/>
                <a:gd name="connsiteY8" fmla="*/ 4331970 h 4333142"/>
                <a:gd name="connsiteX9" fmla="*/ 3361796 w 3527530"/>
                <a:gd name="connsiteY9" fmla="*/ 4331970 h 4333142"/>
                <a:gd name="connsiteX10" fmla="*/ 3527531 w 3527530"/>
                <a:gd name="connsiteY10" fmla="*/ 4166235 h 4333142"/>
                <a:gd name="connsiteX11" fmla="*/ 3527531 w 3527530"/>
                <a:gd name="connsiteY11" fmla="*/ 168593 h 4333142"/>
                <a:gd name="connsiteX12" fmla="*/ 3357034 w 3527530"/>
                <a:gd name="connsiteY12" fmla="*/ 0 h 4333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27530" h="4333142">
                  <a:moveTo>
                    <a:pt x="3357034" y="0"/>
                  </a:moveTo>
                  <a:cubicBezTo>
                    <a:pt x="3099859" y="0"/>
                    <a:pt x="2842684" y="0"/>
                    <a:pt x="2585509" y="0"/>
                  </a:cubicBezTo>
                  <a:cubicBezTo>
                    <a:pt x="1882564" y="0"/>
                    <a:pt x="1179618" y="0"/>
                    <a:pt x="477626" y="0"/>
                  </a:cubicBezTo>
                  <a:cubicBezTo>
                    <a:pt x="385233" y="0"/>
                    <a:pt x="296651" y="19050"/>
                    <a:pt x="218546" y="69533"/>
                  </a:cubicBezTo>
                  <a:cubicBezTo>
                    <a:pt x="72813" y="163830"/>
                    <a:pt x="423" y="300038"/>
                    <a:pt x="423" y="473393"/>
                  </a:cubicBezTo>
                  <a:cubicBezTo>
                    <a:pt x="-529" y="1596390"/>
                    <a:pt x="423" y="2718435"/>
                    <a:pt x="423" y="3841433"/>
                  </a:cubicBezTo>
                  <a:cubicBezTo>
                    <a:pt x="423" y="3868103"/>
                    <a:pt x="423" y="3894773"/>
                    <a:pt x="4233" y="3921443"/>
                  </a:cubicBezTo>
                  <a:cubicBezTo>
                    <a:pt x="30903" y="4110990"/>
                    <a:pt x="132821" y="4239578"/>
                    <a:pt x="310938" y="4306253"/>
                  </a:cubicBezTo>
                  <a:cubicBezTo>
                    <a:pt x="404283" y="4341495"/>
                    <a:pt x="502391" y="4331970"/>
                    <a:pt x="598593" y="4331970"/>
                  </a:cubicBezTo>
                  <a:cubicBezTo>
                    <a:pt x="605261" y="4331970"/>
                    <a:pt x="2533121" y="4331970"/>
                    <a:pt x="3361796" y="4331970"/>
                  </a:cubicBezTo>
                  <a:cubicBezTo>
                    <a:pt x="3466571" y="4331970"/>
                    <a:pt x="3527531" y="4271963"/>
                    <a:pt x="3527531" y="4166235"/>
                  </a:cubicBezTo>
                  <a:cubicBezTo>
                    <a:pt x="3527531" y="2833688"/>
                    <a:pt x="3527531" y="1501140"/>
                    <a:pt x="3527531" y="168593"/>
                  </a:cubicBezTo>
                  <a:cubicBezTo>
                    <a:pt x="3527531" y="59055"/>
                    <a:pt x="3468476" y="0"/>
                    <a:pt x="3357034" y="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B2A8D224-9088-471A-B608-7F02916B6C32}"/>
                </a:ext>
              </a:extLst>
            </p:cNvPr>
            <p:cNvSpPr/>
            <p:nvPr/>
          </p:nvSpPr>
          <p:spPr>
            <a:xfrm>
              <a:off x="2499394" y="2012999"/>
              <a:ext cx="1600320" cy="279930"/>
            </a:xfrm>
            <a:custGeom>
              <a:avLst/>
              <a:gdLst>
                <a:gd name="connsiteX0" fmla="*/ 3399270 w 3441180"/>
                <a:gd name="connsiteY0" fmla="*/ 0 h 595604"/>
                <a:gd name="connsiteX1" fmla="*/ 294120 w 3441180"/>
                <a:gd name="connsiteY1" fmla="*/ 0 h 595604"/>
                <a:gd name="connsiteX2" fmla="*/ 169342 w 3441180"/>
                <a:gd name="connsiteY2" fmla="*/ 24765 h 595604"/>
                <a:gd name="connsiteX3" fmla="*/ 29325 w 3441180"/>
                <a:gd name="connsiteY3" fmla="*/ 429578 h 595604"/>
                <a:gd name="connsiteX4" fmla="*/ 253163 w 3441180"/>
                <a:gd name="connsiteY4" fmla="*/ 592455 h 595604"/>
                <a:gd name="connsiteX5" fmla="*/ 3388793 w 3441180"/>
                <a:gd name="connsiteY5" fmla="*/ 594360 h 595604"/>
                <a:gd name="connsiteX6" fmla="*/ 3439275 w 3441180"/>
                <a:gd name="connsiteY6" fmla="*/ 544830 h 595604"/>
                <a:gd name="connsiteX7" fmla="*/ 3441180 w 3441180"/>
                <a:gd name="connsiteY7" fmla="*/ 40957 h 595604"/>
                <a:gd name="connsiteX8" fmla="*/ 3399270 w 3441180"/>
                <a:gd name="connsiteY8" fmla="*/ 0 h 595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41180" h="595604">
                  <a:moveTo>
                    <a:pt x="3399270" y="0"/>
                  </a:moveTo>
                  <a:cubicBezTo>
                    <a:pt x="3115425" y="0"/>
                    <a:pt x="1000875" y="0"/>
                    <a:pt x="294120" y="0"/>
                  </a:cubicBezTo>
                  <a:cubicBezTo>
                    <a:pt x="250305" y="0"/>
                    <a:pt x="209348" y="5715"/>
                    <a:pt x="169342" y="24765"/>
                  </a:cubicBezTo>
                  <a:cubicBezTo>
                    <a:pt x="21705" y="93345"/>
                    <a:pt x="-42112" y="279082"/>
                    <a:pt x="29325" y="429578"/>
                  </a:cubicBezTo>
                  <a:cubicBezTo>
                    <a:pt x="74092" y="523875"/>
                    <a:pt x="147435" y="583882"/>
                    <a:pt x="253163" y="592455"/>
                  </a:cubicBezTo>
                  <a:cubicBezTo>
                    <a:pt x="319838" y="598170"/>
                    <a:pt x="2544878" y="594360"/>
                    <a:pt x="3388793" y="594360"/>
                  </a:cubicBezTo>
                  <a:cubicBezTo>
                    <a:pt x="3435465" y="594360"/>
                    <a:pt x="3439275" y="590550"/>
                    <a:pt x="3439275" y="544830"/>
                  </a:cubicBezTo>
                  <a:cubicBezTo>
                    <a:pt x="3440228" y="377190"/>
                    <a:pt x="3440228" y="208597"/>
                    <a:pt x="3441180" y="40957"/>
                  </a:cubicBezTo>
                  <a:cubicBezTo>
                    <a:pt x="3441180" y="0"/>
                    <a:pt x="3441180" y="0"/>
                    <a:pt x="339927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D358F288-A489-4CF3-A10F-30318BB98D65}"/>
                </a:ext>
              </a:extLst>
            </p:cNvPr>
            <p:cNvSpPr/>
            <p:nvPr/>
          </p:nvSpPr>
          <p:spPr>
            <a:xfrm>
              <a:off x="2619722" y="365131"/>
              <a:ext cx="20659" cy="1612744"/>
            </a:xfrm>
            <a:custGeom>
              <a:avLst/>
              <a:gdLst>
                <a:gd name="connsiteX0" fmla="*/ 6668 w 43956"/>
                <a:gd name="connsiteY0" fmla="*/ 1714500 h 3431420"/>
                <a:gd name="connsiteX1" fmla="*/ 6668 w 43956"/>
                <a:gd name="connsiteY1" fmla="*/ 70485 h 3431420"/>
                <a:gd name="connsiteX2" fmla="*/ 7620 w 43956"/>
                <a:gd name="connsiteY2" fmla="*/ 24765 h 3431420"/>
                <a:gd name="connsiteX3" fmla="*/ 26670 w 43956"/>
                <a:gd name="connsiteY3" fmla="*/ 0 h 3431420"/>
                <a:gd name="connsiteX4" fmla="*/ 43815 w 43956"/>
                <a:gd name="connsiteY4" fmla="*/ 25718 h 3431420"/>
                <a:gd name="connsiteX5" fmla="*/ 41910 w 43956"/>
                <a:gd name="connsiteY5" fmla="*/ 538163 h 3431420"/>
                <a:gd name="connsiteX6" fmla="*/ 40957 w 43956"/>
                <a:gd name="connsiteY6" fmla="*/ 2163128 h 3431420"/>
                <a:gd name="connsiteX7" fmla="*/ 37147 w 43956"/>
                <a:gd name="connsiteY7" fmla="*/ 3361373 h 3431420"/>
                <a:gd name="connsiteX8" fmla="*/ 35243 w 43956"/>
                <a:gd name="connsiteY8" fmla="*/ 3414713 h 3431420"/>
                <a:gd name="connsiteX9" fmla="*/ 20003 w 43956"/>
                <a:gd name="connsiteY9" fmla="*/ 3430905 h 3431420"/>
                <a:gd name="connsiteX10" fmla="*/ 0 w 43956"/>
                <a:gd name="connsiteY10" fmla="*/ 3413760 h 3431420"/>
                <a:gd name="connsiteX11" fmla="*/ 0 w 43956"/>
                <a:gd name="connsiteY11" fmla="*/ 3400425 h 3431420"/>
                <a:gd name="connsiteX12" fmla="*/ 4763 w 43956"/>
                <a:gd name="connsiteY12" fmla="*/ 2426970 h 3431420"/>
                <a:gd name="connsiteX13" fmla="*/ 4763 w 43956"/>
                <a:gd name="connsiteY13" fmla="*/ 1714500 h 3431420"/>
                <a:gd name="connsiteX14" fmla="*/ 6668 w 43956"/>
                <a:gd name="connsiteY14" fmla="*/ 1714500 h 3431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3956" h="3431420">
                  <a:moveTo>
                    <a:pt x="6668" y="1714500"/>
                  </a:moveTo>
                  <a:cubicBezTo>
                    <a:pt x="6668" y="1166813"/>
                    <a:pt x="6668" y="619125"/>
                    <a:pt x="6668" y="70485"/>
                  </a:cubicBezTo>
                  <a:cubicBezTo>
                    <a:pt x="6668" y="55245"/>
                    <a:pt x="6668" y="40005"/>
                    <a:pt x="7620" y="24765"/>
                  </a:cubicBezTo>
                  <a:cubicBezTo>
                    <a:pt x="7620" y="12383"/>
                    <a:pt x="6668" y="0"/>
                    <a:pt x="26670" y="0"/>
                  </a:cubicBezTo>
                  <a:cubicBezTo>
                    <a:pt x="46672" y="953"/>
                    <a:pt x="43815" y="13335"/>
                    <a:pt x="43815" y="25718"/>
                  </a:cubicBezTo>
                  <a:cubicBezTo>
                    <a:pt x="42863" y="196215"/>
                    <a:pt x="41910" y="367665"/>
                    <a:pt x="41910" y="538163"/>
                  </a:cubicBezTo>
                  <a:cubicBezTo>
                    <a:pt x="40957" y="1080135"/>
                    <a:pt x="41910" y="1621155"/>
                    <a:pt x="40957" y="2163128"/>
                  </a:cubicBezTo>
                  <a:cubicBezTo>
                    <a:pt x="40005" y="2562225"/>
                    <a:pt x="39053" y="2962275"/>
                    <a:pt x="37147" y="3361373"/>
                  </a:cubicBezTo>
                  <a:cubicBezTo>
                    <a:pt x="37147" y="3379470"/>
                    <a:pt x="36195" y="3396615"/>
                    <a:pt x="35243" y="3414713"/>
                  </a:cubicBezTo>
                  <a:cubicBezTo>
                    <a:pt x="34290" y="3424238"/>
                    <a:pt x="32385" y="3433763"/>
                    <a:pt x="20003" y="3430905"/>
                  </a:cubicBezTo>
                  <a:cubicBezTo>
                    <a:pt x="10478" y="3429000"/>
                    <a:pt x="0" y="3428048"/>
                    <a:pt x="0" y="3413760"/>
                  </a:cubicBezTo>
                  <a:cubicBezTo>
                    <a:pt x="0" y="3408998"/>
                    <a:pt x="0" y="3405188"/>
                    <a:pt x="0" y="3400425"/>
                  </a:cubicBezTo>
                  <a:cubicBezTo>
                    <a:pt x="1905" y="3075623"/>
                    <a:pt x="3810" y="2750820"/>
                    <a:pt x="4763" y="2426970"/>
                  </a:cubicBezTo>
                  <a:cubicBezTo>
                    <a:pt x="5715" y="2189798"/>
                    <a:pt x="4763" y="1951673"/>
                    <a:pt x="4763" y="1714500"/>
                  </a:cubicBezTo>
                  <a:cubicBezTo>
                    <a:pt x="4763" y="1714500"/>
                    <a:pt x="5715" y="1714500"/>
                    <a:pt x="6668" y="17145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6B5A5C61-1C8E-427A-95C5-AC591138C8D1}"/>
                </a:ext>
              </a:extLst>
            </p:cNvPr>
            <p:cNvSpPr/>
            <p:nvPr/>
          </p:nvSpPr>
          <p:spPr>
            <a:xfrm>
              <a:off x="2743727" y="396915"/>
              <a:ext cx="1263768" cy="1505509"/>
            </a:xfrm>
            <a:custGeom>
              <a:avLst/>
              <a:gdLst>
                <a:gd name="connsiteX0" fmla="*/ 2687002 w 2688907"/>
                <a:gd name="connsiteY0" fmla="*/ 321945 h 3203257"/>
                <a:gd name="connsiteX1" fmla="*/ 2687002 w 2688907"/>
                <a:gd name="connsiteY1" fmla="*/ 298133 h 3203257"/>
                <a:gd name="connsiteX2" fmla="*/ 2667952 w 2688907"/>
                <a:gd name="connsiteY2" fmla="*/ 280988 h 3203257"/>
                <a:gd name="connsiteX3" fmla="*/ 2602230 w 2688907"/>
                <a:gd name="connsiteY3" fmla="*/ 278130 h 3203257"/>
                <a:gd name="connsiteX4" fmla="*/ 2404110 w 2688907"/>
                <a:gd name="connsiteY4" fmla="*/ 36195 h 3203257"/>
                <a:gd name="connsiteX5" fmla="*/ 2372677 w 2688907"/>
                <a:gd name="connsiteY5" fmla="*/ 0 h 3203257"/>
                <a:gd name="connsiteX6" fmla="*/ 318135 w 2688907"/>
                <a:gd name="connsiteY6" fmla="*/ 0 h 3203257"/>
                <a:gd name="connsiteX7" fmla="*/ 297180 w 2688907"/>
                <a:gd name="connsiteY7" fmla="*/ 0 h 3203257"/>
                <a:gd name="connsiteX8" fmla="*/ 280988 w 2688907"/>
                <a:gd name="connsiteY8" fmla="*/ 20003 h 3203257"/>
                <a:gd name="connsiteX9" fmla="*/ 280988 w 2688907"/>
                <a:gd name="connsiteY9" fmla="*/ 83820 h 3203257"/>
                <a:gd name="connsiteX10" fmla="*/ 36195 w 2688907"/>
                <a:gd name="connsiteY10" fmla="*/ 282893 h 3203257"/>
                <a:gd name="connsiteX11" fmla="*/ 0 w 2688907"/>
                <a:gd name="connsiteY11" fmla="*/ 318135 h 3203257"/>
                <a:gd name="connsiteX12" fmla="*/ 0 w 2688907"/>
                <a:gd name="connsiteY12" fmla="*/ 1612583 h 3203257"/>
                <a:gd name="connsiteX13" fmla="*/ 0 w 2688907"/>
                <a:gd name="connsiteY13" fmla="*/ 2907030 h 3203257"/>
                <a:gd name="connsiteX14" fmla="*/ 38100 w 2688907"/>
                <a:gd name="connsiteY14" fmla="*/ 2945130 h 3203257"/>
                <a:gd name="connsiteX15" fmla="*/ 51435 w 2688907"/>
                <a:gd name="connsiteY15" fmla="*/ 2946083 h 3203257"/>
                <a:gd name="connsiteX16" fmla="*/ 283845 w 2688907"/>
                <a:gd name="connsiteY16" fmla="*/ 3170873 h 3203257"/>
                <a:gd name="connsiteX17" fmla="*/ 319088 w 2688907"/>
                <a:gd name="connsiteY17" fmla="*/ 3203258 h 3203257"/>
                <a:gd name="connsiteX18" fmla="*/ 2392680 w 2688907"/>
                <a:gd name="connsiteY18" fmla="*/ 3202305 h 3203257"/>
                <a:gd name="connsiteX19" fmla="*/ 2432685 w 2688907"/>
                <a:gd name="connsiteY19" fmla="*/ 3166110 h 3203257"/>
                <a:gd name="connsiteX20" fmla="*/ 2436495 w 2688907"/>
                <a:gd name="connsiteY20" fmla="*/ 3134678 h 3203257"/>
                <a:gd name="connsiteX21" fmla="*/ 2652713 w 2688907"/>
                <a:gd name="connsiteY21" fmla="*/ 2947035 h 3203257"/>
                <a:gd name="connsiteX22" fmla="*/ 2688908 w 2688907"/>
                <a:gd name="connsiteY22" fmla="*/ 2906078 h 3203257"/>
                <a:gd name="connsiteX23" fmla="*/ 2687002 w 2688907"/>
                <a:gd name="connsiteY23" fmla="*/ 321945 h 3203257"/>
                <a:gd name="connsiteX24" fmla="*/ 2627947 w 2688907"/>
                <a:gd name="connsiteY24" fmla="*/ 2931795 h 3203257"/>
                <a:gd name="connsiteX25" fmla="*/ 2415540 w 2688907"/>
                <a:gd name="connsiteY25" fmla="*/ 3148965 h 3203257"/>
                <a:gd name="connsiteX26" fmla="*/ 2378393 w 2688907"/>
                <a:gd name="connsiteY26" fmla="*/ 3184208 h 3203257"/>
                <a:gd name="connsiteX27" fmla="*/ 336232 w 2688907"/>
                <a:gd name="connsiteY27" fmla="*/ 3184208 h 3203257"/>
                <a:gd name="connsiteX28" fmla="*/ 297180 w 2688907"/>
                <a:gd name="connsiteY28" fmla="*/ 3150870 h 3203257"/>
                <a:gd name="connsiteX29" fmla="*/ 48577 w 2688907"/>
                <a:gd name="connsiteY29" fmla="*/ 2927985 h 3203257"/>
                <a:gd name="connsiteX30" fmla="*/ 17145 w 2688907"/>
                <a:gd name="connsiteY30" fmla="*/ 2894648 h 3203257"/>
                <a:gd name="connsiteX31" fmla="*/ 18097 w 2688907"/>
                <a:gd name="connsiteY31" fmla="*/ 1613535 h 3203257"/>
                <a:gd name="connsiteX32" fmla="*/ 18097 w 2688907"/>
                <a:gd name="connsiteY32" fmla="*/ 342900 h 3203257"/>
                <a:gd name="connsiteX33" fmla="*/ 57150 w 2688907"/>
                <a:gd name="connsiteY33" fmla="*/ 300038 h 3203257"/>
                <a:gd name="connsiteX34" fmla="*/ 300038 w 2688907"/>
                <a:gd name="connsiteY34" fmla="*/ 38100 h 3203257"/>
                <a:gd name="connsiteX35" fmla="*/ 325755 w 2688907"/>
                <a:gd name="connsiteY35" fmla="*/ 17145 h 3203257"/>
                <a:gd name="connsiteX36" fmla="*/ 667702 w 2688907"/>
                <a:gd name="connsiteY36" fmla="*/ 17145 h 3203257"/>
                <a:gd name="connsiteX37" fmla="*/ 2346008 w 2688907"/>
                <a:gd name="connsiteY37" fmla="*/ 17145 h 3203257"/>
                <a:gd name="connsiteX38" fmla="*/ 2383155 w 2688907"/>
                <a:gd name="connsiteY38" fmla="*/ 53340 h 3203257"/>
                <a:gd name="connsiteX39" fmla="*/ 2628900 w 2688907"/>
                <a:gd name="connsiteY39" fmla="*/ 300038 h 3203257"/>
                <a:gd name="connsiteX40" fmla="*/ 2666047 w 2688907"/>
                <a:gd name="connsiteY40" fmla="*/ 339090 h 3203257"/>
                <a:gd name="connsiteX41" fmla="*/ 2666047 w 2688907"/>
                <a:gd name="connsiteY41" fmla="*/ 2887980 h 3203257"/>
                <a:gd name="connsiteX42" fmla="*/ 2627947 w 2688907"/>
                <a:gd name="connsiteY42" fmla="*/ 2931795 h 3203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688907" h="3203257">
                  <a:moveTo>
                    <a:pt x="2687002" y="321945"/>
                  </a:moveTo>
                  <a:cubicBezTo>
                    <a:pt x="2687002" y="314325"/>
                    <a:pt x="2687002" y="305753"/>
                    <a:pt x="2687002" y="298133"/>
                  </a:cubicBezTo>
                  <a:cubicBezTo>
                    <a:pt x="2687002" y="284798"/>
                    <a:pt x="2681288" y="277178"/>
                    <a:pt x="2667952" y="280988"/>
                  </a:cubicBezTo>
                  <a:cubicBezTo>
                    <a:pt x="2645093" y="286703"/>
                    <a:pt x="2623185" y="281940"/>
                    <a:pt x="2602230" y="278130"/>
                  </a:cubicBezTo>
                  <a:cubicBezTo>
                    <a:pt x="2489835" y="261938"/>
                    <a:pt x="2391727" y="142875"/>
                    <a:pt x="2404110" y="36195"/>
                  </a:cubicBezTo>
                  <a:cubicBezTo>
                    <a:pt x="2407920" y="0"/>
                    <a:pt x="2407920" y="0"/>
                    <a:pt x="2372677" y="0"/>
                  </a:cubicBezTo>
                  <a:cubicBezTo>
                    <a:pt x="1687830" y="0"/>
                    <a:pt x="1002982" y="0"/>
                    <a:pt x="318135" y="0"/>
                  </a:cubicBezTo>
                  <a:cubicBezTo>
                    <a:pt x="311468" y="0"/>
                    <a:pt x="303847" y="0"/>
                    <a:pt x="297180" y="0"/>
                  </a:cubicBezTo>
                  <a:cubicBezTo>
                    <a:pt x="282892" y="0"/>
                    <a:pt x="277177" y="5715"/>
                    <a:pt x="280988" y="20003"/>
                  </a:cubicBezTo>
                  <a:cubicBezTo>
                    <a:pt x="287655" y="40957"/>
                    <a:pt x="283845" y="61913"/>
                    <a:pt x="280988" y="83820"/>
                  </a:cubicBezTo>
                  <a:cubicBezTo>
                    <a:pt x="265747" y="185738"/>
                    <a:pt x="169545" y="285750"/>
                    <a:pt x="36195" y="282893"/>
                  </a:cubicBezTo>
                  <a:cubicBezTo>
                    <a:pt x="0" y="281940"/>
                    <a:pt x="0" y="280035"/>
                    <a:pt x="0" y="318135"/>
                  </a:cubicBezTo>
                  <a:cubicBezTo>
                    <a:pt x="0" y="749618"/>
                    <a:pt x="0" y="1181100"/>
                    <a:pt x="0" y="1612583"/>
                  </a:cubicBezTo>
                  <a:cubicBezTo>
                    <a:pt x="0" y="2044065"/>
                    <a:pt x="0" y="2475548"/>
                    <a:pt x="0" y="2907030"/>
                  </a:cubicBezTo>
                  <a:cubicBezTo>
                    <a:pt x="0" y="2947035"/>
                    <a:pt x="0" y="2947035"/>
                    <a:pt x="38100" y="2945130"/>
                  </a:cubicBezTo>
                  <a:cubicBezTo>
                    <a:pt x="42863" y="2945130"/>
                    <a:pt x="46672" y="2946083"/>
                    <a:pt x="51435" y="2946083"/>
                  </a:cubicBezTo>
                  <a:cubicBezTo>
                    <a:pt x="182880" y="2949893"/>
                    <a:pt x="283845" y="3063240"/>
                    <a:pt x="283845" y="3170873"/>
                  </a:cubicBezTo>
                  <a:cubicBezTo>
                    <a:pt x="283845" y="3197543"/>
                    <a:pt x="293370" y="3203258"/>
                    <a:pt x="319088" y="3203258"/>
                  </a:cubicBezTo>
                  <a:cubicBezTo>
                    <a:pt x="1010602" y="3202305"/>
                    <a:pt x="1701165" y="3202305"/>
                    <a:pt x="2392680" y="3202305"/>
                  </a:cubicBezTo>
                  <a:cubicBezTo>
                    <a:pt x="2430780" y="3202305"/>
                    <a:pt x="2430780" y="3202305"/>
                    <a:pt x="2432685" y="3166110"/>
                  </a:cubicBezTo>
                  <a:cubicBezTo>
                    <a:pt x="2433638" y="3155633"/>
                    <a:pt x="2434590" y="3145155"/>
                    <a:pt x="2436495" y="3134678"/>
                  </a:cubicBezTo>
                  <a:cubicBezTo>
                    <a:pt x="2459355" y="3031808"/>
                    <a:pt x="2539365" y="2961323"/>
                    <a:pt x="2652713" y="2947035"/>
                  </a:cubicBezTo>
                  <a:cubicBezTo>
                    <a:pt x="2680335" y="2943225"/>
                    <a:pt x="2688908" y="2933700"/>
                    <a:pt x="2688908" y="2906078"/>
                  </a:cubicBezTo>
                  <a:cubicBezTo>
                    <a:pt x="2687002" y="2044065"/>
                    <a:pt x="2687002" y="1183005"/>
                    <a:pt x="2687002" y="321945"/>
                  </a:cubicBezTo>
                  <a:close/>
                  <a:moveTo>
                    <a:pt x="2627947" y="2931795"/>
                  </a:moveTo>
                  <a:cubicBezTo>
                    <a:pt x="2523172" y="2945130"/>
                    <a:pt x="2425065" y="3044190"/>
                    <a:pt x="2415540" y="3148965"/>
                  </a:cubicBezTo>
                  <a:cubicBezTo>
                    <a:pt x="2413635" y="3173730"/>
                    <a:pt x="2405063" y="3184208"/>
                    <a:pt x="2378393" y="3184208"/>
                  </a:cubicBezTo>
                  <a:cubicBezTo>
                    <a:pt x="1697355" y="3183255"/>
                    <a:pt x="1017270" y="3183255"/>
                    <a:pt x="336232" y="3184208"/>
                  </a:cubicBezTo>
                  <a:cubicBezTo>
                    <a:pt x="309563" y="3184208"/>
                    <a:pt x="300990" y="3175635"/>
                    <a:pt x="297180" y="3150870"/>
                  </a:cubicBezTo>
                  <a:cubicBezTo>
                    <a:pt x="279082" y="3025140"/>
                    <a:pt x="174307" y="2930843"/>
                    <a:pt x="48577" y="2927985"/>
                  </a:cubicBezTo>
                  <a:cubicBezTo>
                    <a:pt x="21907" y="2927033"/>
                    <a:pt x="17145" y="2919413"/>
                    <a:pt x="17145" y="2894648"/>
                  </a:cubicBezTo>
                  <a:cubicBezTo>
                    <a:pt x="18097" y="2467928"/>
                    <a:pt x="18097" y="2040255"/>
                    <a:pt x="18097" y="1613535"/>
                  </a:cubicBezTo>
                  <a:cubicBezTo>
                    <a:pt x="18097" y="1189673"/>
                    <a:pt x="18097" y="766763"/>
                    <a:pt x="18097" y="342900"/>
                  </a:cubicBezTo>
                  <a:cubicBezTo>
                    <a:pt x="18097" y="301943"/>
                    <a:pt x="18097" y="301943"/>
                    <a:pt x="57150" y="300038"/>
                  </a:cubicBezTo>
                  <a:cubicBezTo>
                    <a:pt x="192405" y="293370"/>
                    <a:pt x="304800" y="173355"/>
                    <a:pt x="300038" y="38100"/>
                  </a:cubicBezTo>
                  <a:cubicBezTo>
                    <a:pt x="299085" y="14288"/>
                    <a:pt x="312420" y="17145"/>
                    <a:pt x="325755" y="17145"/>
                  </a:cubicBezTo>
                  <a:cubicBezTo>
                    <a:pt x="440055" y="17145"/>
                    <a:pt x="553402" y="17145"/>
                    <a:pt x="667702" y="17145"/>
                  </a:cubicBezTo>
                  <a:cubicBezTo>
                    <a:pt x="1226820" y="17145"/>
                    <a:pt x="1786890" y="17145"/>
                    <a:pt x="2346008" y="17145"/>
                  </a:cubicBezTo>
                  <a:cubicBezTo>
                    <a:pt x="2382202" y="17145"/>
                    <a:pt x="2382202" y="17145"/>
                    <a:pt x="2383155" y="53340"/>
                  </a:cubicBezTo>
                  <a:cubicBezTo>
                    <a:pt x="2384108" y="179070"/>
                    <a:pt x="2499360" y="294323"/>
                    <a:pt x="2628900" y="300038"/>
                  </a:cubicBezTo>
                  <a:cubicBezTo>
                    <a:pt x="2666047" y="301943"/>
                    <a:pt x="2666047" y="301943"/>
                    <a:pt x="2666047" y="339090"/>
                  </a:cubicBezTo>
                  <a:cubicBezTo>
                    <a:pt x="2666047" y="1188720"/>
                    <a:pt x="2666047" y="2038350"/>
                    <a:pt x="2666047" y="2887980"/>
                  </a:cubicBezTo>
                  <a:cubicBezTo>
                    <a:pt x="2667000" y="2927033"/>
                    <a:pt x="2667000" y="2927033"/>
                    <a:pt x="2627947" y="2931795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A22EA1D2-7ACB-4044-87E6-F8C51C2B2947}"/>
                </a:ext>
              </a:extLst>
            </p:cNvPr>
            <p:cNvSpPr/>
            <p:nvPr/>
          </p:nvSpPr>
          <p:spPr>
            <a:xfrm>
              <a:off x="3070077" y="724608"/>
              <a:ext cx="156684" cy="149969"/>
            </a:xfrm>
            <a:custGeom>
              <a:avLst/>
              <a:gdLst>
                <a:gd name="connsiteX0" fmla="*/ 332423 w 333375"/>
                <a:gd name="connsiteY0" fmla="*/ 319088 h 319087"/>
                <a:gd name="connsiteX1" fmla="*/ 193358 w 333375"/>
                <a:gd name="connsiteY1" fmla="*/ 319088 h 319087"/>
                <a:gd name="connsiteX2" fmla="*/ 243840 w 333375"/>
                <a:gd name="connsiteY2" fmla="*/ 253365 h 319087"/>
                <a:gd name="connsiteX3" fmla="*/ 243840 w 333375"/>
                <a:gd name="connsiteY3" fmla="*/ 183833 h 319087"/>
                <a:gd name="connsiteX4" fmla="*/ 224790 w 333375"/>
                <a:gd name="connsiteY4" fmla="*/ 164783 h 319087"/>
                <a:gd name="connsiteX5" fmla="*/ 112395 w 333375"/>
                <a:gd name="connsiteY5" fmla="*/ 164783 h 319087"/>
                <a:gd name="connsiteX6" fmla="*/ 93345 w 333375"/>
                <a:gd name="connsiteY6" fmla="*/ 183833 h 319087"/>
                <a:gd name="connsiteX7" fmla="*/ 93345 w 333375"/>
                <a:gd name="connsiteY7" fmla="*/ 258128 h 319087"/>
                <a:gd name="connsiteX8" fmla="*/ 135255 w 333375"/>
                <a:gd name="connsiteY8" fmla="*/ 318135 h 319087"/>
                <a:gd name="connsiteX9" fmla="*/ 0 w 333375"/>
                <a:gd name="connsiteY9" fmla="*/ 318135 h 319087"/>
                <a:gd name="connsiteX10" fmla="*/ 46673 w 333375"/>
                <a:gd name="connsiteY10" fmla="*/ 258128 h 319087"/>
                <a:gd name="connsiteX11" fmla="*/ 46673 w 333375"/>
                <a:gd name="connsiteY11" fmla="*/ 55245 h 319087"/>
                <a:gd name="connsiteX12" fmla="*/ 5715 w 333375"/>
                <a:gd name="connsiteY12" fmla="*/ 0 h 319087"/>
                <a:gd name="connsiteX13" fmla="*/ 134303 w 333375"/>
                <a:gd name="connsiteY13" fmla="*/ 0 h 319087"/>
                <a:gd name="connsiteX14" fmla="*/ 120968 w 333375"/>
                <a:gd name="connsiteY14" fmla="*/ 6668 h 319087"/>
                <a:gd name="connsiteX15" fmla="*/ 94298 w 333375"/>
                <a:gd name="connsiteY15" fmla="*/ 38100 h 319087"/>
                <a:gd name="connsiteX16" fmla="*/ 94298 w 333375"/>
                <a:gd name="connsiteY16" fmla="*/ 128588 h 319087"/>
                <a:gd name="connsiteX17" fmla="*/ 113348 w 333375"/>
                <a:gd name="connsiteY17" fmla="*/ 147638 h 319087"/>
                <a:gd name="connsiteX18" fmla="*/ 225743 w 333375"/>
                <a:gd name="connsiteY18" fmla="*/ 147638 h 319087"/>
                <a:gd name="connsiteX19" fmla="*/ 244793 w 333375"/>
                <a:gd name="connsiteY19" fmla="*/ 128588 h 319087"/>
                <a:gd name="connsiteX20" fmla="*/ 244793 w 333375"/>
                <a:gd name="connsiteY20" fmla="*/ 64770 h 319087"/>
                <a:gd name="connsiteX21" fmla="*/ 199073 w 333375"/>
                <a:gd name="connsiteY21" fmla="*/ 0 h 319087"/>
                <a:gd name="connsiteX22" fmla="*/ 333375 w 333375"/>
                <a:gd name="connsiteY22" fmla="*/ 0 h 319087"/>
                <a:gd name="connsiteX23" fmla="*/ 316230 w 333375"/>
                <a:gd name="connsiteY23" fmla="*/ 8573 h 319087"/>
                <a:gd name="connsiteX24" fmla="*/ 292418 w 333375"/>
                <a:gd name="connsiteY24" fmla="*/ 39053 h 319087"/>
                <a:gd name="connsiteX25" fmla="*/ 292418 w 333375"/>
                <a:gd name="connsiteY25" fmla="*/ 281940 h 319087"/>
                <a:gd name="connsiteX26" fmla="*/ 332423 w 333375"/>
                <a:gd name="connsiteY26" fmla="*/ 319088 h 31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33375" h="319087">
                  <a:moveTo>
                    <a:pt x="332423" y="319088"/>
                  </a:moveTo>
                  <a:cubicBezTo>
                    <a:pt x="288608" y="319088"/>
                    <a:pt x="243840" y="319088"/>
                    <a:pt x="193358" y="319088"/>
                  </a:cubicBezTo>
                  <a:cubicBezTo>
                    <a:pt x="242888" y="301942"/>
                    <a:pt x="242888" y="301942"/>
                    <a:pt x="243840" y="253365"/>
                  </a:cubicBezTo>
                  <a:cubicBezTo>
                    <a:pt x="243840" y="230505"/>
                    <a:pt x="243840" y="206693"/>
                    <a:pt x="243840" y="183833"/>
                  </a:cubicBezTo>
                  <a:cubicBezTo>
                    <a:pt x="243840" y="170498"/>
                    <a:pt x="238125" y="164783"/>
                    <a:pt x="224790" y="164783"/>
                  </a:cubicBezTo>
                  <a:cubicBezTo>
                    <a:pt x="187643" y="164783"/>
                    <a:pt x="150495" y="164783"/>
                    <a:pt x="112395" y="164783"/>
                  </a:cubicBezTo>
                  <a:cubicBezTo>
                    <a:pt x="99060" y="164783"/>
                    <a:pt x="93345" y="170498"/>
                    <a:pt x="93345" y="183833"/>
                  </a:cubicBezTo>
                  <a:cubicBezTo>
                    <a:pt x="93345" y="208598"/>
                    <a:pt x="93345" y="233363"/>
                    <a:pt x="93345" y="258128"/>
                  </a:cubicBezTo>
                  <a:cubicBezTo>
                    <a:pt x="93345" y="302895"/>
                    <a:pt x="95250" y="304800"/>
                    <a:pt x="135255" y="318135"/>
                  </a:cubicBezTo>
                  <a:cubicBezTo>
                    <a:pt x="92393" y="318135"/>
                    <a:pt x="48578" y="318135"/>
                    <a:pt x="0" y="318135"/>
                  </a:cubicBezTo>
                  <a:cubicBezTo>
                    <a:pt x="45720" y="302895"/>
                    <a:pt x="45720" y="301942"/>
                    <a:pt x="46673" y="258128"/>
                  </a:cubicBezTo>
                  <a:cubicBezTo>
                    <a:pt x="46673" y="190500"/>
                    <a:pt x="46673" y="122873"/>
                    <a:pt x="46673" y="55245"/>
                  </a:cubicBezTo>
                  <a:cubicBezTo>
                    <a:pt x="46673" y="14288"/>
                    <a:pt x="44768" y="12383"/>
                    <a:pt x="5715" y="0"/>
                  </a:cubicBezTo>
                  <a:cubicBezTo>
                    <a:pt x="48578" y="0"/>
                    <a:pt x="91440" y="0"/>
                    <a:pt x="134303" y="0"/>
                  </a:cubicBezTo>
                  <a:cubicBezTo>
                    <a:pt x="133350" y="8573"/>
                    <a:pt x="124778" y="4763"/>
                    <a:pt x="120968" y="6668"/>
                  </a:cubicBezTo>
                  <a:cubicBezTo>
                    <a:pt x="103823" y="11430"/>
                    <a:pt x="94298" y="20955"/>
                    <a:pt x="94298" y="38100"/>
                  </a:cubicBezTo>
                  <a:cubicBezTo>
                    <a:pt x="94298" y="68580"/>
                    <a:pt x="94298" y="98108"/>
                    <a:pt x="94298" y="128588"/>
                  </a:cubicBezTo>
                  <a:cubicBezTo>
                    <a:pt x="94298" y="142875"/>
                    <a:pt x="100013" y="147638"/>
                    <a:pt x="113348" y="147638"/>
                  </a:cubicBezTo>
                  <a:cubicBezTo>
                    <a:pt x="150495" y="147638"/>
                    <a:pt x="187643" y="147638"/>
                    <a:pt x="225743" y="147638"/>
                  </a:cubicBezTo>
                  <a:cubicBezTo>
                    <a:pt x="240030" y="147638"/>
                    <a:pt x="244793" y="141923"/>
                    <a:pt x="244793" y="128588"/>
                  </a:cubicBezTo>
                  <a:cubicBezTo>
                    <a:pt x="244793" y="107633"/>
                    <a:pt x="244793" y="85725"/>
                    <a:pt x="244793" y="64770"/>
                  </a:cubicBezTo>
                  <a:cubicBezTo>
                    <a:pt x="244793" y="18098"/>
                    <a:pt x="244793" y="18098"/>
                    <a:pt x="199073" y="0"/>
                  </a:cubicBezTo>
                  <a:cubicBezTo>
                    <a:pt x="246698" y="0"/>
                    <a:pt x="289560" y="0"/>
                    <a:pt x="333375" y="0"/>
                  </a:cubicBezTo>
                  <a:cubicBezTo>
                    <a:pt x="330518" y="9525"/>
                    <a:pt x="321945" y="6668"/>
                    <a:pt x="316230" y="8573"/>
                  </a:cubicBezTo>
                  <a:cubicBezTo>
                    <a:pt x="300038" y="13335"/>
                    <a:pt x="292418" y="22860"/>
                    <a:pt x="292418" y="39053"/>
                  </a:cubicBezTo>
                  <a:cubicBezTo>
                    <a:pt x="292418" y="120015"/>
                    <a:pt x="292418" y="200978"/>
                    <a:pt x="292418" y="281940"/>
                  </a:cubicBezTo>
                  <a:cubicBezTo>
                    <a:pt x="290513" y="307658"/>
                    <a:pt x="311468" y="311467"/>
                    <a:pt x="332423" y="31908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21500011-D2DC-4AA4-8FCE-A750E28D79E4}"/>
                </a:ext>
              </a:extLst>
            </p:cNvPr>
            <p:cNvSpPr/>
            <p:nvPr/>
          </p:nvSpPr>
          <p:spPr>
            <a:xfrm>
              <a:off x="3571465" y="1006639"/>
              <a:ext cx="126856" cy="152207"/>
            </a:xfrm>
            <a:custGeom>
              <a:avLst/>
              <a:gdLst>
                <a:gd name="connsiteX0" fmla="*/ 8573 w 269910"/>
                <a:gd name="connsiteY0" fmla="*/ 0 h 323850"/>
                <a:gd name="connsiteX1" fmla="*/ 234315 w 269910"/>
                <a:gd name="connsiteY1" fmla="*/ 0 h 323850"/>
                <a:gd name="connsiteX2" fmla="*/ 251460 w 269910"/>
                <a:gd name="connsiteY2" fmla="*/ 12383 h 323850"/>
                <a:gd name="connsiteX3" fmla="*/ 251460 w 269910"/>
                <a:gd name="connsiteY3" fmla="*/ 66675 h 323850"/>
                <a:gd name="connsiteX4" fmla="*/ 240983 w 269910"/>
                <a:gd name="connsiteY4" fmla="*/ 51435 h 323850"/>
                <a:gd name="connsiteX5" fmla="*/ 193358 w 269910"/>
                <a:gd name="connsiteY5" fmla="*/ 17145 h 323850"/>
                <a:gd name="connsiteX6" fmla="*/ 116205 w 269910"/>
                <a:gd name="connsiteY6" fmla="*/ 17145 h 323850"/>
                <a:gd name="connsiteX7" fmla="*/ 93345 w 269910"/>
                <a:gd name="connsiteY7" fmla="*/ 38100 h 323850"/>
                <a:gd name="connsiteX8" fmla="*/ 93345 w 269910"/>
                <a:gd name="connsiteY8" fmla="*/ 125730 h 323850"/>
                <a:gd name="connsiteX9" fmla="*/ 112395 w 269910"/>
                <a:gd name="connsiteY9" fmla="*/ 144780 h 323850"/>
                <a:gd name="connsiteX10" fmla="*/ 146685 w 269910"/>
                <a:gd name="connsiteY10" fmla="*/ 144780 h 323850"/>
                <a:gd name="connsiteX11" fmla="*/ 215265 w 269910"/>
                <a:gd name="connsiteY11" fmla="*/ 95250 h 323850"/>
                <a:gd name="connsiteX12" fmla="*/ 221933 w 269910"/>
                <a:gd name="connsiteY12" fmla="*/ 101917 h 323850"/>
                <a:gd name="connsiteX13" fmla="*/ 221933 w 269910"/>
                <a:gd name="connsiteY13" fmla="*/ 206692 h 323850"/>
                <a:gd name="connsiteX14" fmla="*/ 214313 w 269910"/>
                <a:gd name="connsiteY14" fmla="*/ 203835 h 323850"/>
                <a:gd name="connsiteX15" fmla="*/ 157163 w 269910"/>
                <a:gd name="connsiteY15" fmla="*/ 161925 h 323850"/>
                <a:gd name="connsiteX16" fmla="*/ 92393 w 269910"/>
                <a:gd name="connsiteY16" fmla="*/ 225742 h 323850"/>
                <a:gd name="connsiteX17" fmla="*/ 92393 w 269910"/>
                <a:gd name="connsiteY17" fmla="*/ 279083 h 323850"/>
                <a:gd name="connsiteX18" fmla="*/ 118110 w 269910"/>
                <a:gd name="connsiteY18" fmla="*/ 304800 h 323850"/>
                <a:gd name="connsiteX19" fmla="*/ 137160 w 269910"/>
                <a:gd name="connsiteY19" fmla="*/ 304800 h 323850"/>
                <a:gd name="connsiteX20" fmla="*/ 269558 w 269910"/>
                <a:gd name="connsiteY20" fmla="*/ 235267 h 323850"/>
                <a:gd name="connsiteX21" fmla="*/ 249555 w 269910"/>
                <a:gd name="connsiteY21" fmla="*/ 319088 h 323850"/>
                <a:gd name="connsiteX22" fmla="*/ 232410 w 269910"/>
                <a:gd name="connsiteY22" fmla="*/ 323850 h 323850"/>
                <a:gd name="connsiteX23" fmla="*/ 13335 w 269910"/>
                <a:gd name="connsiteY23" fmla="*/ 323850 h 323850"/>
                <a:gd name="connsiteX24" fmla="*/ 0 w 269910"/>
                <a:gd name="connsiteY24" fmla="*/ 319088 h 323850"/>
                <a:gd name="connsiteX25" fmla="*/ 41910 w 269910"/>
                <a:gd name="connsiteY25" fmla="*/ 298133 h 323850"/>
                <a:gd name="connsiteX26" fmla="*/ 46673 w 269910"/>
                <a:gd name="connsiteY26" fmla="*/ 253365 h 323850"/>
                <a:gd name="connsiteX27" fmla="*/ 46673 w 269910"/>
                <a:gd name="connsiteY27" fmla="*/ 60960 h 323850"/>
                <a:gd name="connsiteX28" fmla="*/ 8573 w 269910"/>
                <a:gd name="connsiteY28" fmla="*/ 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69910" h="323850">
                  <a:moveTo>
                    <a:pt x="8573" y="0"/>
                  </a:moveTo>
                  <a:cubicBezTo>
                    <a:pt x="83820" y="0"/>
                    <a:pt x="159068" y="0"/>
                    <a:pt x="234315" y="0"/>
                  </a:cubicBezTo>
                  <a:cubicBezTo>
                    <a:pt x="242888" y="0"/>
                    <a:pt x="251460" y="1905"/>
                    <a:pt x="251460" y="12383"/>
                  </a:cubicBezTo>
                  <a:cubicBezTo>
                    <a:pt x="252413" y="30480"/>
                    <a:pt x="251460" y="48578"/>
                    <a:pt x="251460" y="66675"/>
                  </a:cubicBezTo>
                  <a:cubicBezTo>
                    <a:pt x="240983" y="64770"/>
                    <a:pt x="241935" y="57150"/>
                    <a:pt x="240983" y="51435"/>
                  </a:cubicBezTo>
                  <a:cubicBezTo>
                    <a:pt x="233363" y="27623"/>
                    <a:pt x="217170" y="17145"/>
                    <a:pt x="193358" y="17145"/>
                  </a:cubicBezTo>
                  <a:cubicBezTo>
                    <a:pt x="167640" y="17145"/>
                    <a:pt x="141923" y="17145"/>
                    <a:pt x="116205" y="17145"/>
                  </a:cubicBezTo>
                  <a:cubicBezTo>
                    <a:pt x="100965" y="17145"/>
                    <a:pt x="93345" y="21908"/>
                    <a:pt x="93345" y="38100"/>
                  </a:cubicBezTo>
                  <a:cubicBezTo>
                    <a:pt x="94298" y="67628"/>
                    <a:pt x="94298" y="97155"/>
                    <a:pt x="93345" y="125730"/>
                  </a:cubicBezTo>
                  <a:cubicBezTo>
                    <a:pt x="93345" y="139065"/>
                    <a:pt x="99060" y="144780"/>
                    <a:pt x="112395" y="144780"/>
                  </a:cubicBezTo>
                  <a:cubicBezTo>
                    <a:pt x="123825" y="143828"/>
                    <a:pt x="135255" y="144780"/>
                    <a:pt x="146685" y="144780"/>
                  </a:cubicBezTo>
                  <a:cubicBezTo>
                    <a:pt x="180023" y="145733"/>
                    <a:pt x="214313" y="148590"/>
                    <a:pt x="215265" y="95250"/>
                  </a:cubicBezTo>
                  <a:cubicBezTo>
                    <a:pt x="217170" y="97155"/>
                    <a:pt x="220028" y="100013"/>
                    <a:pt x="221933" y="101917"/>
                  </a:cubicBezTo>
                  <a:cubicBezTo>
                    <a:pt x="221933" y="137160"/>
                    <a:pt x="221933" y="172403"/>
                    <a:pt x="221933" y="206692"/>
                  </a:cubicBezTo>
                  <a:cubicBezTo>
                    <a:pt x="217170" y="208598"/>
                    <a:pt x="215265" y="206692"/>
                    <a:pt x="214313" y="203835"/>
                  </a:cubicBezTo>
                  <a:cubicBezTo>
                    <a:pt x="202883" y="167640"/>
                    <a:pt x="196215" y="162878"/>
                    <a:pt x="157163" y="161925"/>
                  </a:cubicBezTo>
                  <a:cubicBezTo>
                    <a:pt x="92393" y="160973"/>
                    <a:pt x="92393" y="160973"/>
                    <a:pt x="92393" y="225742"/>
                  </a:cubicBezTo>
                  <a:cubicBezTo>
                    <a:pt x="92393" y="243840"/>
                    <a:pt x="92393" y="260985"/>
                    <a:pt x="92393" y="279083"/>
                  </a:cubicBezTo>
                  <a:cubicBezTo>
                    <a:pt x="92393" y="296228"/>
                    <a:pt x="100013" y="305753"/>
                    <a:pt x="118110" y="304800"/>
                  </a:cubicBezTo>
                  <a:cubicBezTo>
                    <a:pt x="124778" y="304800"/>
                    <a:pt x="130493" y="304800"/>
                    <a:pt x="137160" y="304800"/>
                  </a:cubicBezTo>
                  <a:cubicBezTo>
                    <a:pt x="192405" y="308610"/>
                    <a:pt x="245745" y="307658"/>
                    <a:pt x="269558" y="235267"/>
                  </a:cubicBezTo>
                  <a:cubicBezTo>
                    <a:pt x="272415" y="255270"/>
                    <a:pt x="257175" y="311467"/>
                    <a:pt x="249555" y="319088"/>
                  </a:cubicBezTo>
                  <a:cubicBezTo>
                    <a:pt x="244793" y="323850"/>
                    <a:pt x="238125" y="323850"/>
                    <a:pt x="232410" y="323850"/>
                  </a:cubicBezTo>
                  <a:cubicBezTo>
                    <a:pt x="159068" y="323850"/>
                    <a:pt x="86678" y="323850"/>
                    <a:pt x="13335" y="323850"/>
                  </a:cubicBezTo>
                  <a:cubicBezTo>
                    <a:pt x="10478" y="323850"/>
                    <a:pt x="7620" y="321945"/>
                    <a:pt x="0" y="319088"/>
                  </a:cubicBezTo>
                  <a:cubicBezTo>
                    <a:pt x="16193" y="311467"/>
                    <a:pt x="34290" y="314325"/>
                    <a:pt x="41910" y="298133"/>
                  </a:cubicBezTo>
                  <a:cubicBezTo>
                    <a:pt x="48578" y="283845"/>
                    <a:pt x="46673" y="268605"/>
                    <a:pt x="46673" y="253365"/>
                  </a:cubicBezTo>
                  <a:cubicBezTo>
                    <a:pt x="46673" y="189548"/>
                    <a:pt x="46673" y="125730"/>
                    <a:pt x="46673" y="60960"/>
                  </a:cubicBezTo>
                  <a:cubicBezTo>
                    <a:pt x="48578" y="19050"/>
                    <a:pt x="47625" y="18098"/>
                    <a:pt x="8573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25744D66-535F-49D9-8510-298961130EA9}"/>
                </a:ext>
              </a:extLst>
            </p:cNvPr>
            <p:cNvSpPr/>
            <p:nvPr/>
          </p:nvSpPr>
          <p:spPr>
            <a:xfrm>
              <a:off x="3521326" y="723266"/>
              <a:ext cx="156236" cy="149969"/>
            </a:xfrm>
            <a:custGeom>
              <a:avLst/>
              <a:gdLst>
                <a:gd name="connsiteX0" fmla="*/ 0 w 332422"/>
                <a:gd name="connsiteY0" fmla="*/ 952 h 319087"/>
                <a:gd name="connsiteX1" fmla="*/ 129540 w 332422"/>
                <a:gd name="connsiteY1" fmla="*/ 952 h 319087"/>
                <a:gd name="connsiteX2" fmla="*/ 113347 w 332422"/>
                <a:gd name="connsiteY2" fmla="*/ 10477 h 319087"/>
                <a:gd name="connsiteX3" fmla="*/ 100013 w 332422"/>
                <a:gd name="connsiteY3" fmla="*/ 40957 h 319087"/>
                <a:gd name="connsiteX4" fmla="*/ 170497 w 332422"/>
                <a:gd name="connsiteY4" fmla="*/ 151448 h 319087"/>
                <a:gd name="connsiteX5" fmla="*/ 186690 w 332422"/>
                <a:gd name="connsiteY5" fmla="*/ 150495 h 319087"/>
                <a:gd name="connsiteX6" fmla="*/ 251460 w 332422"/>
                <a:gd name="connsiteY6" fmla="*/ 45720 h 319087"/>
                <a:gd name="connsiteX7" fmla="*/ 228600 w 332422"/>
                <a:gd name="connsiteY7" fmla="*/ 0 h 319087"/>
                <a:gd name="connsiteX8" fmla="*/ 332422 w 332422"/>
                <a:gd name="connsiteY8" fmla="*/ 0 h 319087"/>
                <a:gd name="connsiteX9" fmla="*/ 250507 w 332422"/>
                <a:gd name="connsiteY9" fmla="*/ 86677 h 319087"/>
                <a:gd name="connsiteX10" fmla="*/ 222885 w 332422"/>
                <a:gd name="connsiteY10" fmla="*/ 129540 h 319087"/>
                <a:gd name="connsiteX11" fmla="*/ 189547 w 332422"/>
                <a:gd name="connsiteY11" fmla="*/ 282893 h 319087"/>
                <a:gd name="connsiteX12" fmla="*/ 229552 w 332422"/>
                <a:gd name="connsiteY12" fmla="*/ 319087 h 319087"/>
                <a:gd name="connsiteX13" fmla="*/ 100965 w 332422"/>
                <a:gd name="connsiteY13" fmla="*/ 319087 h 319087"/>
                <a:gd name="connsiteX14" fmla="*/ 139065 w 332422"/>
                <a:gd name="connsiteY14" fmla="*/ 296228 h 319087"/>
                <a:gd name="connsiteX15" fmla="*/ 142875 w 332422"/>
                <a:gd name="connsiteY15" fmla="*/ 248602 h 319087"/>
                <a:gd name="connsiteX16" fmla="*/ 110490 w 332422"/>
                <a:gd name="connsiteY16" fmla="*/ 137160 h 319087"/>
                <a:gd name="connsiteX17" fmla="*/ 64770 w 332422"/>
                <a:gd name="connsiteY17" fmla="*/ 68580 h 319087"/>
                <a:gd name="connsiteX18" fmla="*/ 0 w 332422"/>
                <a:gd name="connsiteY18" fmla="*/ 952 h 31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32422" h="319087">
                  <a:moveTo>
                    <a:pt x="0" y="952"/>
                  </a:moveTo>
                  <a:cubicBezTo>
                    <a:pt x="42863" y="952"/>
                    <a:pt x="85725" y="952"/>
                    <a:pt x="129540" y="952"/>
                  </a:cubicBezTo>
                  <a:cubicBezTo>
                    <a:pt x="126682" y="10477"/>
                    <a:pt x="119063" y="8573"/>
                    <a:pt x="113347" y="10477"/>
                  </a:cubicBezTo>
                  <a:cubicBezTo>
                    <a:pt x="97155" y="16192"/>
                    <a:pt x="91440" y="26670"/>
                    <a:pt x="100013" y="40957"/>
                  </a:cubicBezTo>
                  <a:cubicBezTo>
                    <a:pt x="122872" y="78105"/>
                    <a:pt x="146685" y="114300"/>
                    <a:pt x="170497" y="151448"/>
                  </a:cubicBezTo>
                  <a:cubicBezTo>
                    <a:pt x="176213" y="160020"/>
                    <a:pt x="181927" y="159067"/>
                    <a:pt x="186690" y="150495"/>
                  </a:cubicBezTo>
                  <a:cubicBezTo>
                    <a:pt x="208597" y="116205"/>
                    <a:pt x="231457" y="81915"/>
                    <a:pt x="251460" y="45720"/>
                  </a:cubicBezTo>
                  <a:cubicBezTo>
                    <a:pt x="264795" y="22860"/>
                    <a:pt x="249555" y="10477"/>
                    <a:pt x="228600" y="0"/>
                  </a:cubicBezTo>
                  <a:cubicBezTo>
                    <a:pt x="262890" y="0"/>
                    <a:pt x="297180" y="0"/>
                    <a:pt x="332422" y="0"/>
                  </a:cubicBezTo>
                  <a:cubicBezTo>
                    <a:pt x="289560" y="14288"/>
                    <a:pt x="272415" y="53340"/>
                    <a:pt x="250507" y="86677"/>
                  </a:cubicBezTo>
                  <a:cubicBezTo>
                    <a:pt x="240982" y="100965"/>
                    <a:pt x="234315" y="117157"/>
                    <a:pt x="222885" y="129540"/>
                  </a:cubicBezTo>
                  <a:cubicBezTo>
                    <a:pt x="181927" y="174307"/>
                    <a:pt x="187642" y="229552"/>
                    <a:pt x="189547" y="282893"/>
                  </a:cubicBezTo>
                  <a:cubicBezTo>
                    <a:pt x="190500" y="308610"/>
                    <a:pt x="209550" y="312420"/>
                    <a:pt x="229552" y="319087"/>
                  </a:cubicBezTo>
                  <a:cubicBezTo>
                    <a:pt x="186690" y="319087"/>
                    <a:pt x="143827" y="319087"/>
                    <a:pt x="100965" y="319087"/>
                  </a:cubicBezTo>
                  <a:cubicBezTo>
                    <a:pt x="113347" y="310515"/>
                    <a:pt x="132397" y="313373"/>
                    <a:pt x="139065" y="296228"/>
                  </a:cubicBezTo>
                  <a:cubicBezTo>
                    <a:pt x="145732" y="280987"/>
                    <a:pt x="140970" y="264795"/>
                    <a:pt x="142875" y="248602"/>
                  </a:cubicBezTo>
                  <a:cubicBezTo>
                    <a:pt x="148590" y="206692"/>
                    <a:pt x="136207" y="170498"/>
                    <a:pt x="110490" y="137160"/>
                  </a:cubicBezTo>
                  <a:cubicBezTo>
                    <a:pt x="93345" y="116205"/>
                    <a:pt x="80010" y="91440"/>
                    <a:pt x="64770" y="68580"/>
                  </a:cubicBezTo>
                  <a:cubicBezTo>
                    <a:pt x="46672" y="44767"/>
                    <a:pt x="32385" y="14288"/>
                    <a:pt x="0" y="95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1B8CC474-FEEE-4B58-8981-3DE8BDAF44B7}"/>
                </a:ext>
              </a:extLst>
            </p:cNvPr>
            <p:cNvSpPr/>
            <p:nvPr/>
          </p:nvSpPr>
          <p:spPr>
            <a:xfrm>
              <a:off x="3433583" y="1007535"/>
              <a:ext cx="128481" cy="151759"/>
            </a:xfrm>
            <a:custGeom>
              <a:avLst/>
              <a:gdLst>
                <a:gd name="connsiteX0" fmla="*/ 136207 w 273367"/>
                <a:gd name="connsiteY0" fmla="*/ 0 h 322897"/>
                <a:gd name="connsiteX1" fmla="*/ 88582 w 273367"/>
                <a:gd name="connsiteY1" fmla="*/ 67628 h 322897"/>
                <a:gd name="connsiteX2" fmla="*/ 88582 w 273367"/>
                <a:gd name="connsiteY2" fmla="*/ 261938 h 322897"/>
                <a:gd name="connsiteX3" fmla="*/ 127635 w 273367"/>
                <a:gd name="connsiteY3" fmla="*/ 301943 h 322897"/>
                <a:gd name="connsiteX4" fmla="*/ 164782 w 273367"/>
                <a:gd name="connsiteY4" fmla="*/ 301943 h 322897"/>
                <a:gd name="connsiteX5" fmla="*/ 261938 w 273367"/>
                <a:gd name="connsiteY5" fmla="*/ 243840 h 322897"/>
                <a:gd name="connsiteX6" fmla="*/ 273368 w 273367"/>
                <a:gd name="connsiteY6" fmla="*/ 238125 h 322897"/>
                <a:gd name="connsiteX7" fmla="*/ 248603 w 273367"/>
                <a:gd name="connsiteY7" fmla="*/ 315278 h 322897"/>
                <a:gd name="connsiteX8" fmla="*/ 233363 w 273367"/>
                <a:gd name="connsiteY8" fmla="*/ 322898 h 322897"/>
                <a:gd name="connsiteX9" fmla="*/ 6668 w 273367"/>
                <a:gd name="connsiteY9" fmla="*/ 322898 h 322897"/>
                <a:gd name="connsiteX10" fmla="*/ 0 w 273367"/>
                <a:gd name="connsiteY10" fmla="*/ 318135 h 322897"/>
                <a:gd name="connsiteX11" fmla="*/ 41910 w 273367"/>
                <a:gd name="connsiteY11" fmla="*/ 257175 h 322897"/>
                <a:gd name="connsiteX12" fmla="*/ 41910 w 273367"/>
                <a:gd name="connsiteY12" fmla="*/ 62865 h 322897"/>
                <a:gd name="connsiteX13" fmla="*/ 2857 w 273367"/>
                <a:gd name="connsiteY13" fmla="*/ 0 h 322897"/>
                <a:gd name="connsiteX14" fmla="*/ 136207 w 273367"/>
                <a:gd name="connsiteY14" fmla="*/ 0 h 32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73367" h="322897">
                  <a:moveTo>
                    <a:pt x="136207" y="0"/>
                  </a:moveTo>
                  <a:cubicBezTo>
                    <a:pt x="89535" y="17145"/>
                    <a:pt x="88582" y="19050"/>
                    <a:pt x="88582" y="67628"/>
                  </a:cubicBezTo>
                  <a:cubicBezTo>
                    <a:pt x="88582" y="132398"/>
                    <a:pt x="88582" y="197168"/>
                    <a:pt x="88582" y="261938"/>
                  </a:cubicBezTo>
                  <a:cubicBezTo>
                    <a:pt x="88582" y="295275"/>
                    <a:pt x="95250" y="300990"/>
                    <a:pt x="127635" y="301943"/>
                  </a:cubicBezTo>
                  <a:cubicBezTo>
                    <a:pt x="140018" y="301943"/>
                    <a:pt x="152400" y="301943"/>
                    <a:pt x="164782" y="301943"/>
                  </a:cubicBezTo>
                  <a:cubicBezTo>
                    <a:pt x="210503" y="303848"/>
                    <a:pt x="244793" y="287655"/>
                    <a:pt x="261938" y="243840"/>
                  </a:cubicBezTo>
                  <a:cubicBezTo>
                    <a:pt x="262890" y="240983"/>
                    <a:pt x="263843" y="236220"/>
                    <a:pt x="273368" y="238125"/>
                  </a:cubicBezTo>
                  <a:cubicBezTo>
                    <a:pt x="264795" y="263843"/>
                    <a:pt x="257175" y="289560"/>
                    <a:pt x="248603" y="315278"/>
                  </a:cubicBezTo>
                  <a:cubicBezTo>
                    <a:pt x="246698" y="321945"/>
                    <a:pt x="239078" y="322898"/>
                    <a:pt x="233363" y="322898"/>
                  </a:cubicBezTo>
                  <a:cubicBezTo>
                    <a:pt x="158115" y="322898"/>
                    <a:pt x="81915" y="322898"/>
                    <a:pt x="6668" y="322898"/>
                  </a:cubicBezTo>
                  <a:cubicBezTo>
                    <a:pt x="4763" y="322898"/>
                    <a:pt x="2857" y="320040"/>
                    <a:pt x="0" y="318135"/>
                  </a:cubicBezTo>
                  <a:cubicBezTo>
                    <a:pt x="40957" y="303848"/>
                    <a:pt x="40957" y="303848"/>
                    <a:pt x="41910" y="257175"/>
                  </a:cubicBezTo>
                  <a:cubicBezTo>
                    <a:pt x="41910" y="192405"/>
                    <a:pt x="40957" y="127635"/>
                    <a:pt x="41910" y="62865"/>
                  </a:cubicBezTo>
                  <a:cubicBezTo>
                    <a:pt x="41910" y="33338"/>
                    <a:pt x="40957" y="6668"/>
                    <a:pt x="2857" y="0"/>
                  </a:cubicBezTo>
                  <a:cubicBezTo>
                    <a:pt x="47625" y="0"/>
                    <a:pt x="91440" y="0"/>
                    <a:pt x="136207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0ABFC28B-2E82-4B8C-B43D-C79E0DE9911A}"/>
                </a:ext>
              </a:extLst>
            </p:cNvPr>
            <p:cNvSpPr/>
            <p:nvPr/>
          </p:nvSpPr>
          <p:spPr>
            <a:xfrm>
              <a:off x="3404485" y="724608"/>
              <a:ext cx="128928" cy="150417"/>
            </a:xfrm>
            <a:custGeom>
              <a:avLst/>
              <a:gdLst>
                <a:gd name="connsiteX0" fmla="*/ 274320 w 274319"/>
                <a:gd name="connsiteY0" fmla="*/ 235268 h 320040"/>
                <a:gd name="connsiteX1" fmla="*/ 251460 w 274319"/>
                <a:gd name="connsiteY1" fmla="*/ 312420 h 320040"/>
                <a:gd name="connsiteX2" fmla="*/ 238125 w 274319"/>
                <a:gd name="connsiteY2" fmla="*/ 320040 h 320040"/>
                <a:gd name="connsiteX3" fmla="*/ 0 w 274319"/>
                <a:gd name="connsiteY3" fmla="*/ 320040 h 320040"/>
                <a:gd name="connsiteX4" fmla="*/ 15240 w 274319"/>
                <a:gd name="connsiteY4" fmla="*/ 311467 h 320040"/>
                <a:gd name="connsiteX5" fmla="*/ 42863 w 274319"/>
                <a:gd name="connsiteY5" fmla="*/ 280988 h 320040"/>
                <a:gd name="connsiteX6" fmla="*/ 42863 w 274319"/>
                <a:gd name="connsiteY6" fmla="*/ 36195 h 320040"/>
                <a:gd name="connsiteX7" fmla="*/ 2857 w 274319"/>
                <a:gd name="connsiteY7" fmla="*/ 0 h 320040"/>
                <a:gd name="connsiteX8" fmla="*/ 139065 w 274319"/>
                <a:gd name="connsiteY8" fmla="*/ 0 h 320040"/>
                <a:gd name="connsiteX9" fmla="*/ 119063 w 274319"/>
                <a:gd name="connsiteY9" fmla="*/ 7620 h 320040"/>
                <a:gd name="connsiteX10" fmla="*/ 90488 w 274319"/>
                <a:gd name="connsiteY10" fmla="*/ 40958 h 320040"/>
                <a:gd name="connsiteX11" fmla="*/ 90488 w 274319"/>
                <a:gd name="connsiteY11" fmla="*/ 272415 h 320040"/>
                <a:gd name="connsiteX12" fmla="*/ 119063 w 274319"/>
                <a:gd name="connsiteY12" fmla="*/ 300038 h 320040"/>
                <a:gd name="connsiteX13" fmla="*/ 169545 w 274319"/>
                <a:gd name="connsiteY13" fmla="*/ 300990 h 320040"/>
                <a:gd name="connsiteX14" fmla="*/ 262890 w 274319"/>
                <a:gd name="connsiteY14" fmla="*/ 244793 h 320040"/>
                <a:gd name="connsiteX15" fmla="*/ 268605 w 274319"/>
                <a:gd name="connsiteY15" fmla="*/ 236220 h 320040"/>
                <a:gd name="connsiteX16" fmla="*/ 274320 w 274319"/>
                <a:gd name="connsiteY16" fmla="*/ 235268 h 3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74319" h="320040">
                  <a:moveTo>
                    <a:pt x="274320" y="235268"/>
                  </a:moveTo>
                  <a:cubicBezTo>
                    <a:pt x="270510" y="262890"/>
                    <a:pt x="259080" y="287655"/>
                    <a:pt x="251460" y="312420"/>
                  </a:cubicBezTo>
                  <a:cubicBezTo>
                    <a:pt x="249555" y="318135"/>
                    <a:pt x="243840" y="320040"/>
                    <a:pt x="238125" y="320040"/>
                  </a:cubicBezTo>
                  <a:cubicBezTo>
                    <a:pt x="159068" y="320040"/>
                    <a:pt x="80963" y="320040"/>
                    <a:pt x="0" y="320040"/>
                  </a:cubicBezTo>
                  <a:cubicBezTo>
                    <a:pt x="2857" y="308610"/>
                    <a:pt x="10478" y="312420"/>
                    <a:pt x="15240" y="311467"/>
                  </a:cubicBezTo>
                  <a:cubicBezTo>
                    <a:pt x="32385" y="308610"/>
                    <a:pt x="42863" y="299085"/>
                    <a:pt x="42863" y="280988"/>
                  </a:cubicBezTo>
                  <a:cubicBezTo>
                    <a:pt x="42863" y="199073"/>
                    <a:pt x="42863" y="117158"/>
                    <a:pt x="42863" y="36195"/>
                  </a:cubicBezTo>
                  <a:cubicBezTo>
                    <a:pt x="42863" y="9525"/>
                    <a:pt x="21907" y="6668"/>
                    <a:pt x="2857" y="0"/>
                  </a:cubicBezTo>
                  <a:cubicBezTo>
                    <a:pt x="47625" y="0"/>
                    <a:pt x="93345" y="0"/>
                    <a:pt x="139065" y="0"/>
                  </a:cubicBezTo>
                  <a:cubicBezTo>
                    <a:pt x="134303" y="8573"/>
                    <a:pt x="125730" y="6668"/>
                    <a:pt x="119063" y="7620"/>
                  </a:cubicBezTo>
                  <a:cubicBezTo>
                    <a:pt x="100965" y="11430"/>
                    <a:pt x="90488" y="21908"/>
                    <a:pt x="90488" y="40958"/>
                  </a:cubicBezTo>
                  <a:cubicBezTo>
                    <a:pt x="90488" y="118110"/>
                    <a:pt x="90488" y="195263"/>
                    <a:pt x="90488" y="272415"/>
                  </a:cubicBezTo>
                  <a:cubicBezTo>
                    <a:pt x="90488" y="291465"/>
                    <a:pt x="100965" y="300038"/>
                    <a:pt x="119063" y="300038"/>
                  </a:cubicBezTo>
                  <a:cubicBezTo>
                    <a:pt x="136207" y="300038"/>
                    <a:pt x="152400" y="300038"/>
                    <a:pt x="169545" y="300990"/>
                  </a:cubicBezTo>
                  <a:cubicBezTo>
                    <a:pt x="213360" y="302895"/>
                    <a:pt x="245745" y="286703"/>
                    <a:pt x="262890" y="244793"/>
                  </a:cubicBezTo>
                  <a:cubicBezTo>
                    <a:pt x="263843" y="241935"/>
                    <a:pt x="266700" y="239078"/>
                    <a:pt x="268605" y="236220"/>
                  </a:cubicBezTo>
                  <a:cubicBezTo>
                    <a:pt x="269557" y="235268"/>
                    <a:pt x="270510" y="235268"/>
                    <a:pt x="274320" y="23526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23CF6EBD-C53A-4B39-895A-DC7EDBFF6E57}"/>
                </a:ext>
              </a:extLst>
            </p:cNvPr>
            <p:cNvSpPr/>
            <p:nvPr/>
          </p:nvSpPr>
          <p:spPr>
            <a:xfrm>
              <a:off x="3204327" y="1007535"/>
              <a:ext cx="60932" cy="152064"/>
            </a:xfrm>
            <a:custGeom>
              <a:avLst/>
              <a:gdLst>
                <a:gd name="connsiteX0" fmla="*/ 1058 w 129645"/>
                <a:gd name="connsiteY0" fmla="*/ 0 h 323546"/>
                <a:gd name="connsiteX1" fmla="*/ 127741 w 129645"/>
                <a:gd name="connsiteY1" fmla="*/ 0 h 323546"/>
                <a:gd name="connsiteX2" fmla="*/ 88688 w 129645"/>
                <a:gd name="connsiteY2" fmla="*/ 61913 h 323546"/>
                <a:gd name="connsiteX3" fmla="*/ 88688 w 129645"/>
                <a:gd name="connsiteY3" fmla="*/ 259080 h 323546"/>
                <a:gd name="connsiteX4" fmla="*/ 129646 w 129645"/>
                <a:gd name="connsiteY4" fmla="*/ 317183 h 323546"/>
                <a:gd name="connsiteX5" fmla="*/ 105 w 129645"/>
                <a:gd name="connsiteY5" fmla="*/ 319088 h 323546"/>
                <a:gd name="connsiteX6" fmla="*/ 8678 w 129645"/>
                <a:gd name="connsiteY6" fmla="*/ 312420 h 323546"/>
                <a:gd name="connsiteX7" fmla="*/ 41063 w 129645"/>
                <a:gd name="connsiteY7" fmla="*/ 275273 h 323546"/>
                <a:gd name="connsiteX8" fmla="*/ 41063 w 129645"/>
                <a:gd name="connsiteY8" fmla="*/ 42863 h 323546"/>
                <a:gd name="connsiteX9" fmla="*/ 1058 w 129645"/>
                <a:gd name="connsiteY9" fmla="*/ 0 h 323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645" h="323546">
                  <a:moveTo>
                    <a:pt x="1058" y="0"/>
                  </a:moveTo>
                  <a:cubicBezTo>
                    <a:pt x="42968" y="0"/>
                    <a:pt x="85830" y="0"/>
                    <a:pt x="127741" y="0"/>
                  </a:cubicBezTo>
                  <a:cubicBezTo>
                    <a:pt x="90593" y="6668"/>
                    <a:pt x="88688" y="32385"/>
                    <a:pt x="88688" y="61913"/>
                  </a:cubicBezTo>
                  <a:cubicBezTo>
                    <a:pt x="89641" y="127635"/>
                    <a:pt x="88688" y="193358"/>
                    <a:pt x="88688" y="259080"/>
                  </a:cubicBezTo>
                  <a:cubicBezTo>
                    <a:pt x="88688" y="303848"/>
                    <a:pt x="89641" y="303848"/>
                    <a:pt x="129646" y="317183"/>
                  </a:cubicBezTo>
                  <a:cubicBezTo>
                    <a:pt x="111548" y="324803"/>
                    <a:pt x="30585" y="325755"/>
                    <a:pt x="105" y="319088"/>
                  </a:cubicBezTo>
                  <a:cubicBezTo>
                    <a:pt x="-847" y="312420"/>
                    <a:pt x="4868" y="313373"/>
                    <a:pt x="8678" y="312420"/>
                  </a:cubicBezTo>
                  <a:cubicBezTo>
                    <a:pt x="31538" y="310515"/>
                    <a:pt x="41063" y="297180"/>
                    <a:pt x="41063" y="275273"/>
                  </a:cubicBezTo>
                  <a:cubicBezTo>
                    <a:pt x="41063" y="198120"/>
                    <a:pt x="41063" y="120968"/>
                    <a:pt x="41063" y="42863"/>
                  </a:cubicBezTo>
                  <a:cubicBezTo>
                    <a:pt x="42016" y="15240"/>
                    <a:pt x="23918" y="6668"/>
                    <a:pt x="1058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3532F378-CEE5-4DBC-ACC9-6398D9B56F59}"/>
                </a:ext>
              </a:extLst>
            </p:cNvPr>
            <p:cNvSpPr/>
            <p:nvPr/>
          </p:nvSpPr>
          <p:spPr>
            <a:xfrm>
              <a:off x="3047693" y="1006522"/>
              <a:ext cx="136539" cy="153768"/>
            </a:xfrm>
            <a:custGeom>
              <a:avLst/>
              <a:gdLst>
                <a:gd name="connsiteX0" fmla="*/ 237173 w 290512"/>
                <a:gd name="connsiteY0" fmla="*/ 165034 h 327171"/>
                <a:gd name="connsiteX1" fmla="*/ 223838 w 290512"/>
                <a:gd name="connsiteY1" fmla="*/ 158367 h 327171"/>
                <a:gd name="connsiteX2" fmla="*/ 236220 w 290512"/>
                <a:gd name="connsiteY2" fmla="*/ 149794 h 327171"/>
                <a:gd name="connsiteX3" fmla="*/ 229553 w 290512"/>
                <a:gd name="connsiteY3" fmla="*/ 16444 h 327171"/>
                <a:gd name="connsiteX4" fmla="*/ 167640 w 290512"/>
                <a:gd name="connsiteY4" fmla="*/ 1204 h 327171"/>
                <a:gd name="connsiteX5" fmla="*/ 13335 w 290512"/>
                <a:gd name="connsiteY5" fmla="*/ 252 h 327171"/>
                <a:gd name="connsiteX6" fmla="*/ 2858 w 290512"/>
                <a:gd name="connsiteY6" fmla="*/ 5014 h 327171"/>
                <a:gd name="connsiteX7" fmla="*/ 43815 w 290512"/>
                <a:gd name="connsiteY7" fmla="*/ 63117 h 327171"/>
                <a:gd name="connsiteX8" fmla="*/ 43815 w 290512"/>
                <a:gd name="connsiteY8" fmla="*/ 258379 h 327171"/>
                <a:gd name="connsiteX9" fmla="*/ 0 w 290512"/>
                <a:gd name="connsiteY9" fmla="*/ 321244 h 327171"/>
                <a:gd name="connsiteX10" fmla="*/ 22860 w 290512"/>
                <a:gd name="connsiteY10" fmla="*/ 326959 h 327171"/>
                <a:gd name="connsiteX11" fmla="*/ 159068 w 290512"/>
                <a:gd name="connsiteY11" fmla="*/ 326959 h 327171"/>
                <a:gd name="connsiteX12" fmla="*/ 230505 w 290512"/>
                <a:gd name="connsiteY12" fmla="*/ 316482 h 327171"/>
                <a:gd name="connsiteX13" fmla="*/ 290513 w 290512"/>
                <a:gd name="connsiteY13" fmla="*/ 238377 h 327171"/>
                <a:gd name="connsiteX14" fmla="*/ 237173 w 290512"/>
                <a:gd name="connsiteY14" fmla="*/ 165034 h 327171"/>
                <a:gd name="connsiteX15" fmla="*/ 119063 w 290512"/>
                <a:gd name="connsiteY15" fmla="*/ 17397 h 327171"/>
                <a:gd name="connsiteX16" fmla="*/ 222885 w 290512"/>
                <a:gd name="connsiteY16" fmla="*/ 77404 h 327171"/>
                <a:gd name="connsiteX17" fmla="*/ 168593 w 290512"/>
                <a:gd name="connsiteY17" fmla="*/ 146937 h 327171"/>
                <a:gd name="connsiteX18" fmla="*/ 165735 w 290512"/>
                <a:gd name="connsiteY18" fmla="*/ 146937 h 327171"/>
                <a:gd name="connsiteX19" fmla="*/ 89535 w 290512"/>
                <a:gd name="connsiteY19" fmla="*/ 85024 h 327171"/>
                <a:gd name="connsiteX20" fmla="*/ 89535 w 290512"/>
                <a:gd name="connsiteY20" fmla="*/ 71689 h 327171"/>
                <a:gd name="connsiteX21" fmla="*/ 119063 w 290512"/>
                <a:gd name="connsiteY21" fmla="*/ 17397 h 327171"/>
                <a:gd name="connsiteX22" fmla="*/ 185738 w 290512"/>
                <a:gd name="connsiteY22" fmla="*/ 301242 h 327171"/>
                <a:gd name="connsiteX23" fmla="*/ 106680 w 290512"/>
                <a:gd name="connsiteY23" fmla="*/ 304099 h 327171"/>
                <a:gd name="connsiteX24" fmla="*/ 91440 w 290512"/>
                <a:gd name="connsiteY24" fmla="*/ 283144 h 327171"/>
                <a:gd name="connsiteX25" fmla="*/ 91440 w 290512"/>
                <a:gd name="connsiteY25" fmla="*/ 235519 h 327171"/>
                <a:gd name="connsiteX26" fmla="*/ 91440 w 290512"/>
                <a:gd name="connsiteY26" fmla="*/ 235519 h 327171"/>
                <a:gd name="connsiteX27" fmla="*/ 91440 w 290512"/>
                <a:gd name="connsiteY27" fmla="*/ 214564 h 327171"/>
                <a:gd name="connsiteX28" fmla="*/ 141923 w 290512"/>
                <a:gd name="connsiteY28" fmla="*/ 166939 h 327171"/>
                <a:gd name="connsiteX29" fmla="*/ 219075 w 290512"/>
                <a:gd name="connsiteY29" fmla="*/ 196467 h 327171"/>
                <a:gd name="connsiteX30" fmla="*/ 185738 w 290512"/>
                <a:gd name="connsiteY30" fmla="*/ 301242 h 327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90512" h="327171">
                  <a:moveTo>
                    <a:pt x="237173" y="165034"/>
                  </a:moveTo>
                  <a:cubicBezTo>
                    <a:pt x="233363" y="163129"/>
                    <a:pt x="229553" y="161224"/>
                    <a:pt x="223838" y="158367"/>
                  </a:cubicBezTo>
                  <a:cubicBezTo>
                    <a:pt x="229553" y="154557"/>
                    <a:pt x="232410" y="152652"/>
                    <a:pt x="236220" y="149794"/>
                  </a:cubicBezTo>
                  <a:cubicBezTo>
                    <a:pt x="289560" y="115504"/>
                    <a:pt x="286703" y="45972"/>
                    <a:pt x="229553" y="16444"/>
                  </a:cubicBezTo>
                  <a:cubicBezTo>
                    <a:pt x="210503" y="5967"/>
                    <a:pt x="189548" y="1204"/>
                    <a:pt x="167640" y="1204"/>
                  </a:cubicBezTo>
                  <a:cubicBezTo>
                    <a:pt x="116205" y="252"/>
                    <a:pt x="64770" y="252"/>
                    <a:pt x="13335" y="252"/>
                  </a:cubicBezTo>
                  <a:cubicBezTo>
                    <a:pt x="9525" y="252"/>
                    <a:pt x="4763" y="-1653"/>
                    <a:pt x="2858" y="5014"/>
                  </a:cubicBezTo>
                  <a:cubicBezTo>
                    <a:pt x="42863" y="18349"/>
                    <a:pt x="43815" y="19302"/>
                    <a:pt x="43815" y="63117"/>
                  </a:cubicBezTo>
                  <a:cubicBezTo>
                    <a:pt x="43815" y="127887"/>
                    <a:pt x="43815" y="192657"/>
                    <a:pt x="43815" y="258379"/>
                  </a:cubicBezTo>
                  <a:cubicBezTo>
                    <a:pt x="43815" y="306004"/>
                    <a:pt x="42863" y="306957"/>
                    <a:pt x="0" y="321244"/>
                  </a:cubicBezTo>
                  <a:cubicBezTo>
                    <a:pt x="6668" y="328864"/>
                    <a:pt x="15240" y="326959"/>
                    <a:pt x="22860" y="326959"/>
                  </a:cubicBezTo>
                  <a:cubicBezTo>
                    <a:pt x="68580" y="326959"/>
                    <a:pt x="113348" y="326959"/>
                    <a:pt x="159068" y="326959"/>
                  </a:cubicBezTo>
                  <a:cubicBezTo>
                    <a:pt x="182880" y="326959"/>
                    <a:pt x="207645" y="325054"/>
                    <a:pt x="230505" y="316482"/>
                  </a:cubicBezTo>
                  <a:cubicBezTo>
                    <a:pt x="264795" y="305052"/>
                    <a:pt x="289560" y="272667"/>
                    <a:pt x="290513" y="238377"/>
                  </a:cubicBezTo>
                  <a:cubicBezTo>
                    <a:pt x="289560" y="201229"/>
                    <a:pt x="270510" y="177417"/>
                    <a:pt x="237173" y="165034"/>
                  </a:cubicBezTo>
                  <a:close/>
                  <a:moveTo>
                    <a:pt x="119063" y="17397"/>
                  </a:moveTo>
                  <a:cubicBezTo>
                    <a:pt x="179070" y="13587"/>
                    <a:pt x="217170" y="35494"/>
                    <a:pt x="222885" y="77404"/>
                  </a:cubicBezTo>
                  <a:cubicBezTo>
                    <a:pt x="227648" y="112647"/>
                    <a:pt x="206693" y="139317"/>
                    <a:pt x="168593" y="146937"/>
                  </a:cubicBezTo>
                  <a:cubicBezTo>
                    <a:pt x="167640" y="146937"/>
                    <a:pt x="166688" y="146937"/>
                    <a:pt x="165735" y="146937"/>
                  </a:cubicBezTo>
                  <a:cubicBezTo>
                    <a:pt x="97155" y="159319"/>
                    <a:pt x="90488" y="153604"/>
                    <a:pt x="89535" y="85024"/>
                  </a:cubicBezTo>
                  <a:cubicBezTo>
                    <a:pt x="89535" y="80262"/>
                    <a:pt x="89535" y="76452"/>
                    <a:pt x="89535" y="71689"/>
                  </a:cubicBezTo>
                  <a:cubicBezTo>
                    <a:pt x="90488" y="19302"/>
                    <a:pt x="90488" y="19302"/>
                    <a:pt x="119063" y="17397"/>
                  </a:cubicBezTo>
                  <a:close/>
                  <a:moveTo>
                    <a:pt x="185738" y="301242"/>
                  </a:moveTo>
                  <a:cubicBezTo>
                    <a:pt x="160020" y="309814"/>
                    <a:pt x="133350" y="306957"/>
                    <a:pt x="106680" y="304099"/>
                  </a:cubicBezTo>
                  <a:cubicBezTo>
                    <a:pt x="94298" y="302194"/>
                    <a:pt x="90488" y="294574"/>
                    <a:pt x="91440" y="283144"/>
                  </a:cubicBezTo>
                  <a:cubicBezTo>
                    <a:pt x="91440" y="266952"/>
                    <a:pt x="91440" y="250759"/>
                    <a:pt x="91440" y="235519"/>
                  </a:cubicBezTo>
                  <a:cubicBezTo>
                    <a:pt x="91440" y="235519"/>
                    <a:pt x="91440" y="235519"/>
                    <a:pt x="91440" y="235519"/>
                  </a:cubicBezTo>
                  <a:cubicBezTo>
                    <a:pt x="91440" y="228852"/>
                    <a:pt x="91440" y="221232"/>
                    <a:pt x="91440" y="214564"/>
                  </a:cubicBezTo>
                  <a:cubicBezTo>
                    <a:pt x="91440" y="165987"/>
                    <a:pt x="91440" y="165987"/>
                    <a:pt x="141923" y="166939"/>
                  </a:cubicBezTo>
                  <a:cubicBezTo>
                    <a:pt x="171450" y="167892"/>
                    <a:pt x="199073" y="172654"/>
                    <a:pt x="219075" y="196467"/>
                  </a:cubicBezTo>
                  <a:cubicBezTo>
                    <a:pt x="248603" y="233614"/>
                    <a:pt x="232410" y="286002"/>
                    <a:pt x="185738" y="30124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B6461EE-1E22-41BE-82D3-D279170D45FD}"/>
                </a:ext>
              </a:extLst>
            </p:cNvPr>
            <p:cNvSpPr/>
            <p:nvPr/>
          </p:nvSpPr>
          <p:spPr>
            <a:xfrm>
              <a:off x="3279585" y="1006074"/>
              <a:ext cx="135195" cy="153332"/>
            </a:xfrm>
            <a:custGeom>
              <a:avLst/>
              <a:gdLst>
                <a:gd name="connsiteX0" fmla="*/ 234315 w 287654"/>
                <a:gd name="connsiteY0" fmla="*/ 165987 h 326244"/>
                <a:gd name="connsiteX1" fmla="*/ 220980 w 287654"/>
                <a:gd name="connsiteY1" fmla="*/ 159319 h 326244"/>
                <a:gd name="connsiteX2" fmla="*/ 236220 w 287654"/>
                <a:gd name="connsiteY2" fmla="*/ 149794 h 326244"/>
                <a:gd name="connsiteX3" fmla="*/ 240982 w 287654"/>
                <a:gd name="connsiteY3" fmla="*/ 25969 h 326244"/>
                <a:gd name="connsiteX4" fmla="*/ 171450 w 287654"/>
                <a:gd name="connsiteY4" fmla="*/ 2157 h 326244"/>
                <a:gd name="connsiteX5" fmla="*/ 17145 w 287654"/>
                <a:gd name="connsiteY5" fmla="*/ 252 h 326244"/>
                <a:gd name="connsiteX6" fmla="*/ 952 w 287654"/>
                <a:gd name="connsiteY6" fmla="*/ 5014 h 326244"/>
                <a:gd name="connsiteX7" fmla="*/ 42863 w 287654"/>
                <a:gd name="connsiteY7" fmla="*/ 65974 h 326244"/>
                <a:gd name="connsiteX8" fmla="*/ 42863 w 287654"/>
                <a:gd name="connsiteY8" fmla="*/ 258379 h 326244"/>
                <a:gd name="connsiteX9" fmla="*/ 0 w 287654"/>
                <a:gd name="connsiteY9" fmla="*/ 320292 h 326244"/>
                <a:gd name="connsiteX10" fmla="*/ 13335 w 287654"/>
                <a:gd name="connsiteY10" fmla="*/ 326007 h 326244"/>
                <a:gd name="connsiteX11" fmla="*/ 167640 w 287654"/>
                <a:gd name="connsiteY11" fmla="*/ 325054 h 326244"/>
                <a:gd name="connsiteX12" fmla="*/ 227647 w 287654"/>
                <a:gd name="connsiteY12" fmla="*/ 315529 h 326244"/>
                <a:gd name="connsiteX13" fmla="*/ 287655 w 287654"/>
                <a:gd name="connsiteY13" fmla="*/ 237424 h 326244"/>
                <a:gd name="connsiteX14" fmla="*/ 234315 w 287654"/>
                <a:gd name="connsiteY14" fmla="*/ 165987 h 326244"/>
                <a:gd name="connsiteX15" fmla="*/ 86677 w 287654"/>
                <a:gd name="connsiteY15" fmla="*/ 74547 h 326244"/>
                <a:gd name="connsiteX16" fmla="*/ 118110 w 287654"/>
                <a:gd name="connsiteY16" fmla="*/ 18349 h 326244"/>
                <a:gd name="connsiteX17" fmla="*/ 220027 w 287654"/>
                <a:gd name="connsiteY17" fmla="*/ 79309 h 326244"/>
                <a:gd name="connsiteX18" fmla="*/ 162877 w 287654"/>
                <a:gd name="connsiteY18" fmla="*/ 147889 h 326244"/>
                <a:gd name="connsiteX19" fmla="*/ 87630 w 287654"/>
                <a:gd name="connsiteY19" fmla="*/ 82167 h 326244"/>
                <a:gd name="connsiteX20" fmla="*/ 86677 w 287654"/>
                <a:gd name="connsiteY20" fmla="*/ 74547 h 326244"/>
                <a:gd name="connsiteX21" fmla="*/ 195263 w 287654"/>
                <a:gd name="connsiteY21" fmla="*/ 296479 h 326244"/>
                <a:gd name="connsiteX22" fmla="*/ 173355 w 287654"/>
                <a:gd name="connsiteY22" fmla="*/ 305052 h 326244"/>
                <a:gd name="connsiteX23" fmla="*/ 93345 w 287654"/>
                <a:gd name="connsiteY23" fmla="*/ 299337 h 326244"/>
                <a:gd name="connsiteX24" fmla="*/ 86677 w 287654"/>
                <a:gd name="connsiteY24" fmla="*/ 239329 h 326244"/>
                <a:gd name="connsiteX25" fmla="*/ 86677 w 287654"/>
                <a:gd name="connsiteY25" fmla="*/ 222184 h 326244"/>
                <a:gd name="connsiteX26" fmla="*/ 144780 w 287654"/>
                <a:gd name="connsiteY26" fmla="*/ 167892 h 326244"/>
                <a:gd name="connsiteX27" fmla="*/ 215265 w 287654"/>
                <a:gd name="connsiteY27" fmla="*/ 199324 h 326244"/>
                <a:gd name="connsiteX28" fmla="*/ 195263 w 287654"/>
                <a:gd name="connsiteY28" fmla="*/ 296479 h 326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7654" h="326244">
                  <a:moveTo>
                    <a:pt x="234315" y="165987"/>
                  </a:moveTo>
                  <a:cubicBezTo>
                    <a:pt x="230505" y="164082"/>
                    <a:pt x="226695" y="162177"/>
                    <a:pt x="220980" y="159319"/>
                  </a:cubicBezTo>
                  <a:cubicBezTo>
                    <a:pt x="227647" y="155509"/>
                    <a:pt x="231457" y="152652"/>
                    <a:pt x="236220" y="149794"/>
                  </a:cubicBezTo>
                  <a:cubicBezTo>
                    <a:pt x="282892" y="119314"/>
                    <a:pt x="284797" y="60259"/>
                    <a:pt x="240982" y="25969"/>
                  </a:cubicBezTo>
                  <a:cubicBezTo>
                    <a:pt x="220980" y="9777"/>
                    <a:pt x="197167" y="3109"/>
                    <a:pt x="171450" y="2157"/>
                  </a:cubicBezTo>
                  <a:cubicBezTo>
                    <a:pt x="120015" y="1204"/>
                    <a:pt x="68580" y="1204"/>
                    <a:pt x="17145" y="252"/>
                  </a:cubicBezTo>
                  <a:cubicBezTo>
                    <a:pt x="11430" y="252"/>
                    <a:pt x="4763" y="-1653"/>
                    <a:pt x="952" y="5014"/>
                  </a:cubicBezTo>
                  <a:cubicBezTo>
                    <a:pt x="41910" y="18349"/>
                    <a:pt x="42863" y="20254"/>
                    <a:pt x="42863" y="65974"/>
                  </a:cubicBezTo>
                  <a:cubicBezTo>
                    <a:pt x="42863" y="129792"/>
                    <a:pt x="42863" y="193609"/>
                    <a:pt x="42863" y="258379"/>
                  </a:cubicBezTo>
                  <a:cubicBezTo>
                    <a:pt x="42863" y="305052"/>
                    <a:pt x="40957" y="306957"/>
                    <a:pt x="0" y="320292"/>
                  </a:cubicBezTo>
                  <a:cubicBezTo>
                    <a:pt x="2857" y="326959"/>
                    <a:pt x="8572" y="326007"/>
                    <a:pt x="13335" y="326007"/>
                  </a:cubicBezTo>
                  <a:cubicBezTo>
                    <a:pt x="64770" y="326007"/>
                    <a:pt x="116205" y="326959"/>
                    <a:pt x="167640" y="325054"/>
                  </a:cubicBezTo>
                  <a:cubicBezTo>
                    <a:pt x="187642" y="324102"/>
                    <a:pt x="208597" y="322197"/>
                    <a:pt x="227647" y="315529"/>
                  </a:cubicBezTo>
                  <a:cubicBezTo>
                    <a:pt x="261938" y="303147"/>
                    <a:pt x="286702" y="271714"/>
                    <a:pt x="287655" y="237424"/>
                  </a:cubicBezTo>
                  <a:cubicBezTo>
                    <a:pt x="287655" y="205992"/>
                    <a:pt x="270510" y="182179"/>
                    <a:pt x="234315" y="165987"/>
                  </a:cubicBezTo>
                  <a:close/>
                  <a:moveTo>
                    <a:pt x="86677" y="74547"/>
                  </a:moveTo>
                  <a:cubicBezTo>
                    <a:pt x="86677" y="19302"/>
                    <a:pt x="86677" y="19302"/>
                    <a:pt x="118110" y="18349"/>
                  </a:cubicBezTo>
                  <a:cubicBezTo>
                    <a:pt x="179070" y="15492"/>
                    <a:pt x="216217" y="37399"/>
                    <a:pt x="220027" y="79309"/>
                  </a:cubicBezTo>
                  <a:cubicBezTo>
                    <a:pt x="223838" y="117409"/>
                    <a:pt x="202882" y="141222"/>
                    <a:pt x="162877" y="147889"/>
                  </a:cubicBezTo>
                  <a:cubicBezTo>
                    <a:pt x="92392" y="159319"/>
                    <a:pt x="87630" y="154557"/>
                    <a:pt x="87630" y="82167"/>
                  </a:cubicBezTo>
                  <a:cubicBezTo>
                    <a:pt x="86677" y="79309"/>
                    <a:pt x="86677" y="76452"/>
                    <a:pt x="86677" y="74547"/>
                  </a:cubicBezTo>
                  <a:close/>
                  <a:moveTo>
                    <a:pt x="195263" y="296479"/>
                  </a:moveTo>
                  <a:cubicBezTo>
                    <a:pt x="188595" y="300289"/>
                    <a:pt x="180975" y="304099"/>
                    <a:pt x="173355" y="305052"/>
                  </a:cubicBezTo>
                  <a:cubicBezTo>
                    <a:pt x="145732" y="308862"/>
                    <a:pt x="115252" y="316482"/>
                    <a:pt x="93345" y="299337"/>
                  </a:cubicBezTo>
                  <a:cubicBezTo>
                    <a:pt x="76200" y="286002"/>
                    <a:pt x="90488" y="257427"/>
                    <a:pt x="86677" y="239329"/>
                  </a:cubicBezTo>
                  <a:cubicBezTo>
                    <a:pt x="86677" y="230757"/>
                    <a:pt x="86677" y="225994"/>
                    <a:pt x="86677" y="222184"/>
                  </a:cubicBezTo>
                  <a:cubicBezTo>
                    <a:pt x="88582" y="165034"/>
                    <a:pt x="72390" y="165987"/>
                    <a:pt x="144780" y="167892"/>
                  </a:cubicBezTo>
                  <a:cubicBezTo>
                    <a:pt x="172402" y="168844"/>
                    <a:pt x="197167" y="176464"/>
                    <a:pt x="215265" y="199324"/>
                  </a:cubicBezTo>
                  <a:cubicBezTo>
                    <a:pt x="241935" y="231709"/>
                    <a:pt x="232410" y="277429"/>
                    <a:pt x="195263" y="29647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74C3CE47-74A4-4C49-BFE7-D60267E9FDD7}"/>
                </a:ext>
              </a:extLst>
            </p:cNvPr>
            <p:cNvSpPr/>
            <p:nvPr/>
          </p:nvSpPr>
          <p:spPr>
            <a:xfrm>
              <a:off x="3241086" y="719257"/>
              <a:ext cx="149090" cy="159926"/>
            </a:xfrm>
            <a:custGeom>
              <a:avLst/>
              <a:gdLst>
                <a:gd name="connsiteX0" fmla="*/ 283845 w 317218"/>
                <a:gd name="connsiteY0" fmla="*/ 63775 h 340274"/>
                <a:gd name="connsiteX1" fmla="*/ 108585 w 317218"/>
                <a:gd name="connsiteY1" fmla="*/ 8530 h 340274"/>
                <a:gd name="connsiteX2" fmla="*/ 0 w 317218"/>
                <a:gd name="connsiteY2" fmla="*/ 168550 h 340274"/>
                <a:gd name="connsiteX3" fmla="*/ 110490 w 317218"/>
                <a:gd name="connsiteY3" fmla="*/ 333332 h 340274"/>
                <a:gd name="connsiteX4" fmla="*/ 287655 w 317218"/>
                <a:gd name="connsiteY4" fmla="*/ 269515 h 340274"/>
                <a:gd name="connsiteX5" fmla="*/ 283845 w 317218"/>
                <a:gd name="connsiteY5" fmla="*/ 63775 h 340274"/>
                <a:gd name="connsiteX6" fmla="*/ 242888 w 317218"/>
                <a:gd name="connsiteY6" fmla="*/ 269515 h 340274"/>
                <a:gd name="connsiteX7" fmla="*/ 157163 w 317218"/>
                <a:gd name="connsiteY7" fmla="*/ 322855 h 340274"/>
                <a:gd name="connsiteX8" fmla="*/ 74295 w 317218"/>
                <a:gd name="connsiteY8" fmla="*/ 269515 h 340274"/>
                <a:gd name="connsiteX9" fmla="*/ 54293 w 317218"/>
                <a:gd name="connsiteY9" fmla="*/ 165692 h 340274"/>
                <a:gd name="connsiteX10" fmla="*/ 78105 w 317218"/>
                <a:gd name="connsiteY10" fmla="*/ 62822 h 340274"/>
                <a:gd name="connsiteX11" fmla="*/ 237173 w 317218"/>
                <a:gd name="connsiteY11" fmla="*/ 63775 h 340274"/>
                <a:gd name="connsiteX12" fmla="*/ 242888 w 317218"/>
                <a:gd name="connsiteY12" fmla="*/ 269515 h 340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7218" h="340274">
                  <a:moveTo>
                    <a:pt x="283845" y="63775"/>
                  </a:moveTo>
                  <a:cubicBezTo>
                    <a:pt x="241935" y="7577"/>
                    <a:pt x="175260" y="-13378"/>
                    <a:pt x="108585" y="8530"/>
                  </a:cubicBezTo>
                  <a:cubicBezTo>
                    <a:pt x="41910" y="30437"/>
                    <a:pt x="0" y="93302"/>
                    <a:pt x="0" y="168550"/>
                  </a:cubicBezTo>
                  <a:cubicBezTo>
                    <a:pt x="0" y="249512"/>
                    <a:pt x="42863" y="313330"/>
                    <a:pt x="110490" y="333332"/>
                  </a:cubicBezTo>
                  <a:cubicBezTo>
                    <a:pt x="180023" y="353335"/>
                    <a:pt x="247650" y="329522"/>
                    <a:pt x="287655" y="269515"/>
                  </a:cubicBezTo>
                  <a:cubicBezTo>
                    <a:pt x="328613" y="209507"/>
                    <a:pt x="326707" y="120925"/>
                    <a:pt x="283845" y="63775"/>
                  </a:cubicBezTo>
                  <a:close/>
                  <a:moveTo>
                    <a:pt x="242888" y="269515"/>
                  </a:moveTo>
                  <a:cubicBezTo>
                    <a:pt x="227648" y="304757"/>
                    <a:pt x="196215" y="322855"/>
                    <a:pt x="157163" y="322855"/>
                  </a:cubicBezTo>
                  <a:cubicBezTo>
                    <a:pt x="119063" y="322855"/>
                    <a:pt x="91440" y="302852"/>
                    <a:pt x="74295" y="269515"/>
                  </a:cubicBezTo>
                  <a:cubicBezTo>
                    <a:pt x="58103" y="237130"/>
                    <a:pt x="53340" y="201887"/>
                    <a:pt x="54293" y="165692"/>
                  </a:cubicBezTo>
                  <a:cubicBezTo>
                    <a:pt x="53340" y="129497"/>
                    <a:pt x="58103" y="94255"/>
                    <a:pt x="78105" y="62822"/>
                  </a:cubicBezTo>
                  <a:cubicBezTo>
                    <a:pt x="115253" y="2815"/>
                    <a:pt x="202882" y="910"/>
                    <a:pt x="237173" y="63775"/>
                  </a:cubicBezTo>
                  <a:cubicBezTo>
                    <a:pt x="272415" y="129497"/>
                    <a:pt x="272415" y="200935"/>
                    <a:pt x="242888" y="269515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1" name="Graphic 1">
              <a:extLst>
                <a:ext uri="{FF2B5EF4-FFF2-40B4-BE49-F238E27FC236}">
                  <a16:creationId xmlns:a16="http://schemas.microsoft.com/office/drawing/2014/main" id="{E4758A33-2D6C-4FA5-BEE8-853F9B0561DE}"/>
                </a:ext>
              </a:extLst>
            </p:cNvPr>
            <p:cNvGrpSpPr/>
            <p:nvPr/>
          </p:nvGrpSpPr>
          <p:grpSpPr>
            <a:xfrm>
              <a:off x="2629571" y="2056422"/>
              <a:ext cx="1465219" cy="200555"/>
              <a:chOff x="4745354" y="4845367"/>
              <a:chExt cx="3117532" cy="426719"/>
            </a:xfrm>
            <a:solidFill>
              <a:srgbClr val="D7D7D7"/>
            </a:solidFill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65D78F73-A598-424D-ACB9-560B0E7A6A5E}"/>
                  </a:ext>
                </a:extLst>
              </p:cNvPr>
              <p:cNvSpPr/>
              <p:nvPr/>
            </p:nvSpPr>
            <p:spPr>
              <a:xfrm>
                <a:off x="5662295" y="5234940"/>
                <a:ext cx="2198377" cy="37147"/>
              </a:xfrm>
              <a:custGeom>
                <a:avLst/>
                <a:gdLst>
                  <a:gd name="connsiteX0" fmla="*/ 2186304 w 2198377"/>
                  <a:gd name="connsiteY0" fmla="*/ 953 h 37147"/>
                  <a:gd name="connsiteX1" fmla="*/ 2156777 w 2198377"/>
                  <a:gd name="connsiteY1" fmla="*/ 0 h 37147"/>
                  <a:gd name="connsiteX2" fmla="*/ 1269 w 2198377"/>
                  <a:gd name="connsiteY2" fmla="*/ 11430 h 37147"/>
                  <a:gd name="connsiteX3" fmla="*/ 6031 w 2198377"/>
                  <a:gd name="connsiteY3" fmla="*/ 20955 h 37147"/>
                  <a:gd name="connsiteX4" fmla="*/ 2163444 w 2198377"/>
                  <a:gd name="connsiteY4" fmla="*/ 37147 h 37147"/>
                  <a:gd name="connsiteX5" fmla="*/ 2184399 w 2198377"/>
                  <a:gd name="connsiteY5" fmla="*/ 36195 h 37147"/>
                  <a:gd name="connsiteX6" fmla="*/ 2197734 w 2198377"/>
                  <a:gd name="connsiteY6" fmla="*/ 20003 h 37147"/>
                  <a:gd name="connsiteX7" fmla="*/ 2186304 w 2198377"/>
                  <a:gd name="connsiteY7" fmla="*/ 953 h 37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98377" h="37147">
                    <a:moveTo>
                      <a:pt x="2186304" y="953"/>
                    </a:moveTo>
                    <a:cubicBezTo>
                      <a:pt x="2176779" y="0"/>
                      <a:pt x="2167254" y="0"/>
                      <a:pt x="2156777" y="0"/>
                    </a:cubicBezTo>
                    <a:cubicBezTo>
                      <a:pt x="1692909" y="953"/>
                      <a:pt x="255586" y="9525"/>
                      <a:pt x="1269" y="11430"/>
                    </a:cubicBezTo>
                    <a:cubicBezTo>
                      <a:pt x="-2541" y="17145"/>
                      <a:pt x="3174" y="19050"/>
                      <a:pt x="6031" y="20955"/>
                    </a:cubicBezTo>
                    <a:cubicBezTo>
                      <a:pt x="215581" y="24765"/>
                      <a:pt x="1894839" y="37147"/>
                      <a:pt x="2163444" y="37147"/>
                    </a:cubicBezTo>
                    <a:cubicBezTo>
                      <a:pt x="2170111" y="37147"/>
                      <a:pt x="2177731" y="37147"/>
                      <a:pt x="2184399" y="36195"/>
                    </a:cubicBezTo>
                    <a:cubicBezTo>
                      <a:pt x="2193924" y="35242"/>
                      <a:pt x="2197734" y="28575"/>
                      <a:pt x="2197734" y="20003"/>
                    </a:cubicBezTo>
                    <a:cubicBezTo>
                      <a:pt x="2199639" y="11430"/>
                      <a:pt x="2197734" y="2857"/>
                      <a:pt x="2186304" y="95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C6250479-1A5D-4F20-8B72-A141FC464573}"/>
                  </a:ext>
                </a:extLst>
              </p:cNvPr>
              <p:cNvSpPr/>
              <p:nvPr/>
            </p:nvSpPr>
            <p:spPr>
              <a:xfrm>
                <a:off x="4762499" y="5106705"/>
                <a:ext cx="552450" cy="16791"/>
              </a:xfrm>
              <a:custGeom>
                <a:avLst/>
                <a:gdLst>
                  <a:gd name="connsiteX0" fmla="*/ 0 w 552450"/>
                  <a:gd name="connsiteY0" fmla="*/ 8219 h 16791"/>
                  <a:gd name="connsiteX1" fmla="*/ 552450 w 552450"/>
                  <a:gd name="connsiteY1" fmla="*/ 8219 h 16791"/>
                  <a:gd name="connsiteX2" fmla="*/ 0 w 552450"/>
                  <a:gd name="connsiteY2" fmla="*/ 8219 h 167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2450" h="16791">
                    <a:moveTo>
                      <a:pt x="0" y="8219"/>
                    </a:moveTo>
                    <a:cubicBezTo>
                      <a:pt x="36195" y="19649"/>
                      <a:pt x="480060" y="19649"/>
                      <a:pt x="552450" y="8219"/>
                    </a:cubicBezTo>
                    <a:cubicBezTo>
                      <a:pt x="368618" y="-3211"/>
                      <a:pt x="183832" y="-2258"/>
                      <a:pt x="0" y="8219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F062AE8F-2EC9-41F2-A222-E0607478F850}"/>
                  </a:ext>
                </a:extLst>
              </p:cNvPr>
              <p:cNvSpPr/>
              <p:nvPr/>
            </p:nvSpPr>
            <p:spPr>
              <a:xfrm>
                <a:off x="4745354" y="4990041"/>
                <a:ext cx="3116628" cy="37306"/>
              </a:xfrm>
              <a:custGeom>
                <a:avLst/>
                <a:gdLst>
                  <a:gd name="connsiteX0" fmla="*/ 176213 w 3116628"/>
                  <a:gd name="connsiteY0" fmla="*/ 15346 h 37306"/>
                  <a:gd name="connsiteX1" fmla="*/ 176213 w 3116628"/>
                  <a:gd name="connsiteY1" fmla="*/ 15346 h 37306"/>
                  <a:gd name="connsiteX2" fmla="*/ 3089910 w 3116628"/>
                  <a:gd name="connsiteY2" fmla="*/ 37254 h 37306"/>
                  <a:gd name="connsiteX3" fmla="*/ 3116580 w 3116628"/>
                  <a:gd name="connsiteY3" fmla="*/ 20109 h 37306"/>
                  <a:gd name="connsiteX4" fmla="*/ 3089910 w 3116628"/>
                  <a:gd name="connsiteY4" fmla="*/ 106 h 37306"/>
                  <a:gd name="connsiteX5" fmla="*/ 176213 w 3116628"/>
                  <a:gd name="connsiteY5" fmla="*/ 6774 h 37306"/>
                  <a:gd name="connsiteX6" fmla="*/ 0 w 3116628"/>
                  <a:gd name="connsiteY6" fmla="*/ 7726 h 37306"/>
                  <a:gd name="connsiteX7" fmla="*/ 0 w 3116628"/>
                  <a:gd name="connsiteY7" fmla="*/ 15346 h 37306"/>
                  <a:gd name="connsiteX8" fmla="*/ 176213 w 3116628"/>
                  <a:gd name="connsiteY8" fmla="*/ 15346 h 37306"/>
                  <a:gd name="connsiteX9" fmla="*/ 176213 w 3116628"/>
                  <a:gd name="connsiteY9" fmla="*/ 15346 h 37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116628" h="37306">
                    <a:moveTo>
                      <a:pt x="176213" y="15346"/>
                    </a:moveTo>
                    <a:cubicBezTo>
                      <a:pt x="176213" y="15346"/>
                      <a:pt x="176213" y="15346"/>
                      <a:pt x="176213" y="15346"/>
                    </a:cubicBezTo>
                    <a:cubicBezTo>
                      <a:pt x="304800" y="18204"/>
                      <a:pt x="2919413" y="35349"/>
                      <a:pt x="3089910" y="37254"/>
                    </a:cubicBezTo>
                    <a:cubicBezTo>
                      <a:pt x="3102293" y="37254"/>
                      <a:pt x="3115627" y="39159"/>
                      <a:pt x="3116580" y="20109"/>
                    </a:cubicBezTo>
                    <a:cubicBezTo>
                      <a:pt x="3117533" y="106"/>
                      <a:pt x="3104197" y="106"/>
                      <a:pt x="3089910" y="106"/>
                    </a:cubicBezTo>
                    <a:cubicBezTo>
                      <a:pt x="3047047" y="-846"/>
                      <a:pt x="451485" y="4869"/>
                      <a:pt x="176213" y="6774"/>
                    </a:cubicBezTo>
                    <a:cubicBezTo>
                      <a:pt x="117157" y="5821"/>
                      <a:pt x="59055" y="4869"/>
                      <a:pt x="0" y="7726"/>
                    </a:cubicBezTo>
                    <a:cubicBezTo>
                      <a:pt x="0" y="10584"/>
                      <a:pt x="0" y="13441"/>
                      <a:pt x="0" y="15346"/>
                    </a:cubicBezTo>
                    <a:cubicBezTo>
                      <a:pt x="59055" y="15346"/>
                      <a:pt x="117157" y="15346"/>
                      <a:pt x="176213" y="15346"/>
                    </a:cubicBezTo>
                    <a:cubicBezTo>
                      <a:pt x="176213" y="15346"/>
                      <a:pt x="176213" y="15346"/>
                      <a:pt x="176213" y="15346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17C4F03E-6A72-4D12-8603-AEEA9A690B7A}"/>
                  </a:ext>
                </a:extLst>
              </p:cNvPr>
              <p:cNvSpPr/>
              <p:nvPr/>
            </p:nvSpPr>
            <p:spPr>
              <a:xfrm>
                <a:off x="4988242" y="4845367"/>
                <a:ext cx="2874644" cy="38100"/>
              </a:xfrm>
              <a:custGeom>
                <a:avLst/>
                <a:gdLst>
                  <a:gd name="connsiteX0" fmla="*/ 179070 w 2874644"/>
                  <a:gd name="connsiteY0" fmla="*/ 21907 h 38100"/>
                  <a:gd name="connsiteX1" fmla="*/ 179070 w 2874644"/>
                  <a:gd name="connsiteY1" fmla="*/ 21907 h 38100"/>
                  <a:gd name="connsiteX2" fmla="*/ 179070 w 2874644"/>
                  <a:gd name="connsiteY2" fmla="*/ 21907 h 38100"/>
                  <a:gd name="connsiteX3" fmla="*/ 2833688 w 2874644"/>
                  <a:gd name="connsiteY3" fmla="*/ 38100 h 38100"/>
                  <a:gd name="connsiteX4" fmla="*/ 2860358 w 2874644"/>
                  <a:gd name="connsiteY4" fmla="*/ 37147 h 38100"/>
                  <a:gd name="connsiteX5" fmla="*/ 2874645 w 2874644"/>
                  <a:gd name="connsiteY5" fmla="*/ 20955 h 38100"/>
                  <a:gd name="connsiteX6" fmla="*/ 2861310 w 2874644"/>
                  <a:gd name="connsiteY6" fmla="*/ 952 h 38100"/>
                  <a:gd name="connsiteX7" fmla="*/ 2840355 w 2874644"/>
                  <a:gd name="connsiteY7" fmla="*/ 0 h 38100"/>
                  <a:gd name="connsiteX8" fmla="*/ 121920 w 2874644"/>
                  <a:gd name="connsiteY8" fmla="*/ 11430 h 38100"/>
                  <a:gd name="connsiteX9" fmla="*/ 0 w 2874644"/>
                  <a:gd name="connsiteY9" fmla="*/ 11430 h 38100"/>
                  <a:gd name="connsiteX10" fmla="*/ 179070 w 2874644"/>
                  <a:gd name="connsiteY10" fmla="*/ 21907 h 38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74644" h="38100">
                    <a:moveTo>
                      <a:pt x="179070" y="21907"/>
                    </a:moveTo>
                    <a:cubicBezTo>
                      <a:pt x="179070" y="21907"/>
                      <a:pt x="179070" y="21907"/>
                      <a:pt x="179070" y="21907"/>
                    </a:cubicBezTo>
                    <a:cubicBezTo>
                      <a:pt x="179070" y="21907"/>
                      <a:pt x="179070" y="21907"/>
                      <a:pt x="179070" y="21907"/>
                    </a:cubicBezTo>
                    <a:cubicBezTo>
                      <a:pt x="280035" y="23813"/>
                      <a:pt x="2540318" y="38100"/>
                      <a:pt x="2833688" y="38100"/>
                    </a:cubicBezTo>
                    <a:cubicBezTo>
                      <a:pt x="2842260" y="38100"/>
                      <a:pt x="2851785" y="38100"/>
                      <a:pt x="2860358" y="37147"/>
                    </a:cubicBezTo>
                    <a:cubicBezTo>
                      <a:pt x="2869883" y="36195"/>
                      <a:pt x="2873693" y="29527"/>
                      <a:pt x="2874645" y="20955"/>
                    </a:cubicBezTo>
                    <a:cubicBezTo>
                      <a:pt x="2874645" y="11430"/>
                      <a:pt x="2873693" y="2857"/>
                      <a:pt x="2861310" y="952"/>
                    </a:cubicBezTo>
                    <a:cubicBezTo>
                      <a:pt x="2854643" y="0"/>
                      <a:pt x="2847022" y="0"/>
                      <a:pt x="2840355" y="0"/>
                    </a:cubicBezTo>
                    <a:cubicBezTo>
                      <a:pt x="2234565" y="952"/>
                      <a:pt x="232410" y="11430"/>
                      <a:pt x="121920" y="11430"/>
                    </a:cubicBezTo>
                    <a:cubicBezTo>
                      <a:pt x="80963" y="11430"/>
                      <a:pt x="40957" y="11430"/>
                      <a:pt x="0" y="11430"/>
                    </a:cubicBezTo>
                    <a:cubicBezTo>
                      <a:pt x="58102" y="25717"/>
                      <a:pt x="119063" y="20955"/>
                      <a:pt x="179070" y="21907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910E4DBB-B02C-4438-B22F-D6A7C78B084E}"/>
                </a:ext>
              </a:extLst>
            </p:cNvPr>
            <p:cNvSpPr/>
            <p:nvPr/>
          </p:nvSpPr>
          <p:spPr>
            <a:xfrm>
              <a:off x="2711761" y="2185740"/>
              <a:ext cx="155522" cy="318114"/>
            </a:xfrm>
            <a:custGeom>
              <a:avLst/>
              <a:gdLst>
                <a:gd name="connsiteX0" fmla="*/ 106113 w 330902"/>
                <a:gd name="connsiteY0" fmla="*/ 584959 h 676848"/>
                <a:gd name="connsiteX1" fmla="*/ 6100 w 330902"/>
                <a:gd name="connsiteY1" fmla="*/ 289684 h 676848"/>
                <a:gd name="connsiteX2" fmla="*/ 8005 w 330902"/>
                <a:gd name="connsiteY2" fmla="*/ 203959 h 676848"/>
                <a:gd name="connsiteX3" fmla="*/ 24198 w 330902"/>
                <a:gd name="connsiteY3" fmla="*/ 76324 h 676848"/>
                <a:gd name="connsiteX4" fmla="*/ 105160 w 330902"/>
                <a:gd name="connsiteY4" fmla="*/ 124 h 676848"/>
                <a:gd name="connsiteX5" fmla="*/ 232795 w 330902"/>
                <a:gd name="connsiteY5" fmla="*/ 124 h 676848"/>
                <a:gd name="connsiteX6" fmla="*/ 266133 w 330902"/>
                <a:gd name="connsiteY6" fmla="*/ 39176 h 676848"/>
                <a:gd name="connsiteX7" fmla="*/ 235652 w 330902"/>
                <a:gd name="connsiteY7" fmla="*/ 202054 h 676848"/>
                <a:gd name="connsiteX8" fmla="*/ 232795 w 330902"/>
                <a:gd name="connsiteY8" fmla="*/ 296351 h 676848"/>
                <a:gd name="connsiteX9" fmla="*/ 330902 w 330902"/>
                <a:gd name="connsiteY9" fmla="*/ 588769 h 676848"/>
                <a:gd name="connsiteX10" fmla="*/ 308043 w 330902"/>
                <a:gd name="connsiteY10" fmla="*/ 605914 h 676848"/>
                <a:gd name="connsiteX11" fmla="*/ 163263 w 330902"/>
                <a:gd name="connsiteY11" fmla="*/ 672589 h 676848"/>
                <a:gd name="connsiteX12" fmla="*/ 133735 w 330902"/>
                <a:gd name="connsiteY12" fmla="*/ 661159 h 676848"/>
                <a:gd name="connsiteX13" fmla="*/ 106113 w 330902"/>
                <a:gd name="connsiteY13" fmla="*/ 584959 h 676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0902" h="676848">
                  <a:moveTo>
                    <a:pt x="106113" y="584959"/>
                  </a:moveTo>
                  <a:cubicBezTo>
                    <a:pt x="92777" y="553526"/>
                    <a:pt x="6100" y="297304"/>
                    <a:pt x="6100" y="289684"/>
                  </a:cubicBezTo>
                  <a:cubicBezTo>
                    <a:pt x="-6283" y="261109"/>
                    <a:pt x="3242" y="232534"/>
                    <a:pt x="8005" y="203959"/>
                  </a:cubicBezTo>
                  <a:cubicBezTo>
                    <a:pt x="8005" y="196339"/>
                    <a:pt x="24198" y="81086"/>
                    <a:pt x="24198" y="76324"/>
                  </a:cubicBezTo>
                  <a:cubicBezTo>
                    <a:pt x="32770" y="-11306"/>
                    <a:pt x="33723" y="1076"/>
                    <a:pt x="105160" y="124"/>
                  </a:cubicBezTo>
                  <a:cubicBezTo>
                    <a:pt x="148023" y="124"/>
                    <a:pt x="190885" y="124"/>
                    <a:pt x="232795" y="124"/>
                  </a:cubicBezTo>
                  <a:cubicBezTo>
                    <a:pt x="263275" y="124"/>
                    <a:pt x="269943" y="8696"/>
                    <a:pt x="266133" y="39176"/>
                  </a:cubicBezTo>
                  <a:cubicBezTo>
                    <a:pt x="264227" y="52511"/>
                    <a:pt x="236605" y="195386"/>
                    <a:pt x="235652" y="202054"/>
                  </a:cubicBezTo>
                  <a:cubicBezTo>
                    <a:pt x="228985" y="231581"/>
                    <a:pt x="216602" y="245869"/>
                    <a:pt x="232795" y="296351"/>
                  </a:cubicBezTo>
                  <a:cubicBezTo>
                    <a:pt x="233748" y="298256"/>
                    <a:pt x="317568" y="556384"/>
                    <a:pt x="330902" y="588769"/>
                  </a:cubicBezTo>
                  <a:cubicBezTo>
                    <a:pt x="327093" y="599246"/>
                    <a:pt x="316615" y="602104"/>
                    <a:pt x="308043" y="605914"/>
                  </a:cubicBezTo>
                  <a:cubicBezTo>
                    <a:pt x="259465" y="628774"/>
                    <a:pt x="211840" y="649729"/>
                    <a:pt x="163263" y="672589"/>
                  </a:cubicBezTo>
                  <a:cubicBezTo>
                    <a:pt x="148023" y="680209"/>
                    <a:pt x="139450" y="678304"/>
                    <a:pt x="133735" y="661159"/>
                  </a:cubicBezTo>
                  <a:cubicBezTo>
                    <a:pt x="125163" y="636394"/>
                    <a:pt x="115638" y="610676"/>
                    <a:pt x="106113" y="58495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C500464E-2648-43D8-89D2-AFD61AA38EB3}"/>
                </a:ext>
              </a:extLst>
            </p:cNvPr>
            <p:cNvSpPr/>
            <p:nvPr/>
          </p:nvSpPr>
          <p:spPr>
            <a:xfrm>
              <a:off x="2724552" y="2202362"/>
              <a:ext cx="96474" cy="105800"/>
            </a:xfrm>
            <a:custGeom>
              <a:avLst/>
              <a:gdLst>
                <a:gd name="connsiteX0" fmla="*/ 183672 w 205266"/>
                <a:gd name="connsiteY0" fmla="*/ 0 h 225110"/>
                <a:gd name="connsiteX1" fmla="*/ 204626 w 205266"/>
                <a:gd name="connsiteY1" fmla="*/ 24765 h 225110"/>
                <a:gd name="connsiteX2" fmla="*/ 174147 w 205266"/>
                <a:gd name="connsiteY2" fmla="*/ 186690 h 225110"/>
                <a:gd name="connsiteX3" fmla="*/ 154144 w 205266"/>
                <a:gd name="connsiteY3" fmla="*/ 208598 h 225110"/>
                <a:gd name="connsiteX4" fmla="*/ 16984 w 205266"/>
                <a:gd name="connsiteY4" fmla="*/ 224790 h 225110"/>
                <a:gd name="connsiteX5" fmla="*/ 791 w 205266"/>
                <a:gd name="connsiteY5" fmla="*/ 206693 h 225110"/>
                <a:gd name="connsiteX6" fmla="*/ 30319 w 205266"/>
                <a:gd name="connsiteY6" fmla="*/ 22860 h 225110"/>
                <a:gd name="connsiteX7" fmla="*/ 56989 w 205266"/>
                <a:gd name="connsiteY7" fmla="*/ 953 h 225110"/>
                <a:gd name="connsiteX8" fmla="*/ 183672 w 205266"/>
                <a:gd name="connsiteY8" fmla="*/ 0 h 225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266" h="225110">
                  <a:moveTo>
                    <a:pt x="183672" y="0"/>
                  </a:moveTo>
                  <a:cubicBezTo>
                    <a:pt x="200816" y="0"/>
                    <a:pt x="207484" y="6668"/>
                    <a:pt x="204626" y="24765"/>
                  </a:cubicBezTo>
                  <a:cubicBezTo>
                    <a:pt x="194149" y="79058"/>
                    <a:pt x="184624" y="132398"/>
                    <a:pt x="174147" y="186690"/>
                  </a:cubicBezTo>
                  <a:cubicBezTo>
                    <a:pt x="172241" y="198120"/>
                    <a:pt x="167479" y="206693"/>
                    <a:pt x="154144" y="208598"/>
                  </a:cubicBezTo>
                  <a:cubicBezTo>
                    <a:pt x="108424" y="214313"/>
                    <a:pt x="62704" y="219075"/>
                    <a:pt x="16984" y="224790"/>
                  </a:cubicBezTo>
                  <a:cubicBezTo>
                    <a:pt x="2697" y="226695"/>
                    <a:pt x="-2066" y="220028"/>
                    <a:pt x="791" y="206693"/>
                  </a:cubicBezTo>
                  <a:cubicBezTo>
                    <a:pt x="11269" y="145733"/>
                    <a:pt x="20794" y="83820"/>
                    <a:pt x="30319" y="22860"/>
                  </a:cubicBezTo>
                  <a:cubicBezTo>
                    <a:pt x="33176" y="5715"/>
                    <a:pt x="40797" y="0"/>
                    <a:pt x="56989" y="953"/>
                  </a:cubicBezTo>
                  <a:cubicBezTo>
                    <a:pt x="76991" y="0"/>
                    <a:pt x="162716" y="0"/>
                    <a:pt x="183672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8" name="TextBox 187">
            <a:extLst>
              <a:ext uri="{FF2B5EF4-FFF2-40B4-BE49-F238E27FC236}">
                <a16:creationId xmlns:a16="http://schemas.microsoft.com/office/drawing/2014/main" id="{9E61CD3A-857D-4CB9-A5EA-169B3A4AB98E}"/>
              </a:ext>
            </a:extLst>
          </p:cNvPr>
          <p:cNvSpPr txBox="1"/>
          <p:nvPr/>
        </p:nvSpPr>
        <p:spPr>
          <a:xfrm>
            <a:off x="5222394" y="1715948"/>
            <a:ext cx="6011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43445131-FAB5-47C4-9DA4-33A1754BC7B7}"/>
              </a:ext>
            </a:extLst>
          </p:cNvPr>
          <p:cNvGrpSpPr/>
          <p:nvPr/>
        </p:nvGrpSpPr>
        <p:grpSpPr>
          <a:xfrm>
            <a:off x="5222393" y="3398223"/>
            <a:ext cx="2719592" cy="823652"/>
            <a:chOff x="2079598" y="4324401"/>
            <a:chExt cx="3303211" cy="823652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6B56C62F-E64B-4CD4-9970-EC0EA1265EAD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35B3CD27-8BE4-41E5-A757-8A019E368BD4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CF63BB6A-68A4-4166-B4B6-53E4CC7674E1}"/>
              </a:ext>
            </a:extLst>
          </p:cNvPr>
          <p:cNvGrpSpPr/>
          <p:nvPr/>
        </p:nvGrpSpPr>
        <p:grpSpPr>
          <a:xfrm>
            <a:off x="8393950" y="3398223"/>
            <a:ext cx="2719592" cy="823652"/>
            <a:chOff x="2079598" y="4324401"/>
            <a:chExt cx="3303211" cy="823652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DC09D85A-8F9D-4359-83C4-CE6B8BE62861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EDF264F3-A933-4469-9AF0-55FAEABD55D8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C97F2F30-4668-4E6A-93F9-26F838FCB743}"/>
              </a:ext>
            </a:extLst>
          </p:cNvPr>
          <p:cNvGrpSpPr/>
          <p:nvPr/>
        </p:nvGrpSpPr>
        <p:grpSpPr>
          <a:xfrm>
            <a:off x="5222393" y="5359164"/>
            <a:ext cx="2719592" cy="823652"/>
            <a:chOff x="2079598" y="4324401"/>
            <a:chExt cx="3303211" cy="823652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A2E0E66D-E239-4F75-862D-43A804064384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4626092A-69A4-4704-8F14-2C78EAC5EA39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324BA332-08E8-4776-9E14-5299DED0E1DD}"/>
              </a:ext>
            </a:extLst>
          </p:cNvPr>
          <p:cNvGrpSpPr/>
          <p:nvPr/>
        </p:nvGrpSpPr>
        <p:grpSpPr>
          <a:xfrm>
            <a:off x="8393950" y="5359164"/>
            <a:ext cx="2719592" cy="823652"/>
            <a:chOff x="2079598" y="4324401"/>
            <a:chExt cx="3303211" cy="823652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D89C5565-2887-4664-B9D5-78E346B41FD4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B99EED40-4863-4C8A-9EA6-D3AFB9A13CE1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201" name="Freeform: Shape 200">
            <a:extLst>
              <a:ext uri="{FF2B5EF4-FFF2-40B4-BE49-F238E27FC236}">
                <a16:creationId xmlns:a16="http://schemas.microsoft.com/office/drawing/2014/main" id="{EC256592-BE95-4C4E-9C57-55319DAA22BF}"/>
              </a:ext>
            </a:extLst>
          </p:cNvPr>
          <p:cNvSpPr/>
          <p:nvPr/>
        </p:nvSpPr>
        <p:spPr>
          <a:xfrm>
            <a:off x="9487296" y="2536687"/>
            <a:ext cx="532900" cy="826802"/>
          </a:xfrm>
          <a:custGeom>
            <a:avLst/>
            <a:gdLst>
              <a:gd name="connsiteX0" fmla="*/ 3916561 w 4420195"/>
              <a:gd name="connsiteY0" fmla="*/ 4367582 h 6858000"/>
              <a:gd name="connsiteX1" fmla="*/ 3585717 w 4420195"/>
              <a:gd name="connsiteY1" fmla="*/ 4378968 h 6858000"/>
              <a:gd name="connsiteX2" fmla="*/ 3414266 w 4420195"/>
              <a:gd name="connsiteY2" fmla="*/ 4360885 h 6858000"/>
              <a:gd name="connsiteX3" fmla="*/ 3394175 w 4420195"/>
              <a:gd name="connsiteY3" fmla="*/ 4347490 h 6858000"/>
              <a:gd name="connsiteX4" fmla="*/ 3275633 w 4420195"/>
              <a:gd name="connsiteY4" fmla="*/ 4173361 h 6858000"/>
              <a:gd name="connsiteX5" fmla="*/ 3226743 w 4420195"/>
              <a:gd name="connsiteY5" fmla="*/ 3900113 h 6858000"/>
              <a:gd name="connsiteX6" fmla="*/ 3107532 w 4420195"/>
              <a:gd name="connsiteY6" fmla="*/ 3341561 h 6858000"/>
              <a:gd name="connsiteX7" fmla="*/ 3022476 w 4420195"/>
              <a:gd name="connsiteY7" fmla="*/ 2869404 h 6858000"/>
              <a:gd name="connsiteX8" fmla="*/ 2966219 w 4420195"/>
              <a:gd name="connsiteY8" fmla="*/ 2568027 h 6858000"/>
              <a:gd name="connsiteX9" fmla="*/ 2780035 w 4420195"/>
              <a:gd name="connsiteY9" fmla="*/ 2172219 h 6858000"/>
              <a:gd name="connsiteX10" fmla="*/ 2546301 w 4420195"/>
              <a:gd name="connsiteY10" fmla="*/ 1704080 h 6858000"/>
              <a:gd name="connsiteX11" fmla="*/ 2406998 w 4420195"/>
              <a:gd name="connsiteY11" fmla="*/ 1124766 h 6858000"/>
              <a:gd name="connsiteX12" fmla="*/ 2329309 w 4420195"/>
              <a:gd name="connsiteY12" fmla="*/ 1055784 h 6858000"/>
              <a:gd name="connsiteX13" fmla="*/ 2127052 w 4420195"/>
              <a:gd name="connsiteY13" fmla="*/ 1144858 h 6858000"/>
              <a:gd name="connsiteX14" fmla="*/ 2013868 w 4420195"/>
              <a:gd name="connsiteY14" fmla="*/ 1131463 h 6858000"/>
              <a:gd name="connsiteX15" fmla="*/ 2012529 w 4420195"/>
              <a:gd name="connsiteY15" fmla="*/ 1129454 h 6858000"/>
              <a:gd name="connsiteX16" fmla="*/ 1796207 w 4420195"/>
              <a:gd name="connsiteY16" fmla="*/ 870270 h 6858000"/>
              <a:gd name="connsiteX17" fmla="*/ 1123132 w 4420195"/>
              <a:gd name="connsiteY17" fmla="*/ 281580 h 6858000"/>
              <a:gd name="connsiteX18" fmla="*/ 924893 w 4420195"/>
              <a:gd name="connsiteY18" fmla="*/ 158351 h 6858000"/>
              <a:gd name="connsiteX19" fmla="*/ 760809 w 4420195"/>
              <a:gd name="connsiteY19" fmla="*/ 204562 h 6858000"/>
              <a:gd name="connsiteX20" fmla="*/ 748085 w 4420195"/>
              <a:gd name="connsiteY20" fmla="*/ 217956 h 6858000"/>
              <a:gd name="connsiteX21" fmla="*/ 705892 w 4420195"/>
              <a:gd name="connsiteY21" fmla="*/ 219296 h 6858000"/>
              <a:gd name="connsiteX22" fmla="*/ 612130 w 4420195"/>
              <a:gd name="connsiteY22" fmla="*/ 123525 h 6858000"/>
              <a:gd name="connsiteX23" fmla="*/ 511671 w 4420195"/>
              <a:gd name="connsiteY23" fmla="*/ 31772 h 6858000"/>
              <a:gd name="connsiteX24" fmla="*/ 230386 w 4420195"/>
              <a:gd name="connsiteY24" fmla="*/ 134910 h 6858000"/>
              <a:gd name="connsiteX25" fmla="*/ 212973 w 4420195"/>
              <a:gd name="connsiteY25" fmla="*/ 317746 h 6858000"/>
              <a:gd name="connsiteX26" fmla="*/ 184175 w 4420195"/>
              <a:gd name="connsiteY26" fmla="*/ 451691 h 6858000"/>
              <a:gd name="connsiteX27" fmla="*/ 145331 w 4420195"/>
              <a:gd name="connsiteY27" fmla="*/ 578939 h 6858000"/>
              <a:gd name="connsiteX28" fmla="*/ 163413 w 4420195"/>
              <a:gd name="connsiteY28" fmla="*/ 726949 h 6858000"/>
              <a:gd name="connsiteX29" fmla="*/ 150019 w 4420195"/>
              <a:gd name="connsiteY29" fmla="*/ 826068 h 6858000"/>
              <a:gd name="connsiteX30" fmla="*/ 58936 w 4420195"/>
              <a:gd name="connsiteY30" fmla="*/ 1031004 h 6858000"/>
              <a:gd name="connsiteX31" fmla="*/ 42863 w 4420195"/>
              <a:gd name="connsiteY31" fmla="*/ 1393327 h 6858000"/>
              <a:gd name="connsiteX32" fmla="*/ 103138 w 4420195"/>
              <a:gd name="connsiteY32" fmla="*/ 1676621 h 6858000"/>
              <a:gd name="connsiteX33" fmla="*/ 113184 w 4420195"/>
              <a:gd name="connsiteY33" fmla="*/ 1751630 h 6858000"/>
              <a:gd name="connsiteX34" fmla="*/ 89074 w 4420195"/>
              <a:gd name="connsiteY34" fmla="*/ 1888254 h 6858000"/>
              <a:gd name="connsiteX35" fmla="*/ 14734 w 4420195"/>
              <a:gd name="connsiteY35" fmla="*/ 2306164 h 6858000"/>
              <a:gd name="connsiteX36" fmla="*/ 0 w 4420195"/>
              <a:gd name="connsiteY36" fmla="*/ 2438100 h 6858000"/>
              <a:gd name="connsiteX37" fmla="*/ 0 w 4420195"/>
              <a:gd name="connsiteY37" fmla="*/ 2577403 h 6858000"/>
              <a:gd name="connsiteX38" fmla="*/ 20092 w 4420195"/>
              <a:gd name="connsiteY38" fmla="*/ 2692596 h 6858000"/>
              <a:gd name="connsiteX39" fmla="*/ 134615 w 4420195"/>
              <a:gd name="connsiteY39" fmla="*/ 2911597 h 6858000"/>
              <a:gd name="connsiteX40" fmla="*/ 269230 w 4420195"/>
              <a:gd name="connsiteY40" fmla="*/ 3107827 h 6858000"/>
              <a:gd name="connsiteX41" fmla="*/ 396478 w 4420195"/>
              <a:gd name="connsiteY41" fmla="*/ 3469479 h 6858000"/>
              <a:gd name="connsiteX42" fmla="*/ 495598 w 4420195"/>
              <a:gd name="connsiteY42" fmla="*/ 3961058 h 6858000"/>
              <a:gd name="connsiteX43" fmla="*/ 726653 w 4420195"/>
              <a:gd name="connsiteY43" fmla="*/ 4571849 h 6858000"/>
              <a:gd name="connsiteX44" fmla="*/ 723975 w 4420195"/>
              <a:gd name="connsiteY44" fmla="*/ 4613372 h 6858000"/>
              <a:gd name="connsiteX45" fmla="*/ 504974 w 4420195"/>
              <a:gd name="connsiteY45" fmla="*/ 5017217 h 6858000"/>
              <a:gd name="connsiteX46" fmla="*/ 395808 w 4420195"/>
              <a:gd name="connsiteY46" fmla="*/ 5738513 h 6858000"/>
              <a:gd name="connsiteX47" fmla="*/ 575965 w 4420195"/>
              <a:gd name="connsiteY47" fmla="*/ 6320505 h 6858000"/>
              <a:gd name="connsiteX48" fmla="*/ 1011287 w 4420195"/>
              <a:gd name="connsiteY48" fmla="*/ 6702249 h 6858000"/>
              <a:gd name="connsiteX49" fmla="*/ 1997125 w 4420195"/>
              <a:gd name="connsiteY49" fmla="*/ 6457799 h 6858000"/>
              <a:gd name="connsiteX50" fmla="*/ 2287117 w 4420195"/>
              <a:gd name="connsiteY50" fmla="*/ 5920009 h 6858000"/>
              <a:gd name="connsiteX51" fmla="*/ 2355429 w 4420195"/>
              <a:gd name="connsiteY51" fmla="*/ 5601889 h 6858000"/>
              <a:gd name="connsiteX52" fmla="*/ 2363465 w 4420195"/>
              <a:gd name="connsiteY52" fmla="*/ 5511476 h 6858000"/>
              <a:gd name="connsiteX53" fmla="*/ 2373511 w 4420195"/>
              <a:gd name="connsiteY53" fmla="*/ 5473971 h 6858000"/>
              <a:gd name="connsiteX54" fmla="*/ 2407667 w 4420195"/>
              <a:gd name="connsiteY54" fmla="*/ 5501430 h 6858000"/>
              <a:gd name="connsiteX55" fmla="*/ 2642741 w 4420195"/>
              <a:gd name="connsiteY55" fmla="*/ 5828926 h 6858000"/>
              <a:gd name="connsiteX56" fmla="*/ 2645420 w 4420195"/>
              <a:gd name="connsiteY56" fmla="*/ 5849017 h 6858000"/>
              <a:gd name="connsiteX57" fmla="*/ 2550319 w 4420195"/>
              <a:gd name="connsiteY57" fmla="*/ 6360689 h 6858000"/>
              <a:gd name="connsiteX58" fmla="*/ 2534246 w 4420195"/>
              <a:gd name="connsiteY58" fmla="*/ 6461148 h 6858000"/>
              <a:gd name="connsiteX59" fmla="*/ 2542952 w 4420195"/>
              <a:gd name="connsiteY59" fmla="*/ 6483249 h 6858000"/>
              <a:gd name="connsiteX60" fmla="*/ 2579787 w 4420195"/>
              <a:gd name="connsiteY60" fmla="*/ 6509368 h 6858000"/>
              <a:gd name="connsiteX61" fmla="*/ 3151734 w 4420195"/>
              <a:gd name="connsiteY61" fmla="*/ 6794002 h 6858000"/>
              <a:gd name="connsiteX62" fmla="*/ 3372743 w 4420195"/>
              <a:gd name="connsiteY62" fmla="*/ 6860975 h 6858000"/>
              <a:gd name="connsiteX63" fmla="*/ 3453110 w 4420195"/>
              <a:gd name="connsiteY63" fmla="*/ 6860975 h 6858000"/>
              <a:gd name="connsiteX64" fmla="*/ 3473872 w 4420195"/>
              <a:gd name="connsiteY64" fmla="*/ 6856286 h 6858000"/>
              <a:gd name="connsiteX65" fmla="*/ 3550891 w 4420195"/>
              <a:gd name="connsiteY65" fmla="*/ 6789314 h 6858000"/>
              <a:gd name="connsiteX66" fmla="*/ 3570983 w 4420195"/>
              <a:gd name="connsiteY66" fmla="*/ 6720332 h 6858000"/>
              <a:gd name="connsiteX67" fmla="*/ 3727029 w 4420195"/>
              <a:gd name="connsiteY67" fmla="*/ 6055293 h 6858000"/>
              <a:gd name="connsiteX68" fmla="*/ 3994250 w 4420195"/>
              <a:gd name="connsiteY68" fmla="*/ 5222823 h 6858000"/>
              <a:gd name="connsiteX69" fmla="*/ 4417517 w 4420195"/>
              <a:gd name="connsiteY69" fmla="*/ 4559124 h 6858000"/>
              <a:gd name="connsiteX70" fmla="*/ 4425554 w 4420195"/>
              <a:gd name="connsiteY70" fmla="*/ 4546399 h 6858000"/>
              <a:gd name="connsiteX71" fmla="*/ 3916561 w 4420195"/>
              <a:gd name="connsiteY71" fmla="*/ 4367582 h 6858000"/>
              <a:gd name="connsiteX72" fmla="*/ 139973 w 4420195"/>
              <a:gd name="connsiteY72" fmla="*/ 998188 h 6858000"/>
              <a:gd name="connsiteX73" fmla="*/ 162074 w 4420195"/>
              <a:gd name="connsiteY73" fmla="*/ 918490 h 6858000"/>
              <a:gd name="connsiteX74" fmla="*/ 170111 w 4420195"/>
              <a:gd name="connsiteY74" fmla="*/ 903087 h 6858000"/>
              <a:gd name="connsiteX75" fmla="*/ 259184 w 4420195"/>
              <a:gd name="connsiteY75" fmla="*/ 1283491 h 6858000"/>
              <a:gd name="connsiteX76" fmla="*/ 229716 w 4420195"/>
              <a:gd name="connsiteY76" fmla="*/ 1451593 h 6858000"/>
              <a:gd name="connsiteX77" fmla="*/ 205606 w 4420195"/>
              <a:gd name="connsiteY77" fmla="*/ 1492446 h 6858000"/>
              <a:gd name="connsiteX78" fmla="*/ 194890 w 4420195"/>
              <a:gd name="connsiteY78" fmla="*/ 1516556 h 6858000"/>
              <a:gd name="connsiteX79" fmla="*/ 163413 w 4420195"/>
              <a:gd name="connsiteY79" fmla="*/ 1539327 h 6858000"/>
              <a:gd name="connsiteX80" fmla="*/ 143991 w 4420195"/>
              <a:gd name="connsiteY80" fmla="*/ 1507180 h 6858000"/>
              <a:gd name="connsiteX81" fmla="*/ 131266 w 4420195"/>
              <a:gd name="connsiteY81" fmla="*/ 1406721 h 6858000"/>
              <a:gd name="connsiteX82" fmla="*/ 139973 w 4420195"/>
              <a:gd name="connsiteY82" fmla="*/ 998188 h 6858000"/>
              <a:gd name="connsiteX83" fmla="*/ 2101602 w 4420195"/>
              <a:gd name="connsiteY83" fmla="*/ 5315915 h 6858000"/>
              <a:gd name="connsiteX84" fmla="*/ 1940198 w 4420195"/>
              <a:gd name="connsiteY84" fmla="*/ 5611265 h 6858000"/>
              <a:gd name="connsiteX85" fmla="*/ 1567830 w 4420195"/>
              <a:gd name="connsiteY85" fmla="*/ 5892550 h 6858000"/>
              <a:gd name="connsiteX86" fmla="*/ 1237655 w 4420195"/>
              <a:gd name="connsiteY86" fmla="*/ 5909293 h 6858000"/>
              <a:gd name="connsiteX87" fmla="*/ 1040086 w 4420195"/>
              <a:gd name="connsiteY87" fmla="*/ 5717751 h 6858000"/>
              <a:gd name="connsiteX88" fmla="*/ 1053480 w 4420195"/>
              <a:gd name="connsiteY88" fmla="*/ 5310558 h 6858000"/>
              <a:gd name="connsiteX89" fmla="*/ 1090315 w 4420195"/>
              <a:gd name="connsiteY89" fmla="*/ 5101603 h 6858000"/>
              <a:gd name="connsiteX90" fmla="*/ 1062856 w 4420195"/>
              <a:gd name="connsiteY90" fmla="*/ 4941538 h 6858000"/>
              <a:gd name="connsiteX91" fmla="*/ 967085 w 4420195"/>
              <a:gd name="connsiteY91" fmla="*/ 4770088 h 6858000"/>
              <a:gd name="connsiteX92" fmla="*/ 743397 w 4420195"/>
              <a:gd name="connsiteY92" fmla="*/ 4394371 h 6858000"/>
              <a:gd name="connsiteX93" fmla="*/ 537791 w 4420195"/>
              <a:gd name="connsiteY93" fmla="*/ 3850554 h 6858000"/>
              <a:gd name="connsiteX94" fmla="*/ 478855 w 4420195"/>
              <a:gd name="connsiteY94" fmla="*/ 3544488 h 6858000"/>
              <a:gd name="connsiteX95" fmla="*/ 208285 w 4420195"/>
              <a:gd name="connsiteY95" fmla="*/ 2847973 h 6858000"/>
              <a:gd name="connsiteX96" fmla="*/ 111844 w 4420195"/>
              <a:gd name="connsiteY96" fmla="*/ 2549275 h 6858000"/>
              <a:gd name="connsiteX97" fmla="*/ 160065 w 4420195"/>
              <a:gd name="connsiteY97" fmla="*/ 2076448 h 6858000"/>
              <a:gd name="connsiteX98" fmla="*/ 235744 w 4420195"/>
              <a:gd name="connsiteY98" fmla="*/ 1653180 h 6858000"/>
              <a:gd name="connsiteX99" fmla="*/ 263203 w 4420195"/>
              <a:gd name="connsiteY99" fmla="*/ 1525263 h 6858000"/>
              <a:gd name="connsiteX100" fmla="*/ 279946 w 4420195"/>
              <a:gd name="connsiteY100" fmla="*/ 1483740 h 6858000"/>
              <a:gd name="connsiteX101" fmla="*/ 293340 w 4420195"/>
              <a:gd name="connsiteY101" fmla="*/ 1506510 h 6858000"/>
              <a:gd name="connsiteX102" fmla="*/ 410542 w 4420195"/>
              <a:gd name="connsiteY102" fmla="*/ 1842043 h 6858000"/>
              <a:gd name="connsiteX103" fmla="*/ 410542 w 4420195"/>
              <a:gd name="connsiteY103" fmla="*/ 2411311 h 6858000"/>
              <a:gd name="connsiteX104" fmla="*/ 411882 w 4420195"/>
              <a:gd name="connsiteY104" fmla="*/ 2411311 h 6858000"/>
              <a:gd name="connsiteX105" fmla="*/ 472827 w 4420195"/>
              <a:gd name="connsiteY105" fmla="*/ 2630312 h 6858000"/>
              <a:gd name="connsiteX106" fmla="*/ 644277 w 4420195"/>
              <a:gd name="connsiteY106" fmla="*/ 2962496 h 6858000"/>
              <a:gd name="connsiteX107" fmla="*/ 747415 w 4420195"/>
              <a:gd name="connsiteY107" fmla="*/ 3170781 h 6858000"/>
              <a:gd name="connsiteX108" fmla="*/ 745406 w 4420195"/>
              <a:gd name="connsiteY108" fmla="*/ 3200919 h 6858000"/>
              <a:gd name="connsiteX109" fmla="*/ 662360 w 4420195"/>
              <a:gd name="connsiteY109" fmla="*/ 3344240 h 6858000"/>
              <a:gd name="connsiteX110" fmla="*/ 646956 w 4420195"/>
              <a:gd name="connsiteY110" fmla="*/ 3394469 h 6858000"/>
              <a:gd name="connsiteX111" fmla="*/ 656332 w 4420195"/>
              <a:gd name="connsiteY111" fmla="*/ 3400497 h 6858000"/>
              <a:gd name="connsiteX112" fmla="*/ 699195 w 4420195"/>
              <a:gd name="connsiteY112" fmla="*/ 3376387 h 6858000"/>
              <a:gd name="connsiteX113" fmla="*/ 846534 w 4420195"/>
              <a:gd name="connsiteY113" fmla="*/ 3289323 h 6858000"/>
              <a:gd name="connsiteX114" fmla="*/ 863278 w 4420195"/>
              <a:gd name="connsiteY114" fmla="*/ 3281286 h 6858000"/>
              <a:gd name="connsiteX115" fmla="*/ 955700 w 4420195"/>
              <a:gd name="connsiteY115" fmla="*/ 3323479 h 6858000"/>
              <a:gd name="connsiteX116" fmla="*/ 1044774 w 4420195"/>
              <a:gd name="connsiteY116" fmla="*/ 3697186 h 6858000"/>
              <a:gd name="connsiteX117" fmla="*/ 1674317 w 4420195"/>
              <a:gd name="connsiteY117" fmla="*/ 4889299 h 6858000"/>
              <a:gd name="connsiteX118" fmla="*/ 2012529 w 4420195"/>
              <a:gd name="connsiteY118" fmla="*/ 5175942 h 6858000"/>
              <a:gd name="connsiteX119" fmla="*/ 2076822 w 4420195"/>
              <a:gd name="connsiteY119" fmla="*/ 5227511 h 6858000"/>
              <a:gd name="connsiteX120" fmla="*/ 2101602 w 4420195"/>
              <a:gd name="connsiteY120" fmla="*/ 5315915 h 6858000"/>
              <a:gd name="connsiteX121" fmla="*/ 474166 w 4420195"/>
              <a:gd name="connsiteY121" fmla="*/ 2022870 h 6858000"/>
              <a:gd name="connsiteX122" fmla="*/ 573956 w 4420195"/>
              <a:gd name="connsiteY122" fmla="*/ 2302146 h 6858000"/>
              <a:gd name="connsiteX123" fmla="*/ 809030 w 4420195"/>
              <a:gd name="connsiteY123" fmla="*/ 2904230 h 6858000"/>
              <a:gd name="connsiteX124" fmla="*/ 879351 w 4420195"/>
              <a:gd name="connsiteY124" fmla="*/ 3080368 h 6858000"/>
              <a:gd name="connsiteX125" fmla="*/ 873324 w 4420195"/>
              <a:gd name="connsiteY125" fmla="*/ 3138634 h 6858000"/>
              <a:gd name="connsiteX126" fmla="*/ 827112 w 4420195"/>
              <a:gd name="connsiteY126" fmla="*/ 3108496 h 6858000"/>
              <a:gd name="connsiteX127" fmla="*/ 606772 w 4420195"/>
              <a:gd name="connsiteY127" fmla="*/ 2718046 h 6858000"/>
              <a:gd name="connsiteX128" fmla="*/ 474166 w 4420195"/>
              <a:gd name="connsiteY128" fmla="*/ 2406623 h 6858000"/>
              <a:gd name="connsiteX129" fmla="*/ 474166 w 4420195"/>
              <a:gd name="connsiteY129" fmla="*/ 2022870 h 6858000"/>
              <a:gd name="connsiteX130" fmla="*/ 3295725 w 4420195"/>
              <a:gd name="connsiteY130" fmla="*/ 4573858 h 6858000"/>
              <a:gd name="connsiteX131" fmla="*/ 2768650 w 4420195"/>
              <a:gd name="connsiteY131" fmla="*/ 5394943 h 6858000"/>
              <a:gd name="connsiteX132" fmla="*/ 2707035 w 4420195"/>
              <a:gd name="connsiteY132" fmla="*/ 5576439 h 6858000"/>
              <a:gd name="connsiteX133" fmla="*/ 2686943 w 4420195"/>
              <a:gd name="connsiteY133" fmla="*/ 5625999 h 6858000"/>
              <a:gd name="connsiteX134" fmla="*/ 2638053 w 4420195"/>
              <a:gd name="connsiteY134" fmla="*/ 5630017 h 6858000"/>
              <a:gd name="connsiteX135" fmla="*/ 2555007 w 4420195"/>
              <a:gd name="connsiteY135" fmla="*/ 5508796 h 6858000"/>
              <a:gd name="connsiteX136" fmla="*/ 2406998 w 4420195"/>
              <a:gd name="connsiteY136" fmla="*/ 5329310 h 6858000"/>
              <a:gd name="connsiteX137" fmla="*/ 2196034 w 4420195"/>
              <a:gd name="connsiteY137" fmla="*/ 5161208 h 6858000"/>
              <a:gd name="connsiteX138" fmla="*/ 1329407 w 4420195"/>
              <a:gd name="connsiteY138" fmla="*/ 4178050 h 6858000"/>
              <a:gd name="connsiteX139" fmla="*/ 1149251 w 4420195"/>
              <a:gd name="connsiteY139" fmla="*/ 3659681 h 6858000"/>
              <a:gd name="connsiteX140" fmla="*/ 816397 w 4420195"/>
              <a:gd name="connsiteY140" fmla="*/ 2691257 h 6858000"/>
              <a:gd name="connsiteX141" fmla="*/ 558552 w 4420195"/>
              <a:gd name="connsiteY141" fmla="*/ 1990053 h 6858000"/>
              <a:gd name="connsiteX142" fmla="*/ 386432 w 4420195"/>
              <a:gd name="connsiteY142" fmla="*/ 1405382 h 6858000"/>
              <a:gd name="connsiteX143" fmla="*/ 395139 w 4420195"/>
              <a:gd name="connsiteY143" fmla="*/ 1272106 h 6858000"/>
              <a:gd name="connsiteX144" fmla="*/ 500286 w 4420195"/>
              <a:gd name="connsiteY144" fmla="*/ 1282152 h 6858000"/>
              <a:gd name="connsiteX145" fmla="*/ 601415 w 4420195"/>
              <a:gd name="connsiteY145" fmla="*/ 1435519 h 6858000"/>
              <a:gd name="connsiteX146" fmla="*/ 820415 w 4420195"/>
              <a:gd name="connsiteY146" fmla="*/ 1836686 h 6858000"/>
              <a:gd name="connsiteX147" fmla="*/ 960388 w 4420195"/>
              <a:gd name="connsiteY147" fmla="*/ 2140072 h 6858000"/>
              <a:gd name="connsiteX148" fmla="*/ 1256407 w 4420195"/>
              <a:gd name="connsiteY148" fmla="*/ 2651743 h 6858000"/>
              <a:gd name="connsiteX149" fmla="*/ 1307306 w 4420195"/>
              <a:gd name="connsiteY149" fmla="*/ 2692596 h 6858000"/>
              <a:gd name="connsiteX150" fmla="*/ 1316013 w 4420195"/>
              <a:gd name="connsiteY150" fmla="*/ 2687238 h 6858000"/>
              <a:gd name="connsiteX151" fmla="*/ 1304628 w 4420195"/>
              <a:gd name="connsiteY151" fmla="*/ 2651743 h 6858000"/>
              <a:gd name="connsiteX152" fmla="*/ 1121792 w 4420195"/>
              <a:gd name="connsiteY152" fmla="*/ 2265311 h 6858000"/>
              <a:gd name="connsiteX153" fmla="*/ 889397 w 4420195"/>
              <a:gd name="connsiteY153" fmla="*/ 1740245 h 6858000"/>
              <a:gd name="connsiteX154" fmla="*/ 602084 w 4420195"/>
              <a:gd name="connsiteY154" fmla="*/ 1221877 h 6858000"/>
              <a:gd name="connsiteX155" fmla="*/ 454075 w 4420195"/>
              <a:gd name="connsiteY155" fmla="*/ 1111372 h 6858000"/>
              <a:gd name="connsiteX156" fmla="*/ 338882 w 4420195"/>
              <a:gd name="connsiteY156" fmla="*/ 1124766 h 6858000"/>
              <a:gd name="connsiteX157" fmla="*/ 304056 w 4420195"/>
              <a:gd name="connsiteY157" fmla="*/ 977426 h 6858000"/>
              <a:gd name="connsiteX158" fmla="*/ 304056 w 4420195"/>
              <a:gd name="connsiteY158" fmla="*/ 974747 h 6858000"/>
              <a:gd name="connsiteX159" fmla="*/ 264542 w 4420195"/>
              <a:gd name="connsiteY159" fmla="*/ 629838 h 6858000"/>
              <a:gd name="connsiteX160" fmla="*/ 259184 w 4420195"/>
              <a:gd name="connsiteY160" fmla="*/ 579609 h 6858000"/>
              <a:gd name="connsiteX161" fmla="*/ 315441 w 4420195"/>
              <a:gd name="connsiteY161" fmla="*/ 531388 h 6858000"/>
              <a:gd name="connsiteX162" fmla="*/ 479524 w 4420195"/>
              <a:gd name="connsiteY162" fmla="*/ 625820 h 6858000"/>
              <a:gd name="connsiteX163" fmla="*/ 580653 w 4420195"/>
              <a:gd name="connsiteY163" fmla="*/ 766462 h 6858000"/>
              <a:gd name="connsiteX164" fmla="*/ 817067 w 4420195"/>
              <a:gd name="connsiteY164" fmla="*/ 1128785 h 6858000"/>
              <a:gd name="connsiteX165" fmla="*/ 1038746 w 4420195"/>
              <a:gd name="connsiteY165" fmla="*/ 1389978 h 6858000"/>
              <a:gd name="connsiteX166" fmla="*/ 1421830 w 4420195"/>
              <a:gd name="connsiteY166" fmla="*/ 2050328 h 6858000"/>
              <a:gd name="connsiteX167" fmla="*/ 1603326 w 4420195"/>
              <a:gd name="connsiteY167" fmla="*/ 2445467 h 6858000"/>
              <a:gd name="connsiteX168" fmla="*/ 1646188 w 4420195"/>
              <a:gd name="connsiteY168" fmla="*/ 2505742 h 6858000"/>
              <a:gd name="connsiteX169" fmla="*/ 1655564 w 4420195"/>
              <a:gd name="connsiteY169" fmla="*/ 2501054 h 6858000"/>
              <a:gd name="connsiteX170" fmla="*/ 1650206 w 4420195"/>
              <a:gd name="connsiteY170" fmla="*/ 2468908 h 6858000"/>
              <a:gd name="connsiteX171" fmla="*/ 1417142 w 4420195"/>
              <a:gd name="connsiteY171" fmla="*/ 1773062 h 6858000"/>
              <a:gd name="connsiteX172" fmla="*/ 1136526 w 4420195"/>
              <a:gd name="connsiteY172" fmla="*/ 1323675 h 6858000"/>
              <a:gd name="connsiteX173" fmla="*/ 786929 w 4420195"/>
              <a:gd name="connsiteY173" fmla="*/ 876967 h 6858000"/>
              <a:gd name="connsiteX174" fmla="*/ 632222 w 4420195"/>
              <a:gd name="connsiteY174" fmla="*/ 629838 h 6858000"/>
              <a:gd name="connsiteX175" fmla="*/ 318120 w 4420195"/>
              <a:gd name="connsiteY175" fmla="*/ 411507 h 6858000"/>
              <a:gd name="connsiteX176" fmla="*/ 275258 w 4420195"/>
              <a:gd name="connsiteY176" fmla="*/ 355250 h 6858000"/>
              <a:gd name="connsiteX177" fmla="*/ 299368 w 4420195"/>
              <a:gd name="connsiteY177" fmla="*/ 197195 h 6858000"/>
              <a:gd name="connsiteX178" fmla="*/ 463451 w 4420195"/>
              <a:gd name="connsiteY178" fmla="*/ 130892 h 6858000"/>
              <a:gd name="connsiteX179" fmla="*/ 581323 w 4420195"/>
              <a:gd name="connsiteY179" fmla="*/ 238048 h 6858000"/>
              <a:gd name="connsiteX180" fmla="*/ 745406 w 4420195"/>
              <a:gd name="connsiteY180" fmla="*/ 466425 h 6858000"/>
              <a:gd name="connsiteX181" fmla="*/ 1134517 w 4420195"/>
              <a:gd name="connsiteY181" fmla="*/ 923848 h 6858000"/>
              <a:gd name="connsiteX182" fmla="*/ 1434554 w 4420195"/>
              <a:gd name="connsiteY182" fmla="*/ 1262060 h 6858000"/>
              <a:gd name="connsiteX183" fmla="*/ 1700436 w 4420195"/>
              <a:gd name="connsiteY183" fmla="*/ 1696713 h 6858000"/>
              <a:gd name="connsiteX184" fmla="*/ 1884611 w 4420195"/>
              <a:gd name="connsiteY184" fmla="*/ 2070420 h 6858000"/>
              <a:gd name="connsiteX185" fmla="*/ 2039318 w 4420195"/>
              <a:gd name="connsiteY185" fmla="*/ 2277366 h 6858000"/>
              <a:gd name="connsiteX186" fmla="*/ 2153841 w 4420195"/>
              <a:gd name="connsiteY186" fmla="*/ 2349026 h 6858000"/>
              <a:gd name="connsiteX187" fmla="*/ 2181300 w 4420195"/>
              <a:gd name="connsiteY187" fmla="*/ 2351036 h 6858000"/>
              <a:gd name="connsiteX188" fmla="*/ 2175272 w 4420195"/>
              <a:gd name="connsiteY188" fmla="*/ 2321568 h 6858000"/>
              <a:gd name="connsiteX189" fmla="*/ 2119015 w 4420195"/>
              <a:gd name="connsiteY189" fmla="*/ 2243879 h 6858000"/>
              <a:gd name="connsiteX190" fmla="*/ 1841079 w 4420195"/>
              <a:gd name="connsiteY190" fmla="*/ 1748951 h 6858000"/>
              <a:gd name="connsiteX191" fmla="*/ 1601316 w 4420195"/>
              <a:gd name="connsiteY191" fmla="*/ 1302913 h 6858000"/>
              <a:gd name="connsiteX192" fmla="*/ 1331417 w 4420195"/>
              <a:gd name="connsiteY192" fmla="*/ 995509 h 6858000"/>
              <a:gd name="connsiteX193" fmla="*/ 937617 w 4420195"/>
              <a:gd name="connsiteY193" fmla="*/ 564205 h 6858000"/>
              <a:gd name="connsiteX194" fmla="*/ 806351 w 4420195"/>
              <a:gd name="connsiteY194" fmla="*/ 376012 h 6858000"/>
              <a:gd name="connsiteX195" fmla="*/ 832470 w 4420195"/>
              <a:gd name="connsiteY195" fmla="*/ 280241 h 6858000"/>
              <a:gd name="connsiteX196" fmla="*/ 848544 w 4420195"/>
              <a:gd name="connsiteY196" fmla="*/ 270865 h 6858000"/>
              <a:gd name="connsiteX197" fmla="*/ 964406 w 4420195"/>
              <a:gd name="connsiteY197" fmla="*/ 279571 h 6858000"/>
              <a:gd name="connsiteX198" fmla="*/ 1258416 w 4420195"/>
              <a:gd name="connsiteY198" fmla="*/ 541434 h 6858000"/>
              <a:gd name="connsiteX199" fmla="*/ 1662931 w 4420195"/>
              <a:gd name="connsiteY199" fmla="*/ 892371 h 6858000"/>
              <a:gd name="connsiteX200" fmla="*/ 1944886 w 4420195"/>
              <a:gd name="connsiteY200" fmla="*/ 1209152 h 6858000"/>
              <a:gd name="connsiteX201" fmla="*/ 2086868 w 4420195"/>
              <a:gd name="connsiteY201" fmla="*/ 1548703 h 6858000"/>
              <a:gd name="connsiteX202" fmla="*/ 2377530 w 4420195"/>
              <a:gd name="connsiteY202" fmla="*/ 2129356 h 6858000"/>
              <a:gd name="connsiteX203" fmla="*/ 2542282 w 4420195"/>
              <a:gd name="connsiteY203" fmla="*/ 2311522 h 6858000"/>
              <a:gd name="connsiteX204" fmla="*/ 2574429 w 4420195"/>
              <a:gd name="connsiteY204" fmla="*/ 2332283 h 6858000"/>
              <a:gd name="connsiteX205" fmla="*/ 2581127 w 4420195"/>
              <a:gd name="connsiteY205" fmla="*/ 2326256 h 6858000"/>
              <a:gd name="connsiteX206" fmla="*/ 2528218 w 4420195"/>
              <a:gd name="connsiteY206" fmla="*/ 2229815 h 6858000"/>
              <a:gd name="connsiteX207" fmla="*/ 2155850 w 4420195"/>
              <a:gd name="connsiteY207" fmla="*/ 1450253 h 6858000"/>
              <a:gd name="connsiteX208" fmla="*/ 2113657 w 4420195"/>
              <a:gd name="connsiteY208" fmla="*/ 1304253 h 6858000"/>
              <a:gd name="connsiteX209" fmla="*/ 2131740 w 4420195"/>
              <a:gd name="connsiteY209" fmla="*/ 1243978 h 6858000"/>
              <a:gd name="connsiteX210" fmla="*/ 2249612 w 4420195"/>
              <a:gd name="connsiteY210" fmla="*/ 1157583 h 6858000"/>
              <a:gd name="connsiteX211" fmla="*/ 2340695 w 4420195"/>
              <a:gd name="connsiteY211" fmla="*/ 1204464 h 6858000"/>
              <a:gd name="connsiteX212" fmla="*/ 2354759 w 4420195"/>
              <a:gd name="connsiteY212" fmla="*/ 1334391 h 6858000"/>
              <a:gd name="connsiteX213" fmla="*/ 2621310 w 4420195"/>
              <a:gd name="connsiteY213" fmla="*/ 2117971 h 6858000"/>
              <a:gd name="connsiteX214" fmla="*/ 2844999 w 4420195"/>
              <a:gd name="connsiteY214" fmla="*/ 2555302 h 6858000"/>
              <a:gd name="connsiteX215" fmla="*/ 2907953 w 4420195"/>
              <a:gd name="connsiteY215" fmla="*/ 2857349 h 6858000"/>
              <a:gd name="connsiteX216" fmla="*/ 2930724 w 4420195"/>
              <a:gd name="connsiteY216" fmla="*/ 3148010 h 6858000"/>
              <a:gd name="connsiteX217" fmla="*/ 2989660 w 4420195"/>
              <a:gd name="connsiteY217" fmla="*/ 3338213 h 6858000"/>
              <a:gd name="connsiteX218" fmla="*/ 3148385 w 4420195"/>
              <a:gd name="connsiteY218" fmla="*/ 3943645 h 6858000"/>
              <a:gd name="connsiteX219" fmla="*/ 3181202 w 4420195"/>
              <a:gd name="connsiteY219" fmla="*/ 4219573 h 6858000"/>
              <a:gd name="connsiteX220" fmla="*/ 3291037 w 4420195"/>
              <a:gd name="connsiteY220" fmla="*/ 4402408 h 6858000"/>
              <a:gd name="connsiteX221" fmla="*/ 3390826 w 4420195"/>
              <a:gd name="connsiteY221" fmla="*/ 4467372 h 6858000"/>
              <a:gd name="connsiteX222" fmla="*/ 3295725 w 4420195"/>
              <a:gd name="connsiteY222" fmla="*/ 457385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</a:cxnLst>
            <a:rect l="l" t="t" r="r" b="b"/>
            <a:pathLst>
              <a:path w="4420195" h="6858000">
                <a:moveTo>
                  <a:pt x="3916561" y="4367582"/>
                </a:moveTo>
                <a:cubicBezTo>
                  <a:pt x="3805387" y="4329408"/>
                  <a:pt x="3692203" y="4327399"/>
                  <a:pt x="3585717" y="4378968"/>
                </a:cubicBezTo>
                <a:cubicBezTo>
                  <a:pt x="3520753" y="4410445"/>
                  <a:pt x="3467845" y="4399059"/>
                  <a:pt x="3414266" y="4360885"/>
                </a:cubicBezTo>
                <a:cubicBezTo>
                  <a:pt x="3407569" y="4356197"/>
                  <a:pt x="3400872" y="4352179"/>
                  <a:pt x="3394175" y="4347490"/>
                </a:cubicBezTo>
                <a:cubicBezTo>
                  <a:pt x="3333230" y="4303958"/>
                  <a:pt x="3289028" y="4249041"/>
                  <a:pt x="3275633" y="4173361"/>
                </a:cubicBezTo>
                <a:cubicBezTo>
                  <a:pt x="3259560" y="4082279"/>
                  <a:pt x="3242147" y="3991196"/>
                  <a:pt x="3226743" y="3900113"/>
                </a:cubicBezTo>
                <a:cubicBezTo>
                  <a:pt x="3195266" y="3712590"/>
                  <a:pt x="3162449" y="3524397"/>
                  <a:pt x="3107532" y="3341561"/>
                </a:cubicBezTo>
                <a:cubicBezTo>
                  <a:pt x="3060651" y="3186854"/>
                  <a:pt x="3035201" y="3030138"/>
                  <a:pt x="3022476" y="2869404"/>
                </a:cubicBezTo>
                <a:cubicBezTo>
                  <a:pt x="3014440" y="2766936"/>
                  <a:pt x="2998366" y="2666477"/>
                  <a:pt x="2966219" y="2568027"/>
                </a:cubicBezTo>
                <a:cubicBezTo>
                  <a:pt x="2920678" y="2428054"/>
                  <a:pt x="2851026" y="2300136"/>
                  <a:pt x="2780035" y="2172219"/>
                </a:cubicBezTo>
                <a:cubicBezTo>
                  <a:pt x="2695650" y="2019521"/>
                  <a:pt x="2609255" y="1867493"/>
                  <a:pt x="2546301" y="1704080"/>
                </a:cubicBezTo>
                <a:cubicBezTo>
                  <a:pt x="2474640" y="1517226"/>
                  <a:pt x="2424411" y="1325014"/>
                  <a:pt x="2406998" y="1124766"/>
                </a:cubicBezTo>
                <a:cubicBezTo>
                  <a:pt x="2402310" y="1074537"/>
                  <a:pt x="2380209" y="1055115"/>
                  <a:pt x="2329309" y="1055784"/>
                </a:cubicBezTo>
                <a:cubicBezTo>
                  <a:pt x="2249612" y="1057124"/>
                  <a:pt x="2181300" y="1087262"/>
                  <a:pt x="2127052" y="1144858"/>
                </a:cubicBezTo>
                <a:cubicBezTo>
                  <a:pt x="2074144" y="1199776"/>
                  <a:pt x="2052712" y="1198436"/>
                  <a:pt x="2013868" y="1131463"/>
                </a:cubicBezTo>
                <a:cubicBezTo>
                  <a:pt x="2013198" y="1130794"/>
                  <a:pt x="2013198" y="1130124"/>
                  <a:pt x="2012529" y="1129454"/>
                </a:cubicBezTo>
                <a:cubicBezTo>
                  <a:pt x="1962299" y="1024977"/>
                  <a:pt x="1884611" y="942601"/>
                  <a:pt x="1796207" y="870270"/>
                </a:cubicBezTo>
                <a:cubicBezTo>
                  <a:pt x="1565821" y="681407"/>
                  <a:pt x="1333426" y="494553"/>
                  <a:pt x="1123132" y="281580"/>
                </a:cubicBezTo>
                <a:cubicBezTo>
                  <a:pt x="1067544" y="225323"/>
                  <a:pt x="1001911" y="181791"/>
                  <a:pt x="924893" y="158351"/>
                </a:cubicBezTo>
                <a:cubicBezTo>
                  <a:pt x="860599" y="138929"/>
                  <a:pt x="803002" y="144286"/>
                  <a:pt x="760809" y="204562"/>
                </a:cubicBezTo>
                <a:cubicBezTo>
                  <a:pt x="757461" y="209920"/>
                  <a:pt x="752103" y="213268"/>
                  <a:pt x="748085" y="217956"/>
                </a:cubicBezTo>
                <a:cubicBezTo>
                  <a:pt x="734690" y="233360"/>
                  <a:pt x="721296" y="236039"/>
                  <a:pt x="705892" y="219296"/>
                </a:cubicBezTo>
                <a:cubicBezTo>
                  <a:pt x="675084" y="186479"/>
                  <a:pt x="644277" y="154332"/>
                  <a:pt x="612130" y="123525"/>
                </a:cubicBezTo>
                <a:cubicBezTo>
                  <a:pt x="579314" y="92048"/>
                  <a:pt x="546497" y="60571"/>
                  <a:pt x="511671" y="31772"/>
                </a:cubicBezTo>
                <a:cubicBezTo>
                  <a:pt x="423267" y="-40558"/>
                  <a:pt x="251147" y="17708"/>
                  <a:pt x="230386" y="134910"/>
                </a:cubicBezTo>
                <a:cubicBezTo>
                  <a:pt x="219670" y="195186"/>
                  <a:pt x="219001" y="256801"/>
                  <a:pt x="212973" y="317746"/>
                </a:cubicBezTo>
                <a:cubicBezTo>
                  <a:pt x="208285" y="363287"/>
                  <a:pt x="214982" y="412177"/>
                  <a:pt x="184175" y="451691"/>
                </a:cubicBezTo>
                <a:cubicBezTo>
                  <a:pt x="154707" y="489865"/>
                  <a:pt x="141982" y="532728"/>
                  <a:pt x="145331" y="578939"/>
                </a:cubicBezTo>
                <a:cubicBezTo>
                  <a:pt x="148679" y="628499"/>
                  <a:pt x="157386" y="678059"/>
                  <a:pt x="163413" y="726949"/>
                </a:cubicBezTo>
                <a:cubicBezTo>
                  <a:pt x="167432" y="761105"/>
                  <a:pt x="178147" y="796600"/>
                  <a:pt x="150019" y="826068"/>
                </a:cubicBezTo>
                <a:cubicBezTo>
                  <a:pt x="95771" y="884334"/>
                  <a:pt x="73670" y="955995"/>
                  <a:pt x="58936" y="1031004"/>
                </a:cubicBezTo>
                <a:cubicBezTo>
                  <a:pt x="35496" y="1150886"/>
                  <a:pt x="32147" y="1272106"/>
                  <a:pt x="42863" y="1393327"/>
                </a:cubicBezTo>
                <a:cubicBezTo>
                  <a:pt x="51569" y="1490437"/>
                  <a:pt x="64963" y="1586208"/>
                  <a:pt x="103138" y="1676621"/>
                </a:cubicBezTo>
                <a:cubicBezTo>
                  <a:pt x="112514" y="1699392"/>
                  <a:pt x="115193" y="1726850"/>
                  <a:pt x="113184" y="1751630"/>
                </a:cubicBezTo>
                <a:cubicBezTo>
                  <a:pt x="108496" y="1797841"/>
                  <a:pt x="97780" y="1842713"/>
                  <a:pt x="89074" y="1888254"/>
                </a:cubicBezTo>
                <a:cubicBezTo>
                  <a:pt x="64294" y="2027558"/>
                  <a:pt x="38844" y="2166861"/>
                  <a:pt x="14734" y="2306164"/>
                </a:cubicBezTo>
                <a:cubicBezTo>
                  <a:pt x="7367" y="2349696"/>
                  <a:pt x="4688" y="2394568"/>
                  <a:pt x="0" y="2438100"/>
                </a:cubicBezTo>
                <a:cubicBezTo>
                  <a:pt x="0" y="2484311"/>
                  <a:pt x="0" y="2531192"/>
                  <a:pt x="0" y="2577403"/>
                </a:cubicBezTo>
                <a:cubicBezTo>
                  <a:pt x="6697" y="2615578"/>
                  <a:pt x="11385" y="2655091"/>
                  <a:pt x="20092" y="2692596"/>
                </a:cubicBezTo>
                <a:cubicBezTo>
                  <a:pt x="40184" y="2774972"/>
                  <a:pt x="89074" y="2842615"/>
                  <a:pt x="134615" y="2911597"/>
                </a:cubicBezTo>
                <a:cubicBezTo>
                  <a:pt x="178147" y="2977900"/>
                  <a:pt x="225028" y="3042193"/>
                  <a:pt x="269230" y="3107827"/>
                </a:cubicBezTo>
                <a:cubicBezTo>
                  <a:pt x="342900" y="3216992"/>
                  <a:pt x="383753" y="3338213"/>
                  <a:pt x="396478" y="3469479"/>
                </a:cubicBezTo>
                <a:cubicBezTo>
                  <a:pt x="412552" y="3636241"/>
                  <a:pt x="450726" y="3799654"/>
                  <a:pt x="495598" y="3961058"/>
                </a:cubicBezTo>
                <a:cubicBezTo>
                  <a:pt x="554534" y="4171352"/>
                  <a:pt x="634231" y="4374280"/>
                  <a:pt x="726653" y="4571849"/>
                </a:cubicBezTo>
                <a:cubicBezTo>
                  <a:pt x="734020" y="4587253"/>
                  <a:pt x="732681" y="4598638"/>
                  <a:pt x="723975" y="4613372"/>
                </a:cubicBezTo>
                <a:cubicBezTo>
                  <a:pt x="642938" y="4743299"/>
                  <a:pt x="566589" y="4875905"/>
                  <a:pt x="504974" y="5017217"/>
                </a:cubicBezTo>
                <a:cubicBezTo>
                  <a:pt x="404515" y="5248273"/>
                  <a:pt x="373707" y="5489374"/>
                  <a:pt x="395808" y="5738513"/>
                </a:cubicBezTo>
                <a:cubicBezTo>
                  <a:pt x="414561" y="5945458"/>
                  <a:pt x="471488" y="6140349"/>
                  <a:pt x="575965" y="6320505"/>
                </a:cubicBezTo>
                <a:cubicBezTo>
                  <a:pt x="678433" y="6495974"/>
                  <a:pt x="815727" y="6635277"/>
                  <a:pt x="1011287" y="6702249"/>
                </a:cubicBezTo>
                <a:cubicBezTo>
                  <a:pt x="1391022" y="6832176"/>
                  <a:pt x="1720528" y="6745782"/>
                  <a:pt x="1997125" y="6457799"/>
                </a:cubicBezTo>
                <a:cubicBezTo>
                  <a:pt x="2143125" y="6305771"/>
                  <a:pt x="2232869" y="6120927"/>
                  <a:pt x="2287117" y="5920009"/>
                </a:cubicBezTo>
                <a:cubicBezTo>
                  <a:pt x="2315245" y="5815531"/>
                  <a:pt x="2333997" y="5708375"/>
                  <a:pt x="2355429" y="5601889"/>
                </a:cubicBezTo>
                <a:cubicBezTo>
                  <a:pt x="2361456" y="5572420"/>
                  <a:pt x="2360117" y="5541613"/>
                  <a:pt x="2363465" y="5511476"/>
                </a:cubicBezTo>
                <a:cubicBezTo>
                  <a:pt x="2364805" y="5500760"/>
                  <a:pt x="2368823" y="5490044"/>
                  <a:pt x="2373511" y="5473971"/>
                </a:cubicBezTo>
                <a:cubicBezTo>
                  <a:pt x="2387576" y="5484686"/>
                  <a:pt x="2398291" y="5492053"/>
                  <a:pt x="2407667" y="5501430"/>
                </a:cubicBezTo>
                <a:cubicBezTo>
                  <a:pt x="2502099" y="5598540"/>
                  <a:pt x="2575099" y="5711724"/>
                  <a:pt x="2642741" y="5828926"/>
                </a:cubicBezTo>
                <a:cubicBezTo>
                  <a:pt x="2646090" y="5834283"/>
                  <a:pt x="2646090" y="5842320"/>
                  <a:pt x="2645420" y="5849017"/>
                </a:cubicBezTo>
                <a:cubicBezTo>
                  <a:pt x="2613943" y="6019798"/>
                  <a:pt x="2581796" y="6189908"/>
                  <a:pt x="2550319" y="6360689"/>
                </a:cubicBezTo>
                <a:cubicBezTo>
                  <a:pt x="2544292" y="6394175"/>
                  <a:pt x="2538264" y="6426991"/>
                  <a:pt x="2534246" y="6461148"/>
                </a:cubicBezTo>
                <a:cubicBezTo>
                  <a:pt x="2533576" y="6468515"/>
                  <a:pt x="2537594" y="6478560"/>
                  <a:pt x="2542952" y="6483249"/>
                </a:cubicBezTo>
                <a:cubicBezTo>
                  <a:pt x="2554337" y="6493295"/>
                  <a:pt x="2566393" y="6502671"/>
                  <a:pt x="2579787" y="6509368"/>
                </a:cubicBezTo>
                <a:cubicBezTo>
                  <a:pt x="2769989" y="6604469"/>
                  <a:pt x="2960192" y="6700240"/>
                  <a:pt x="3151734" y="6794002"/>
                </a:cubicBezTo>
                <a:cubicBezTo>
                  <a:pt x="3221385" y="6828158"/>
                  <a:pt x="3295725" y="6848919"/>
                  <a:pt x="3372743" y="6860975"/>
                </a:cubicBezTo>
                <a:cubicBezTo>
                  <a:pt x="3399533" y="6860975"/>
                  <a:pt x="3426322" y="6860975"/>
                  <a:pt x="3453110" y="6860975"/>
                </a:cubicBezTo>
                <a:cubicBezTo>
                  <a:pt x="3459808" y="6859635"/>
                  <a:pt x="3466505" y="6857626"/>
                  <a:pt x="3473872" y="6856286"/>
                </a:cubicBezTo>
                <a:cubicBezTo>
                  <a:pt x="3512716" y="6848919"/>
                  <a:pt x="3541514" y="6830837"/>
                  <a:pt x="3550891" y="6789314"/>
                </a:cubicBezTo>
                <a:cubicBezTo>
                  <a:pt x="3556249" y="6765873"/>
                  <a:pt x="3565625" y="6743772"/>
                  <a:pt x="3570983" y="6720332"/>
                </a:cubicBezTo>
                <a:cubicBezTo>
                  <a:pt x="3623221" y="6498652"/>
                  <a:pt x="3672111" y="6276303"/>
                  <a:pt x="3727029" y="6055293"/>
                </a:cubicBezTo>
                <a:cubicBezTo>
                  <a:pt x="3797350" y="5771999"/>
                  <a:pt x="3879726" y="5492053"/>
                  <a:pt x="3994250" y="5222823"/>
                </a:cubicBezTo>
                <a:cubicBezTo>
                  <a:pt x="4098058" y="4978373"/>
                  <a:pt x="4232673" y="4752675"/>
                  <a:pt x="4417517" y="4559124"/>
                </a:cubicBezTo>
                <a:cubicBezTo>
                  <a:pt x="4420196" y="4556445"/>
                  <a:pt x="4422205" y="4552427"/>
                  <a:pt x="4425554" y="4546399"/>
                </a:cubicBezTo>
                <a:cubicBezTo>
                  <a:pt x="4254104" y="4485454"/>
                  <a:pt x="4086002" y="4425849"/>
                  <a:pt x="3916561" y="4367582"/>
                </a:cubicBezTo>
                <a:close/>
                <a:moveTo>
                  <a:pt x="139973" y="998188"/>
                </a:moveTo>
                <a:cubicBezTo>
                  <a:pt x="144661" y="971399"/>
                  <a:pt x="151358" y="943940"/>
                  <a:pt x="162074" y="918490"/>
                </a:cubicBezTo>
                <a:cubicBezTo>
                  <a:pt x="164753" y="912463"/>
                  <a:pt x="167432" y="907105"/>
                  <a:pt x="170111" y="903087"/>
                </a:cubicBezTo>
                <a:lnTo>
                  <a:pt x="259184" y="1283491"/>
                </a:lnTo>
                <a:cubicBezTo>
                  <a:pt x="257845" y="1323005"/>
                  <a:pt x="265881" y="1359170"/>
                  <a:pt x="229716" y="1451593"/>
                </a:cubicBezTo>
                <a:cubicBezTo>
                  <a:pt x="224358" y="1465657"/>
                  <a:pt x="212973" y="1478382"/>
                  <a:pt x="205606" y="1492446"/>
                </a:cubicBezTo>
                <a:cubicBezTo>
                  <a:pt x="201588" y="1500483"/>
                  <a:pt x="200248" y="1510529"/>
                  <a:pt x="194890" y="1516556"/>
                </a:cubicBezTo>
                <a:cubicBezTo>
                  <a:pt x="186184" y="1525263"/>
                  <a:pt x="174129" y="1531960"/>
                  <a:pt x="163413" y="1539327"/>
                </a:cubicBezTo>
                <a:cubicBezTo>
                  <a:pt x="156716" y="1528611"/>
                  <a:pt x="146000" y="1518565"/>
                  <a:pt x="143991" y="1507180"/>
                </a:cubicBezTo>
                <a:cubicBezTo>
                  <a:pt x="137964" y="1473694"/>
                  <a:pt x="133276" y="1440207"/>
                  <a:pt x="131266" y="1406721"/>
                </a:cubicBezTo>
                <a:cubicBezTo>
                  <a:pt x="122560" y="1270767"/>
                  <a:pt x="117202" y="1134142"/>
                  <a:pt x="139973" y="998188"/>
                </a:cubicBezTo>
                <a:close/>
                <a:moveTo>
                  <a:pt x="2101602" y="5315915"/>
                </a:moveTo>
                <a:cubicBezTo>
                  <a:pt x="2068116" y="5425750"/>
                  <a:pt x="2015207" y="5524870"/>
                  <a:pt x="1940198" y="5611265"/>
                </a:cubicBezTo>
                <a:cubicBezTo>
                  <a:pt x="1836391" y="5731815"/>
                  <a:pt x="1717179" y="5832274"/>
                  <a:pt x="1567830" y="5892550"/>
                </a:cubicBezTo>
                <a:cubicBezTo>
                  <a:pt x="1460004" y="5936082"/>
                  <a:pt x="1347490" y="5942110"/>
                  <a:pt x="1237655" y="5909293"/>
                </a:cubicBezTo>
                <a:cubicBezTo>
                  <a:pt x="1142554" y="5881164"/>
                  <a:pt x="1078930" y="5808164"/>
                  <a:pt x="1040086" y="5717751"/>
                </a:cubicBezTo>
                <a:cubicBezTo>
                  <a:pt x="981819" y="5580457"/>
                  <a:pt x="981819" y="5443163"/>
                  <a:pt x="1053480" y="5310558"/>
                </a:cubicBezTo>
                <a:cubicBezTo>
                  <a:pt x="1089645" y="5243585"/>
                  <a:pt x="1100361" y="5174603"/>
                  <a:pt x="1090315" y="5101603"/>
                </a:cubicBezTo>
                <a:cubicBezTo>
                  <a:pt x="1082948" y="5048025"/>
                  <a:pt x="1076920" y="4993777"/>
                  <a:pt x="1062856" y="4941538"/>
                </a:cubicBezTo>
                <a:cubicBezTo>
                  <a:pt x="1046113" y="4876574"/>
                  <a:pt x="1009278" y="4820318"/>
                  <a:pt x="967085" y="4770088"/>
                </a:cubicBezTo>
                <a:cubicBezTo>
                  <a:pt x="872654" y="4656235"/>
                  <a:pt x="805011" y="4526977"/>
                  <a:pt x="743397" y="4394371"/>
                </a:cubicBezTo>
                <a:cubicBezTo>
                  <a:pt x="661690" y="4218233"/>
                  <a:pt x="588020" y="4038747"/>
                  <a:pt x="537791" y="3850554"/>
                </a:cubicBezTo>
                <a:cubicBezTo>
                  <a:pt x="511001" y="3750095"/>
                  <a:pt x="488231" y="3647626"/>
                  <a:pt x="478855" y="3544488"/>
                </a:cubicBezTo>
                <a:cubicBezTo>
                  <a:pt x="455414" y="3285304"/>
                  <a:pt x="374377" y="3050230"/>
                  <a:pt x="208285" y="2847973"/>
                </a:cubicBezTo>
                <a:cubicBezTo>
                  <a:pt x="135955" y="2760239"/>
                  <a:pt x="114523" y="2658440"/>
                  <a:pt x="111844" y="2549275"/>
                </a:cubicBezTo>
                <a:cubicBezTo>
                  <a:pt x="108496" y="2389880"/>
                  <a:pt x="130597" y="2233164"/>
                  <a:pt x="160065" y="2076448"/>
                </a:cubicBezTo>
                <a:cubicBezTo>
                  <a:pt x="186854" y="1935805"/>
                  <a:pt x="210294" y="1794493"/>
                  <a:pt x="235744" y="1653180"/>
                </a:cubicBezTo>
                <a:cubicBezTo>
                  <a:pt x="243781" y="1610318"/>
                  <a:pt x="253157" y="1568125"/>
                  <a:pt x="263203" y="1525263"/>
                </a:cubicBezTo>
                <a:cubicBezTo>
                  <a:pt x="265881" y="1512538"/>
                  <a:pt x="273248" y="1501153"/>
                  <a:pt x="279946" y="1483740"/>
                </a:cubicBezTo>
                <a:cubicBezTo>
                  <a:pt x="286643" y="1495125"/>
                  <a:pt x="291331" y="1500483"/>
                  <a:pt x="293340" y="1506510"/>
                </a:cubicBezTo>
                <a:cubicBezTo>
                  <a:pt x="332854" y="1618355"/>
                  <a:pt x="371698" y="1730199"/>
                  <a:pt x="410542" y="1842043"/>
                </a:cubicBezTo>
                <a:lnTo>
                  <a:pt x="410542" y="2411311"/>
                </a:lnTo>
                <a:lnTo>
                  <a:pt x="411882" y="2411311"/>
                </a:lnTo>
                <a:cubicBezTo>
                  <a:pt x="417240" y="2487660"/>
                  <a:pt x="440680" y="2560660"/>
                  <a:pt x="472827" y="2630312"/>
                </a:cubicBezTo>
                <a:cubicBezTo>
                  <a:pt x="525735" y="2742826"/>
                  <a:pt x="587350" y="2851991"/>
                  <a:pt x="644277" y="2962496"/>
                </a:cubicBezTo>
                <a:cubicBezTo>
                  <a:pt x="679773" y="3031478"/>
                  <a:pt x="713929" y="3101129"/>
                  <a:pt x="747415" y="3170781"/>
                </a:cubicBezTo>
                <a:cubicBezTo>
                  <a:pt x="751433" y="3178818"/>
                  <a:pt x="750094" y="3192882"/>
                  <a:pt x="745406" y="3200919"/>
                </a:cubicBezTo>
                <a:cubicBezTo>
                  <a:pt x="718617" y="3249139"/>
                  <a:pt x="688479" y="3296020"/>
                  <a:pt x="662360" y="3344240"/>
                </a:cubicBezTo>
                <a:cubicBezTo>
                  <a:pt x="654323" y="3358974"/>
                  <a:pt x="651644" y="3377726"/>
                  <a:pt x="646956" y="3394469"/>
                </a:cubicBezTo>
                <a:cubicBezTo>
                  <a:pt x="650305" y="3396479"/>
                  <a:pt x="652983" y="3398488"/>
                  <a:pt x="656332" y="3400497"/>
                </a:cubicBezTo>
                <a:cubicBezTo>
                  <a:pt x="670396" y="3392460"/>
                  <a:pt x="685130" y="3385093"/>
                  <a:pt x="699195" y="3376387"/>
                </a:cubicBezTo>
                <a:cubicBezTo>
                  <a:pt x="748085" y="3347589"/>
                  <a:pt x="796975" y="3318121"/>
                  <a:pt x="846534" y="3289323"/>
                </a:cubicBezTo>
                <a:cubicBezTo>
                  <a:pt x="851892" y="3285974"/>
                  <a:pt x="857920" y="3283295"/>
                  <a:pt x="863278" y="3281286"/>
                </a:cubicBezTo>
                <a:cubicBezTo>
                  <a:pt x="924893" y="3253827"/>
                  <a:pt x="938957" y="3257845"/>
                  <a:pt x="955700" y="3323479"/>
                </a:cubicBezTo>
                <a:cubicBezTo>
                  <a:pt x="987177" y="3447378"/>
                  <a:pt x="1013966" y="3572617"/>
                  <a:pt x="1044774" y="3697186"/>
                </a:cubicBezTo>
                <a:cubicBezTo>
                  <a:pt x="1156618" y="4146572"/>
                  <a:pt x="1359545" y="4547739"/>
                  <a:pt x="1674317" y="4889299"/>
                </a:cubicBezTo>
                <a:cubicBezTo>
                  <a:pt x="1775445" y="4999135"/>
                  <a:pt x="1889299" y="5092896"/>
                  <a:pt x="2012529" y="5175942"/>
                </a:cubicBezTo>
                <a:cubicBezTo>
                  <a:pt x="2035299" y="5191346"/>
                  <a:pt x="2057400" y="5208759"/>
                  <a:pt x="2076822" y="5227511"/>
                </a:cubicBezTo>
                <a:cubicBezTo>
                  <a:pt x="2103611" y="5251621"/>
                  <a:pt x="2112318" y="5281089"/>
                  <a:pt x="2101602" y="5315915"/>
                </a:cubicBezTo>
                <a:close/>
                <a:moveTo>
                  <a:pt x="474166" y="2022870"/>
                </a:moveTo>
                <a:cubicBezTo>
                  <a:pt x="506983" y="2115962"/>
                  <a:pt x="540469" y="2209053"/>
                  <a:pt x="573956" y="2302146"/>
                </a:cubicBezTo>
                <a:cubicBezTo>
                  <a:pt x="648295" y="2504403"/>
                  <a:pt x="730002" y="2703312"/>
                  <a:pt x="809030" y="2904230"/>
                </a:cubicBezTo>
                <a:cubicBezTo>
                  <a:pt x="831800" y="2963166"/>
                  <a:pt x="856580" y="3020762"/>
                  <a:pt x="879351" y="3080368"/>
                </a:cubicBezTo>
                <a:cubicBezTo>
                  <a:pt x="886718" y="3099790"/>
                  <a:pt x="896094" y="3125909"/>
                  <a:pt x="873324" y="3138634"/>
                </a:cubicBezTo>
                <a:cubicBezTo>
                  <a:pt x="848544" y="3151359"/>
                  <a:pt x="838498" y="3123900"/>
                  <a:pt x="827112" y="3108496"/>
                </a:cubicBezTo>
                <a:cubicBezTo>
                  <a:pt x="740048" y="2985936"/>
                  <a:pt x="670396" y="2853331"/>
                  <a:pt x="606772" y="2718046"/>
                </a:cubicBezTo>
                <a:cubicBezTo>
                  <a:pt x="558552" y="2616247"/>
                  <a:pt x="517699" y="2511100"/>
                  <a:pt x="474166" y="2406623"/>
                </a:cubicBezTo>
                <a:lnTo>
                  <a:pt x="474166" y="2022870"/>
                </a:lnTo>
                <a:close/>
                <a:moveTo>
                  <a:pt x="3295725" y="4573858"/>
                </a:moveTo>
                <a:cubicBezTo>
                  <a:pt x="3068688" y="4814960"/>
                  <a:pt x="2892549" y="5088208"/>
                  <a:pt x="2768650" y="5394943"/>
                </a:cubicBezTo>
                <a:cubicBezTo>
                  <a:pt x="2744540" y="5454549"/>
                  <a:pt x="2727797" y="5516163"/>
                  <a:pt x="2707035" y="5576439"/>
                </a:cubicBezTo>
                <a:cubicBezTo>
                  <a:pt x="2701008" y="5593182"/>
                  <a:pt x="2694310" y="5609925"/>
                  <a:pt x="2686943" y="5625999"/>
                </a:cubicBezTo>
                <a:cubicBezTo>
                  <a:pt x="2671540" y="5659485"/>
                  <a:pt x="2659485" y="5660824"/>
                  <a:pt x="2638053" y="5630017"/>
                </a:cubicBezTo>
                <a:cubicBezTo>
                  <a:pt x="2609925" y="5589833"/>
                  <a:pt x="2585145" y="5546971"/>
                  <a:pt x="2555007" y="5508796"/>
                </a:cubicBezTo>
                <a:cubicBezTo>
                  <a:pt x="2507457" y="5447852"/>
                  <a:pt x="2456557" y="5388915"/>
                  <a:pt x="2406998" y="5329310"/>
                </a:cubicBezTo>
                <a:cubicBezTo>
                  <a:pt x="2348062" y="5258989"/>
                  <a:pt x="2273052" y="5208759"/>
                  <a:pt x="2196034" y="5161208"/>
                </a:cubicBezTo>
                <a:cubicBezTo>
                  <a:pt x="1806253" y="4922116"/>
                  <a:pt x="1535683" y="4579216"/>
                  <a:pt x="1329407" y="4178050"/>
                </a:cubicBezTo>
                <a:cubicBezTo>
                  <a:pt x="1245022" y="4013967"/>
                  <a:pt x="1193453" y="3837829"/>
                  <a:pt x="1149251" y="3659681"/>
                </a:cubicBezTo>
                <a:cubicBezTo>
                  <a:pt x="1066875" y="3326827"/>
                  <a:pt x="938957" y="3010046"/>
                  <a:pt x="816397" y="2691257"/>
                </a:cubicBezTo>
                <a:cubicBezTo>
                  <a:pt x="726653" y="2458862"/>
                  <a:pt x="634231" y="2227136"/>
                  <a:pt x="558552" y="1990053"/>
                </a:cubicBezTo>
                <a:cubicBezTo>
                  <a:pt x="499616" y="1805878"/>
                  <a:pt x="429964" y="1594245"/>
                  <a:pt x="386432" y="1405382"/>
                </a:cubicBezTo>
                <a:cubicBezTo>
                  <a:pt x="376386" y="1361180"/>
                  <a:pt x="370359" y="1315638"/>
                  <a:pt x="395139" y="1272106"/>
                </a:cubicBezTo>
                <a:cubicBezTo>
                  <a:pt x="416570" y="1233932"/>
                  <a:pt x="474166" y="1247996"/>
                  <a:pt x="500286" y="1282152"/>
                </a:cubicBezTo>
                <a:cubicBezTo>
                  <a:pt x="537791" y="1331042"/>
                  <a:pt x="571277" y="1382611"/>
                  <a:pt x="601415" y="1435519"/>
                </a:cubicBezTo>
                <a:cubicBezTo>
                  <a:pt x="676424" y="1568125"/>
                  <a:pt x="753442" y="1700061"/>
                  <a:pt x="820415" y="1836686"/>
                </a:cubicBezTo>
                <a:cubicBezTo>
                  <a:pt x="867966" y="1933796"/>
                  <a:pt x="921544" y="2038943"/>
                  <a:pt x="960388" y="2140072"/>
                </a:cubicBezTo>
                <a:cubicBezTo>
                  <a:pt x="1034058" y="2330944"/>
                  <a:pt x="1111746" y="2505073"/>
                  <a:pt x="1256407" y="2651743"/>
                </a:cubicBezTo>
                <a:cubicBezTo>
                  <a:pt x="1271811" y="2667147"/>
                  <a:pt x="1289894" y="2679202"/>
                  <a:pt x="1307306" y="2692596"/>
                </a:cubicBezTo>
                <a:cubicBezTo>
                  <a:pt x="1309985" y="2690587"/>
                  <a:pt x="1312664" y="2688578"/>
                  <a:pt x="1316013" y="2687238"/>
                </a:cubicBezTo>
                <a:cubicBezTo>
                  <a:pt x="1312664" y="2675183"/>
                  <a:pt x="1309985" y="2663128"/>
                  <a:pt x="1304628" y="2651743"/>
                </a:cubicBezTo>
                <a:cubicBezTo>
                  <a:pt x="1243682" y="2523155"/>
                  <a:pt x="1180728" y="2395238"/>
                  <a:pt x="1121792" y="2265311"/>
                </a:cubicBezTo>
                <a:cubicBezTo>
                  <a:pt x="1042764" y="2091182"/>
                  <a:pt x="969094" y="1914374"/>
                  <a:pt x="889397" y="1740245"/>
                </a:cubicBezTo>
                <a:cubicBezTo>
                  <a:pt x="807021" y="1560088"/>
                  <a:pt x="716608" y="1384620"/>
                  <a:pt x="602084" y="1221877"/>
                </a:cubicBezTo>
                <a:cubicBezTo>
                  <a:pt x="564580" y="1168968"/>
                  <a:pt x="521717" y="1122757"/>
                  <a:pt x="454075" y="1111372"/>
                </a:cubicBezTo>
                <a:cubicBezTo>
                  <a:pt x="398487" y="1101995"/>
                  <a:pt x="362992" y="1106684"/>
                  <a:pt x="338882" y="1124766"/>
                </a:cubicBezTo>
                <a:lnTo>
                  <a:pt x="304056" y="977426"/>
                </a:lnTo>
                <a:cubicBezTo>
                  <a:pt x="304056" y="976757"/>
                  <a:pt x="304056" y="975417"/>
                  <a:pt x="304056" y="974747"/>
                </a:cubicBezTo>
                <a:cubicBezTo>
                  <a:pt x="292001" y="859554"/>
                  <a:pt x="277937" y="745031"/>
                  <a:pt x="264542" y="629838"/>
                </a:cubicBezTo>
                <a:cubicBezTo>
                  <a:pt x="262533" y="613095"/>
                  <a:pt x="259854" y="596352"/>
                  <a:pt x="259184" y="579609"/>
                </a:cubicBezTo>
                <a:cubicBezTo>
                  <a:pt x="257175" y="539425"/>
                  <a:pt x="276597" y="522682"/>
                  <a:pt x="315441" y="531388"/>
                </a:cubicBezTo>
                <a:cubicBezTo>
                  <a:pt x="379735" y="546122"/>
                  <a:pt x="437332" y="573581"/>
                  <a:pt x="479524" y="625820"/>
                </a:cubicBezTo>
                <a:cubicBezTo>
                  <a:pt x="515690" y="670692"/>
                  <a:pt x="549176" y="718242"/>
                  <a:pt x="580653" y="766462"/>
                </a:cubicBezTo>
                <a:cubicBezTo>
                  <a:pt x="659681" y="887013"/>
                  <a:pt x="732681" y="1012252"/>
                  <a:pt x="817067" y="1128785"/>
                </a:cubicBezTo>
                <a:cubicBezTo>
                  <a:pt x="884039" y="1221207"/>
                  <a:pt x="962397" y="1304923"/>
                  <a:pt x="1038746" y="1389978"/>
                </a:cubicBezTo>
                <a:cubicBezTo>
                  <a:pt x="1211535" y="1584199"/>
                  <a:pt x="1326059" y="1811236"/>
                  <a:pt x="1421830" y="2050328"/>
                </a:cubicBezTo>
                <a:cubicBezTo>
                  <a:pt x="1475408" y="2184943"/>
                  <a:pt x="1541711" y="2314201"/>
                  <a:pt x="1603326" y="2445467"/>
                </a:cubicBezTo>
                <a:cubicBezTo>
                  <a:pt x="1614041" y="2467568"/>
                  <a:pt x="1632124" y="2485651"/>
                  <a:pt x="1646188" y="2505742"/>
                </a:cubicBezTo>
                <a:cubicBezTo>
                  <a:pt x="1649537" y="2504403"/>
                  <a:pt x="1652216" y="2502394"/>
                  <a:pt x="1655564" y="2501054"/>
                </a:cubicBezTo>
                <a:cubicBezTo>
                  <a:pt x="1653555" y="2490339"/>
                  <a:pt x="1653555" y="2478953"/>
                  <a:pt x="1650206" y="2468908"/>
                </a:cubicBezTo>
                <a:cubicBezTo>
                  <a:pt x="1578546" y="2235173"/>
                  <a:pt x="1508894" y="2000099"/>
                  <a:pt x="1417142" y="1773062"/>
                </a:cubicBezTo>
                <a:cubicBezTo>
                  <a:pt x="1349499" y="1606969"/>
                  <a:pt x="1249040" y="1461639"/>
                  <a:pt x="1136526" y="1323675"/>
                </a:cubicBezTo>
                <a:cubicBezTo>
                  <a:pt x="1017315" y="1177005"/>
                  <a:pt x="899443" y="1028995"/>
                  <a:pt x="786929" y="876967"/>
                </a:cubicBezTo>
                <a:cubicBezTo>
                  <a:pt x="729332" y="799279"/>
                  <a:pt x="682451" y="713554"/>
                  <a:pt x="632222" y="629838"/>
                </a:cubicBezTo>
                <a:cubicBezTo>
                  <a:pt x="559891" y="509957"/>
                  <a:pt x="458093" y="434278"/>
                  <a:pt x="318120" y="411507"/>
                </a:cubicBezTo>
                <a:cubicBezTo>
                  <a:pt x="277267" y="404810"/>
                  <a:pt x="271239" y="396773"/>
                  <a:pt x="275258" y="355250"/>
                </a:cubicBezTo>
                <a:cubicBezTo>
                  <a:pt x="280615" y="302342"/>
                  <a:pt x="285304" y="248764"/>
                  <a:pt x="299368" y="197195"/>
                </a:cubicBezTo>
                <a:cubicBezTo>
                  <a:pt x="321469" y="116158"/>
                  <a:pt x="391790" y="86020"/>
                  <a:pt x="463451" y="130892"/>
                </a:cubicBezTo>
                <a:cubicBezTo>
                  <a:pt x="507653" y="158351"/>
                  <a:pt x="548506" y="197195"/>
                  <a:pt x="581323" y="238048"/>
                </a:cubicBezTo>
                <a:cubicBezTo>
                  <a:pt x="639589" y="311048"/>
                  <a:pt x="695176" y="387397"/>
                  <a:pt x="745406" y="466425"/>
                </a:cubicBezTo>
                <a:cubicBezTo>
                  <a:pt x="854571" y="637205"/>
                  <a:pt x="986507" y="786554"/>
                  <a:pt x="1134517" y="923848"/>
                </a:cubicBezTo>
                <a:cubicBezTo>
                  <a:pt x="1241673" y="1023637"/>
                  <a:pt x="1344811" y="1144858"/>
                  <a:pt x="1434554" y="1262060"/>
                </a:cubicBezTo>
                <a:cubicBezTo>
                  <a:pt x="1541711" y="1402703"/>
                  <a:pt x="1622748" y="1539327"/>
                  <a:pt x="1700436" y="1696713"/>
                </a:cubicBezTo>
                <a:cubicBezTo>
                  <a:pt x="1762051" y="1821282"/>
                  <a:pt x="1820987" y="1947190"/>
                  <a:pt x="1884611" y="2070420"/>
                </a:cubicBezTo>
                <a:cubicBezTo>
                  <a:pt x="1924125" y="2147439"/>
                  <a:pt x="1973015" y="2220439"/>
                  <a:pt x="2039318" y="2277366"/>
                </a:cubicBezTo>
                <a:cubicBezTo>
                  <a:pt x="2072804" y="2306834"/>
                  <a:pt x="2114997" y="2326256"/>
                  <a:pt x="2153841" y="2349026"/>
                </a:cubicBezTo>
                <a:cubicBezTo>
                  <a:pt x="2161208" y="2353045"/>
                  <a:pt x="2171923" y="2350366"/>
                  <a:pt x="2181300" y="2351036"/>
                </a:cubicBezTo>
                <a:cubicBezTo>
                  <a:pt x="2179291" y="2340990"/>
                  <a:pt x="2180630" y="2329604"/>
                  <a:pt x="2175272" y="2321568"/>
                </a:cubicBezTo>
                <a:cubicBezTo>
                  <a:pt x="2157859" y="2294779"/>
                  <a:pt x="2138437" y="2268659"/>
                  <a:pt x="2119015" y="2243879"/>
                </a:cubicBezTo>
                <a:cubicBezTo>
                  <a:pt x="2001143" y="2093191"/>
                  <a:pt x="1914079" y="1925089"/>
                  <a:pt x="1841079" y="1748951"/>
                </a:cubicBezTo>
                <a:cubicBezTo>
                  <a:pt x="1776115" y="1592235"/>
                  <a:pt x="1708473" y="1436189"/>
                  <a:pt x="1601316" y="1302913"/>
                </a:cubicBezTo>
                <a:cubicBezTo>
                  <a:pt x="1515591" y="1196427"/>
                  <a:pt x="1422499" y="1096638"/>
                  <a:pt x="1331417" y="995509"/>
                </a:cubicBezTo>
                <a:cubicBezTo>
                  <a:pt x="1200820" y="851518"/>
                  <a:pt x="1066205" y="710205"/>
                  <a:pt x="937617" y="564205"/>
                </a:cubicBezTo>
                <a:cubicBezTo>
                  <a:pt x="887388" y="507278"/>
                  <a:pt x="846534" y="440975"/>
                  <a:pt x="806351" y="376012"/>
                </a:cubicBezTo>
                <a:cubicBezTo>
                  <a:pt x="776213" y="327122"/>
                  <a:pt x="783580" y="311718"/>
                  <a:pt x="832470" y="280241"/>
                </a:cubicBezTo>
                <a:cubicBezTo>
                  <a:pt x="837828" y="276892"/>
                  <a:pt x="843186" y="273544"/>
                  <a:pt x="848544" y="270865"/>
                </a:cubicBezTo>
                <a:cubicBezTo>
                  <a:pt x="888727" y="247424"/>
                  <a:pt x="925562" y="243406"/>
                  <a:pt x="964406" y="279571"/>
                </a:cubicBezTo>
                <a:cubicBezTo>
                  <a:pt x="1060847" y="368645"/>
                  <a:pt x="1159297" y="455040"/>
                  <a:pt x="1258416" y="541434"/>
                </a:cubicBezTo>
                <a:cubicBezTo>
                  <a:pt x="1393031" y="658636"/>
                  <a:pt x="1528986" y="774499"/>
                  <a:pt x="1662931" y="892371"/>
                </a:cubicBezTo>
                <a:cubicBezTo>
                  <a:pt x="1770087" y="986133"/>
                  <a:pt x="1871886" y="1084583"/>
                  <a:pt x="1944886" y="1209152"/>
                </a:cubicBezTo>
                <a:cubicBezTo>
                  <a:pt x="2007840" y="1315638"/>
                  <a:pt x="2048694" y="1431501"/>
                  <a:pt x="2086868" y="1548703"/>
                </a:cubicBezTo>
                <a:cubicBezTo>
                  <a:pt x="2154511" y="1756988"/>
                  <a:pt x="2246933" y="1953218"/>
                  <a:pt x="2377530" y="2129356"/>
                </a:cubicBezTo>
                <a:cubicBezTo>
                  <a:pt x="2425750" y="2194989"/>
                  <a:pt x="2486695" y="2251246"/>
                  <a:pt x="2542282" y="2311522"/>
                </a:cubicBezTo>
                <a:cubicBezTo>
                  <a:pt x="2550989" y="2320898"/>
                  <a:pt x="2563714" y="2325586"/>
                  <a:pt x="2574429" y="2332283"/>
                </a:cubicBezTo>
                <a:cubicBezTo>
                  <a:pt x="2576439" y="2330274"/>
                  <a:pt x="2579117" y="2328265"/>
                  <a:pt x="2581127" y="2326256"/>
                </a:cubicBezTo>
                <a:cubicBezTo>
                  <a:pt x="2563714" y="2294109"/>
                  <a:pt x="2546970" y="2261292"/>
                  <a:pt x="2528218" y="2229815"/>
                </a:cubicBezTo>
                <a:cubicBezTo>
                  <a:pt x="2381548" y="1980677"/>
                  <a:pt x="2252960" y="1722832"/>
                  <a:pt x="2155850" y="1450253"/>
                </a:cubicBezTo>
                <a:cubicBezTo>
                  <a:pt x="2139107" y="1402703"/>
                  <a:pt x="2123703" y="1353813"/>
                  <a:pt x="2113657" y="1304253"/>
                </a:cubicBezTo>
                <a:cubicBezTo>
                  <a:pt x="2110309" y="1285501"/>
                  <a:pt x="2118345" y="1256702"/>
                  <a:pt x="2131740" y="1243978"/>
                </a:cubicBezTo>
                <a:cubicBezTo>
                  <a:pt x="2167905" y="1211161"/>
                  <a:pt x="2207419" y="1181023"/>
                  <a:pt x="2249612" y="1157583"/>
                </a:cubicBezTo>
                <a:cubicBezTo>
                  <a:pt x="2297162" y="1131463"/>
                  <a:pt x="2331319" y="1150216"/>
                  <a:pt x="2340695" y="1204464"/>
                </a:cubicBezTo>
                <a:cubicBezTo>
                  <a:pt x="2348062" y="1247326"/>
                  <a:pt x="2348062" y="1291528"/>
                  <a:pt x="2354759" y="1334391"/>
                </a:cubicBezTo>
                <a:cubicBezTo>
                  <a:pt x="2396282" y="1611657"/>
                  <a:pt x="2475310" y="1875530"/>
                  <a:pt x="2621310" y="2117971"/>
                </a:cubicBezTo>
                <a:cubicBezTo>
                  <a:pt x="2705696" y="2257944"/>
                  <a:pt x="2786733" y="2401265"/>
                  <a:pt x="2844999" y="2555302"/>
                </a:cubicBezTo>
                <a:cubicBezTo>
                  <a:pt x="2881834" y="2652413"/>
                  <a:pt x="2901256" y="2753541"/>
                  <a:pt x="2907953" y="2857349"/>
                </a:cubicBezTo>
                <a:cubicBezTo>
                  <a:pt x="2913981" y="2954459"/>
                  <a:pt x="2915990" y="3052239"/>
                  <a:pt x="2930724" y="3148010"/>
                </a:cubicBezTo>
                <a:cubicBezTo>
                  <a:pt x="2940770" y="3212974"/>
                  <a:pt x="2964880" y="3276598"/>
                  <a:pt x="2989660" y="3338213"/>
                </a:cubicBezTo>
                <a:cubicBezTo>
                  <a:pt x="3068688" y="3533103"/>
                  <a:pt x="3118247" y="3736030"/>
                  <a:pt x="3148385" y="3943645"/>
                </a:cubicBezTo>
                <a:cubicBezTo>
                  <a:pt x="3161780" y="4035398"/>
                  <a:pt x="3173165" y="4127151"/>
                  <a:pt x="3181202" y="4219573"/>
                </a:cubicBezTo>
                <a:cubicBezTo>
                  <a:pt x="3188569" y="4299270"/>
                  <a:pt x="3223394" y="4359546"/>
                  <a:pt x="3291037" y="4402408"/>
                </a:cubicBezTo>
                <a:cubicBezTo>
                  <a:pt x="3323184" y="4422500"/>
                  <a:pt x="3354661" y="4443931"/>
                  <a:pt x="3390826" y="4467372"/>
                </a:cubicBezTo>
                <a:cubicBezTo>
                  <a:pt x="3356000" y="4506886"/>
                  <a:pt x="3326532" y="4541042"/>
                  <a:pt x="3295725" y="4573858"/>
                </a:cubicBezTo>
                <a:close/>
              </a:path>
            </a:pathLst>
          </a:custGeom>
          <a:solidFill>
            <a:schemeClr val="accent1"/>
          </a:solidFill>
          <a:ln w="668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2" name="Graphic 17">
            <a:extLst>
              <a:ext uri="{FF2B5EF4-FFF2-40B4-BE49-F238E27FC236}">
                <a16:creationId xmlns:a16="http://schemas.microsoft.com/office/drawing/2014/main" id="{06EDCCBB-65DA-4CF6-B7A5-7878EEE54A48}"/>
              </a:ext>
            </a:extLst>
          </p:cNvPr>
          <p:cNvSpPr/>
          <p:nvPr/>
        </p:nvSpPr>
        <p:spPr>
          <a:xfrm>
            <a:off x="9445008" y="4602035"/>
            <a:ext cx="617476" cy="751215"/>
          </a:xfrm>
          <a:custGeom>
            <a:avLst/>
            <a:gdLst>
              <a:gd name="connsiteX0" fmla="*/ 4840178 w 5631734"/>
              <a:gd name="connsiteY0" fmla="*/ 6430223 h 6851511"/>
              <a:gd name="connsiteX1" fmla="*/ 4986162 w 5631734"/>
              <a:gd name="connsiteY1" fmla="*/ 6122035 h 6851511"/>
              <a:gd name="connsiteX2" fmla="*/ 5180807 w 5631734"/>
              <a:gd name="connsiteY2" fmla="*/ 5985783 h 6851511"/>
              <a:gd name="connsiteX3" fmla="*/ 5204164 w 5631734"/>
              <a:gd name="connsiteY3" fmla="*/ 5789191 h 6851511"/>
              <a:gd name="connsiteX4" fmla="*/ 5300838 w 5631734"/>
              <a:gd name="connsiteY4" fmla="*/ 5677595 h 6851511"/>
              <a:gd name="connsiteX5" fmla="*/ 5161991 w 5631734"/>
              <a:gd name="connsiteY5" fmla="*/ 5607522 h 6851511"/>
              <a:gd name="connsiteX6" fmla="*/ 5086080 w 5631734"/>
              <a:gd name="connsiteY6" fmla="*/ 5589356 h 6851511"/>
              <a:gd name="connsiteX7" fmla="*/ 4345130 w 5631734"/>
              <a:gd name="connsiteY7" fmla="*/ 5255863 h 6851511"/>
              <a:gd name="connsiteX8" fmla="*/ 3964923 w 5631734"/>
              <a:gd name="connsiteY8" fmla="*/ 4893823 h 6851511"/>
              <a:gd name="connsiteX9" fmla="*/ 3585365 w 5631734"/>
              <a:gd name="connsiteY9" fmla="*/ 4402668 h 6851511"/>
              <a:gd name="connsiteX10" fmla="*/ 3579525 w 5631734"/>
              <a:gd name="connsiteY10" fmla="*/ 4392288 h 6851511"/>
              <a:gd name="connsiteX11" fmla="*/ 4496953 w 5631734"/>
              <a:gd name="connsiteY11" fmla="*/ 3779155 h 6851511"/>
              <a:gd name="connsiteX12" fmla="*/ 4805790 w 5631734"/>
              <a:gd name="connsiteY12" fmla="*/ 3278268 h 6851511"/>
              <a:gd name="connsiteX13" fmla="*/ 5099705 w 5631734"/>
              <a:gd name="connsiteY13" fmla="*/ 3036259 h 6851511"/>
              <a:gd name="connsiteX14" fmla="*/ 5094514 w 5631734"/>
              <a:gd name="connsiteY14" fmla="*/ 2697576 h 6851511"/>
              <a:gd name="connsiteX15" fmla="*/ 5358583 w 5631734"/>
              <a:gd name="connsiteY15" fmla="*/ 2316720 h 6851511"/>
              <a:gd name="connsiteX16" fmla="*/ 5298892 w 5631734"/>
              <a:gd name="connsiteY16" fmla="*/ 1774309 h 6851511"/>
              <a:gd name="connsiteX17" fmla="*/ 5546091 w 5631734"/>
              <a:gd name="connsiteY17" fmla="*/ 1294184 h 6851511"/>
              <a:gd name="connsiteX18" fmla="*/ 5355339 w 5631734"/>
              <a:gd name="connsiteY18" fmla="*/ 935388 h 6851511"/>
              <a:gd name="connsiteX19" fmla="*/ 5590211 w 5631734"/>
              <a:gd name="connsiteY19" fmla="*/ 508466 h 6851511"/>
              <a:gd name="connsiteX20" fmla="*/ 5626544 w 5631734"/>
              <a:gd name="connsiteY20" fmla="*/ 174325 h 6851511"/>
              <a:gd name="connsiteX21" fmla="*/ 5462394 w 5631734"/>
              <a:gd name="connsiteY21" fmla="*/ 8877 h 6851511"/>
              <a:gd name="connsiteX22" fmla="*/ 5326791 w 5631734"/>
              <a:gd name="connsiteY22" fmla="*/ 8877 h 6851511"/>
              <a:gd name="connsiteX23" fmla="*/ 5084782 w 5631734"/>
              <a:gd name="connsiteY23" fmla="*/ 139938 h 6851511"/>
              <a:gd name="connsiteX24" fmla="*/ 4892732 w 5631734"/>
              <a:gd name="connsiteY24" fmla="*/ 366375 h 6851511"/>
              <a:gd name="connsiteX25" fmla="*/ 4524204 w 5631734"/>
              <a:gd name="connsiteY25" fmla="*/ 855583 h 6851511"/>
              <a:gd name="connsiteX26" fmla="*/ 4511228 w 5631734"/>
              <a:gd name="connsiteY26" fmla="*/ 881536 h 6851511"/>
              <a:gd name="connsiteX27" fmla="*/ 4474245 w 5631734"/>
              <a:gd name="connsiteY27" fmla="*/ 817952 h 6851511"/>
              <a:gd name="connsiteX28" fmla="*/ 4432072 w 5631734"/>
              <a:gd name="connsiteY28" fmla="*/ 813410 h 6851511"/>
              <a:gd name="connsiteX29" fmla="*/ 4397035 w 5631734"/>
              <a:gd name="connsiteY29" fmla="*/ 860125 h 6851511"/>
              <a:gd name="connsiteX30" fmla="*/ 4235480 w 5631734"/>
              <a:gd name="connsiteY30" fmla="*/ 1154040 h 6851511"/>
              <a:gd name="connsiteX31" fmla="*/ 4186170 w 5631734"/>
              <a:gd name="connsiteY31" fmla="*/ 1218272 h 6851511"/>
              <a:gd name="connsiteX32" fmla="*/ 4182926 w 5631734"/>
              <a:gd name="connsiteY32" fmla="*/ 1209838 h 6851511"/>
              <a:gd name="connsiteX33" fmla="*/ 4195902 w 5631734"/>
              <a:gd name="connsiteY33" fmla="*/ 1174802 h 6851511"/>
              <a:gd name="connsiteX34" fmla="*/ 4276356 w 5631734"/>
              <a:gd name="connsiteY34" fmla="*/ 773184 h 6851511"/>
              <a:gd name="connsiteX35" fmla="*/ 4228343 w 5631734"/>
              <a:gd name="connsiteY35" fmla="*/ 433203 h 6851511"/>
              <a:gd name="connsiteX36" fmla="*/ 4184872 w 5631734"/>
              <a:gd name="connsiteY36" fmla="*/ 319011 h 6851511"/>
              <a:gd name="connsiteX37" fmla="*/ 4120639 w 5631734"/>
              <a:gd name="connsiteY37" fmla="*/ 320958 h 6851511"/>
              <a:gd name="connsiteX38" fmla="*/ 4084306 w 5631734"/>
              <a:gd name="connsiteY38" fmla="*/ 398816 h 6851511"/>
              <a:gd name="connsiteX39" fmla="*/ 3762492 w 5631734"/>
              <a:gd name="connsiteY39" fmla="*/ 1110569 h 6851511"/>
              <a:gd name="connsiteX40" fmla="*/ 3247980 w 5631734"/>
              <a:gd name="connsiteY40" fmla="*/ 1857358 h 6851511"/>
              <a:gd name="connsiteX41" fmla="*/ 2899565 w 5631734"/>
              <a:gd name="connsiteY41" fmla="*/ 2241457 h 6851511"/>
              <a:gd name="connsiteX42" fmla="*/ 2520656 w 5631734"/>
              <a:gd name="connsiteY42" fmla="*/ 2833828 h 6851511"/>
              <a:gd name="connsiteX43" fmla="*/ 2344826 w 5631734"/>
              <a:gd name="connsiteY43" fmla="*/ 3354828 h 6851511"/>
              <a:gd name="connsiteX44" fmla="*/ 2321469 w 5631734"/>
              <a:gd name="connsiteY44" fmla="*/ 3423603 h 6851511"/>
              <a:gd name="connsiteX45" fmla="*/ 2300707 w 5631734"/>
              <a:gd name="connsiteY45" fmla="*/ 3387918 h 6851511"/>
              <a:gd name="connsiteX46" fmla="*/ 2120335 w 5631734"/>
              <a:gd name="connsiteY46" fmla="*/ 3095950 h 6851511"/>
              <a:gd name="connsiteX47" fmla="*/ 1649294 w 5631734"/>
              <a:gd name="connsiteY47" fmla="*/ 2934395 h 6851511"/>
              <a:gd name="connsiteX48" fmla="*/ 1277521 w 5631734"/>
              <a:gd name="connsiteY48" fmla="*/ 3241285 h 6851511"/>
              <a:gd name="connsiteX49" fmla="*/ 1099097 w 5631734"/>
              <a:gd name="connsiteY49" fmla="*/ 3446960 h 6851511"/>
              <a:gd name="connsiteX50" fmla="*/ 820754 w 5631734"/>
              <a:gd name="connsiteY50" fmla="*/ 3034961 h 6851511"/>
              <a:gd name="connsiteX51" fmla="*/ 1005018 w 5631734"/>
              <a:gd name="connsiteY51" fmla="*/ 3086867 h 6851511"/>
              <a:gd name="connsiteX52" fmla="*/ 1189282 w 5631734"/>
              <a:gd name="connsiteY52" fmla="*/ 2977216 h 6851511"/>
              <a:gd name="connsiteX53" fmla="*/ 1393660 w 5631734"/>
              <a:gd name="connsiteY53" fmla="*/ 2648266 h 6851511"/>
              <a:gd name="connsiteX54" fmla="*/ 1399499 w 5631734"/>
              <a:gd name="connsiteY54" fmla="*/ 2626206 h 6851511"/>
              <a:gd name="connsiteX55" fmla="*/ 1285956 w 5631734"/>
              <a:gd name="connsiteY55" fmla="*/ 2686546 h 6851511"/>
              <a:gd name="connsiteX56" fmla="*/ 1053680 w 5631734"/>
              <a:gd name="connsiteY56" fmla="*/ 2765053 h 6851511"/>
              <a:gd name="connsiteX57" fmla="*/ 811022 w 5631734"/>
              <a:gd name="connsiteY57" fmla="*/ 2870162 h 6851511"/>
              <a:gd name="connsiteX58" fmla="*/ 581340 w 5631734"/>
              <a:gd name="connsiteY58" fmla="*/ 2543158 h 6851511"/>
              <a:gd name="connsiteX59" fmla="*/ 735110 w 5631734"/>
              <a:gd name="connsiteY59" fmla="*/ 2390037 h 6851511"/>
              <a:gd name="connsiteX60" fmla="*/ 768849 w 5631734"/>
              <a:gd name="connsiteY60" fmla="*/ 2130510 h 6851511"/>
              <a:gd name="connsiteX61" fmla="*/ 764956 w 5631734"/>
              <a:gd name="connsiteY61" fmla="*/ 2109099 h 6851511"/>
              <a:gd name="connsiteX62" fmla="*/ 756521 w 5631734"/>
              <a:gd name="connsiteY62" fmla="*/ 2116885 h 6851511"/>
              <a:gd name="connsiteX63" fmla="*/ 537221 w 5631734"/>
              <a:gd name="connsiteY63" fmla="*/ 2330346 h 6851511"/>
              <a:gd name="connsiteX64" fmla="*/ 481422 w 5631734"/>
              <a:gd name="connsiteY64" fmla="*/ 2415341 h 6851511"/>
              <a:gd name="connsiteX65" fmla="*/ 480774 w 5631734"/>
              <a:gd name="connsiteY65" fmla="*/ 2482169 h 6851511"/>
              <a:gd name="connsiteX66" fmla="*/ 254336 w 5631734"/>
              <a:gd name="connsiteY66" fmla="*/ 2312179 h 6851511"/>
              <a:gd name="connsiteX67" fmla="*/ 338683 w 5631734"/>
              <a:gd name="connsiteY67" fmla="*/ 2253785 h 6851511"/>
              <a:gd name="connsiteX68" fmla="*/ 349713 w 5631734"/>
              <a:gd name="connsiteY68" fmla="*/ 2159706 h 6851511"/>
              <a:gd name="connsiteX69" fmla="*/ 315325 w 5631734"/>
              <a:gd name="connsiteY69" fmla="*/ 2020860 h 6851511"/>
              <a:gd name="connsiteX70" fmla="*/ 302998 w 5631734"/>
              <a:gd name="connsiteY70" fmla="*/ 2053949 h 6851511"/>
              <a:gd name="connsiteX71" fmla="*/ 256283 w 5631734"/>
              <a:gd name="connsiteY71" fmla="*/ 2149974 h 6851511"/>
              <a:gd name="connsiteX72" fmla="*/ 196592 w 5631734"/>
              <a:gd name="connsiteY72" fmla="*/ 2244702 h 6851511"/>
              <a:gd name="connsiteX73" fmla="*/ 121978 w 5631734"/>
              <a:gd name="connsiteY73" fmla="*/ 2077956 h 6851511"/>
              <a:gd name="connsiteX74" fmla="*/ 230330 w 5631734"/>
              <a:gd name="connsiteY74" fmla="*/ 2330346 h 6851511"/>
              <a:gd name="connsiteX75" fmla="*/ 0 w 5631734"/>
              <a:gd name="connsiteY75" fmla="*/ 2388739 h 6851511"/>
              <a:gd name="connsiteX76" fmla="*/ 136252 w 5631734"/>
              <a:gd name="connsiteY76" fmla="*/ 2457514 h 6851511"/>
              <a:gd name="connsiteX77" fmla="*/ 242009 w 5631734"/>
              <a:gd name="connsiteY77" fmla="*/ 2454918 h 6851511"/>
              <a:gd name="connsiteX78" fmla="*/ 290021 w 5631734"/>
              <a:gd name="connsiteY78" fmla="*/ 2395876 h 6851511"/>
              <a:gd name="connsiteX79" fmla="*/ 559929 w 5631734"/>
              <a:gd name="connsiteY79" fmla="*/ 2583384 h 6851511"/>
              <a:gd name="connsiteX80" fmla="*/ 463256 w 5631734"/>
              <a:gd name="connsiteY80" fmla="*/ 2632046 h 6851511"/>
              <a:gd name="connsiteX81" fmla="*/ 225140 w 5631734"/>
              <a:gd name="connsiteY81" fmla="*/ 2752077 h 6851511"/>
              <a:gd name="connsiteX82" fmla="*/ 193348 w 5631734"/>
              <a:gd name="connsiteY82" fmla="*/ 2763756 h 6851511"/>
              <a:gd name="connsiteX83" fmla="*/ 484018 w 5631734"/>
              <a:gd name="connsiteY83" fmla="*/ 2826042 h 6851511"/>
              <a:gd name="connsiteX84" fmla="*/ 611186 w 5631734"/>
              <a:gd name="connsiteY84" fmla="*/ 2787113 h 6851511"/>
              <a:gd name="connsiteX85" fmla="*/ 671526 w 5631734"/>
              <a:gd name="connsiteY85" fmla="*/ 2688493 h 6851511"/>
              <a:gd name="connsiteX86" fmla="*/ 674770 w 5631734"/>
              <a:gd name="connsiteY86" fmla="*/ 2673570 h 6851511"/>
              <a:gd name="connsiteX87" fmla="*/ 758468 w 5631734"/>
              <a:gd name="connsiteY87" fmla="*/ 2838370 h 6851511"/>
              <a:gd name="connsiteX88" fmla="*/ 775986 w 5631734"/>
              <a:gd name="connsiteY88" fmla="*/ 3099194 h 6851511"/>
              <a:gd name="connsiteX89" fmla="*/ 549548 w 5631734"/>
              <a:gd name="connsiteY89" fmla="*/ 3066753 h 6851511"/>
              <a:gd name="connsiteX90" fmla="*/ 188806 w 5631734"/>
              <a:gd name="connsiteY90" fmla="*/ 3097896 h 6851511"/>
              <a:gd name="connsiteX91" fmla="*/ 120680 w 5631734"/>
              <a:gd name="connsiteY91" fmla="*/ 3092706 h 6851511"/>
              <a:gd name="connsiteX92" fmla="*/ 135603 w 5631734"/>
              <a:gd name="connsiteY92" fmla="*/ 3109575 h 6851511"/>
              <a:gd name="connsiteX93" fmla="*/ 434059 w 5631734"/>
              <a:gd name="connsiteY93" fmla="*/ 3321738 h 6851511"/>
              <a:gd name="connsiteX94" fmla="*/ 661145 w 5631734"/>
              <a:gd name="connsiteY94" fmla="*/ 3358721 h 6851511"/>
              <a:gd name="connsiteX95" fmla="*/ 814915 w 5631734"/>
              <a:gd name="connsiteY95" fmla="*/ 3239339 h 6851511"/>
              <a:gd name="connsiteX96" fmla="*/ 822052 w 5631734"/>
              <a:gd name="connsiteY96" fmla="*/ 3236743 h 6851511"/>
              <a:gd name="connsiteX97" fmla="*/ 1043298 w 5631734"/>
              <a:gd name="connsiteY97" fmla="*/ 3498217 h 6851511"/>
              <a:gd name="connsiteX98" fmla="*/ 901856 w 5631734"/>
              <a:gd name="connsiteY98" fmla="*/ 3637064 h 6851511"/>
              <a:gd name="connsiteX99" fmla="*/ 959601 w 5631734"/>
              <a:gd name="connsiteY99" fmla="*/ 3637064 h 6851511"/>
              <a:gd name="connsiteX100" fmla="*/ 1112722 w 5631734"/>
              <a:gd name="connsiteY100" fmla="*/ 3596837 h 6851511"/>
              <a:gd name="connsiteX101" fmla="*/ 1152949 w 5631734"/>
              <a:gd name="connsiteY101" fmla="*/ 3607218 h 6851511"/>
              <a:gd name="connsiteX102" fmla="*/ 1255462 w 5631734"/>
              <a:gd name="connsiteY102" fmla="*/ 3960175 h 6851511"/>
              <a:gd name="connsiteX103" fmla="*/ 1193824 w 5631734"/>
              <a:gd name="connsiteY103" fmla="*/ 4130814 h 6851511"/>
              <a:gd name="connsiteX104" fmla="*/ 1224318 w 5631734"/>
              <a:gd name="connsiteY104" fmla="*/ 4189856 h 6851511"/>
              <a:gd name="connsiteX105" fmla="*/ 1318397 w 5631734"/>
              <a:gd name="connsiteY105" fmla="*/ 4178178 h 6851511"/>
              <a:gd name="connsiteX106" fmla="*/ 1361868 w 5631734"/>
              <a:gd name="connsiteY106" fmla="*/ 4116540 h 6851511"/>
              <a:gd name="connsiteX107" fmla="*/ 1363814 w 5631734"/>
              <a:gd name="connsiteY107" fmla="*/ 4003646 h 6851511"/>
              <a:gd name="connsiteX108" fmla="*/ 1228211 w 5631734"/>
              <a:gd name="connsiteY108" fmla="*/ 3576724 h 6851511"/>
              <a:gd name="connsiteX109" fmla="*/ 1221074 w 5631734"/>
              <a:gd name="connsiteY109" fmla="*/ 3563747 h 6851511"/>
              <a:gd name="connsiteX110" fmla="*/ 1290498 w 5631734"/>
              <a:gd name="connsiteY110" fmla="*/ 3539741 h 6851511"/>
              <a:gd name="connsiteX111" fmla="*/ 1334617 w 5631734"/>
              <a:gd name="connsiteY111" fmla="*/ 3546229 h 6851511"/>
              <a:gd name="connsiteX112" fmla="*/ 1471518 w 5631734"/>
              <a:gd name="connsiteY112" fmla="*/ 3663016 h 6851511"/>
              <a:gd name="connsiteX113" fmla="*/ 1605823 w 5631734"/>
              <a:gd name="connsiteY113" fmla="*/ 3930978 h 6851511"/>
              <a:gd name="connsiteX114" fmla="*/ 1625288 w 5631734"/>
              <a:gd name="connsiteY114" fmla="*/ 4087992 h 6851511"/>
              <a:gd name="connsiteX115" fmla="*/ 1930232 w 5631734"/>
              <a:gd name="connsiteY115" fmla="*/ 4699178 h 6851511"/>
              <a:gd name="connsiteX116" fmla="*/ 2213765 w 5631734"/>
              <a:gd name="connsiteY116" fmla="*/ 4915883 h 6851511"/>
              <a:gd name="connsiteX117" fmla="*/ 2865827 w 5631734"/>
              <a:gd name="connsiteY117" fmla="*/ 5173463 h 6851511"/>
              <a:gd name="connsiteX118" fmla="*/ 3116919 w 5631734"/>
              <a:gd name="connsiteY118" fmla="*/ 5218232 h 6851511"/>
              <a:gd name="connsiteX119" fmla="*/ 3646354 w 5631734"/>
              <a:gd name="connsiteY119" fmla="*/ 5621797 h 6851511"/>
              <a:gd name="connsiteX120" fmla="*/ 3975304 w 5631734"/>
              <a:gd name="connsiteY120" fmla="*/ 6414002 h 6851511"/>
              <a:gd name="connsiteX121" fmla="*/ 4061597 w 5631734"/>
              <a:gd name="connsiteY121" fmla="*/ 6785126 h 6851511"/>
              <a:gd name="connsiteX122" fmla="*/ 4167354 w 5631734"/>
              <a:gd name="connsiteY122" fmla="*/ 6849359 h 6851511"/>
              <a:gd name="connsiteX123" fmla="*/ 4356809 w 5631734"/>
              <a:gd name="connsiteY123" fmla="*/ 6777340 h 6851511"/>
              <a:gd name="connsiteX124" fmla="*/ 4505388 w 5631734"/>
              <a:gd name="connsiteY124" fmla="*/ 6573611 h 6851511"/>
              <a:gd name="connsiteX125" fmla="*/ 4840178 w 5631734"/>
              <a:gd name="connsiteY125" fmla="*/ 6430223 h 6851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</a:cxnLst>
            <a:rect l="l" t="t" r="r" b="b"/>
            <a:pathLst>
              <a:path w="5631734" h="6851511">
                <a:moveTo>
                  <a:pt x="4840178" y="6430223"/>
                </a:moveTo>
                <a:cubicBezTo>
                  <a:pt x="4934257" y="6345877"/>
                  <a:pt x="4897923" y="6249852"/>
                  <a:pt x="4986162" y="6122035"/>
                </a:cubicBezTo>
                <a:cubicBezTo>
                  <a:pt x="5010817" y="6086998"/>
                  <a:pt x="5156152" y="6024712"/>
                  <a:pt x="5180807" y="5985783"/>
                </a:cubicBezTo>
                <a:cubicBezTo>
                  <a:pt x="5221683" y="5921550"/>
                  <a:pt x="5173670" y="5858615"/>
                  <a:pt x="5204164" y="5789191"/>
                </a:cubicBezTo>
                <a:cubicBezTo>
                  <a:pt x="5221034" y="5751560"/>
                  <a:pt x="5297594" y="5719768"/>
                  <a:pt x="5300838" y="5677595"/>
                </a:cubicBezTo>
                <a:cubicBezTo>
                  <a:pt x="5303433" y="5639314"/>
                  <a:pt x="5198974" y="5618552"/>
                  <a:pt x="5161991" y="5607522"/>
                </a:cubicBezTo>
                <a:cubicBezTo>
                  <a:pt x="5137336" y="5600385"/>
                  <a:pt x="5112032" y="5593897"/>
                  <a:pt x="5086080" y="5589356"/>
                </a:cubicBezTo>
                <a:cubicBezTo>
                  <a:pt x="4813576" y="5535503"/>
                  <a:pt x="4561835" y="5438181"/>
                  <a:pt x="4345130" y="5255863"/>
                </a:cubicBezTo>
                <a:cubicBezTo>
                  <a:pt x="4210825" y="5142320"/>
                  <a:pt x="4072627" y="5034617"/>
                  <a:pt x="3964923" y="4893823"/>
                </a:cubicBezTo>
                <a:cubicBezTo>
                  <a:pt x="3839052" y="4729673"/>
                  <a:pt x="3711884" y="4566171"/>
                  <a:pt x="3585365" y="4402668"/>
                </a:cubicBezTo>
                <a:cubicBezTo>
                  <a:pt x="3583419" y="4400073"/>
                  <a:pt x="3582121" y="4396829"/>
                  <a:pt x="3579525" y="4392288"/>
                </a:cubicBezTo>
                <a:cubicBezTo>
                  <a:pt x="3672955" y="4407210"/>
                  <a:pt x="4462566" y="4131463"/>
                  <a:pt x="4496953" y="3779155"/>
                </a:cubicBezTo>
                <a:cubicBezTo>
                  <a:pt x="4840827" y="3704541"/>
                  <a:pt x="4875214" y="3478104"/>
                  <a:pt x="4805790" y="3278268"/>
                </a:cubicBezTo>
                <a:cubicBezTo>
                  <a:pt x="4882351" y="3180945"/>
                  <a:pt x="5044556" y="3167969"/>
                  <a:pt x="5099705" y="3036259"/>
                </a:cubicBezTo>
                <a:cubicBezTo>
                  <a:pt x="5180807" y="2840316"/>
                  <a:pt x="5084782" y="2778678"/>
                  <a:pt x="5094514" y="2697576"/>
                </a:cubicBezTo>
                <a:cubicBezTo>
                  <a:pt x="5100354" y="2651510"/>
                  <a:pt x="5325493" y="2405608"/>
                  <a:pt x="5358583" y="2316720"/>
                </a:cubicBezTo>
                <a:cubicBezTo>
                  <a:pt x="5438387" y="2041622"/>
                  <a:pt x="5259963" y="1988419"/>
                  <a:pt x="5298892" y="1774309"/>
                </a:cubicBezTo>
                <a:cubicBezTo>
                  <a:pt x="5324196" y="1628974"/>
                  <a:pt x="5524031" y="1527758"/>
                  <a:pt x="5546091" y="1294184"/>
                </a:cubicBezTo>
                <a:cubicBezTo>
                  <a:pt x="5518841" y="993133"/>
                  <a:pt x="5358583" y="1042443"/>
                  <a:pt x="5355339" y="935388"/>
                </a:cubicBezTo>
                <a:cubicBezTo>
                  <a:pt x="5355339" y="915275"/>
                  <a:pt x="5537657" y="633688"/>
                  <a:pt x="5590211" y="508466"/>
                </a:cubicBezTo>
                <a:cubicBezTo>
                  <a:pt x="5631735" y="409846"/>
                  <a:pt x="5642765" y="282678"/>
                  <a:pt x="5626544" y="174325"/>
                </a:cubicBezTo>
                <a:cubicBezTo>
                  <a:pt x="5612271" y="83491"/>
                  <a:pt x="5548686" y="39371"/>
                  <a:pt x="5462394" y="8877"/>
                </a:cubicBezTo>
                <a:cubicBezTo>
                  <a:pt x="5442929" y="2389"/>
                  <a:pt x="5389726" y="-7344"/>
                  <a:pt x="5326791" y="8877"/>
                </a:cubicBezTo>
                <a:cubicBezTo>
                  <a:pt x="5272939" y="15365"/>
                  <a:pt x="5141229" y="57538"/>
                  <a:pt x="5084782" y="139938"/>
                </a:cubicBezTo>
                <a:cubicBezTo>
                  <a:pt x="5017954" y="220391"/>
                  <a:pt x="4950477" y="282678"/>
                  <a:pt x="4892732" y="366375"/>
                </a:cubicBezTo>
                <a:cubicBezTo>
                  <a:pt x="4776594" y="534419"/>
                  <a:pt x="4658509" y="701165"/>
                  <a:pt x="4524204" y="855583"/>
                </a:cubicBezTo>
                <a:cubicBezTo>
                  <a:pt x="4518364" y="862720"/>
                  <a:pt x="4515120" y="872453"/>
                  <a:pt x="4511228" y="881536"/>
                </a:cubicBezTo>
                <a:cubicBezTo>
                  <a:pt x="4493061" y="854286"/>
                  <a:pt x="4485275" y="834821"/>
                  <a:pt x="4474245" y="817952"/>
                </a:cubicBezTo>
                <a:cubicBezTo>
                  <a:pt x="4463215" y="800434"/>
                  <a:pt x="4446994" y="797190"/>
                  <a:pt x="4432072" y="813410"/>
                </a:cubicBezTo>
                <a:cubicBezTo>
                  <a:pt x="4419095" y="827684"/>
                  <a:pt x="4406119" y="843256"/>
                  <a:pt x="4397035" y="860125"/>
                </a:cubicBezTo>
                <a:cubicBezTo>
                  <a:pt x="4342535" y="958097"/>
                  <a:pt x="4289981" y="1056717"/>
                  <a:pt x="4235480" y="1154040"/>
                </a:cubicBezTo>
                <a:cubicBezTo>
                  <a:pt x="4223152" y="1176099"/>
                  <a:pt x="4204337" y="1195564"/>
                  <a:pt x="4186170" y="1218272"/>
                </a:cubicBezTo>
                <a:cubicBezTo>
                  <a:pt x="4183575" y="1211784"/>
                  <a:pt x="4182926" y="1210487"/>
                  <a:pt x="4182926" y="1209838"/>
                </a:cubicBezTo>
                <a:cubicBezTo>
                  <a:pt x="4187467" y="1198159"/>
                  <a:pt x="4191361" y="1186480"/>
                  <a:pt x="4195902" y="1174802"/>
                </a:cubicBezTo>
                <a:cubicBezTo>
                  <a:pt x="4247807" y="1045687"/>
                  <a:pt x="4289332" y="913328"/>
                  <a:pt x="4276356" y="773184"/>
                </a:cubicBezTo>
                <a:cubicBezTo>
                  <a:pt x="4265975" y="659641"/>
                  <a:pt x="4247807" y="546098"/>
                  <a:pt x="4228343" y="433203"/>
                </a:cubicBezTo>
                <a:cubicBezTo>
                  <a:pt x="4221206" y="393625"/>
                  <a:pt x="4203688" y="354696"/>
                  <a:pt x="4184872" y="319011"/>
                </a:cubicBezTo>
                <a:cubicBezTo>
                  <a:pt x="4166705" y="284624"/>
                  <a:pt x="4139455" y="286571"/>
                  <a:pt x="4120639" y="320958"/>
                </a:cubicBezTo>
                <a:cubicBezTo>
                  <a:pt x="4107014" y="346262"/>
                  <a:pt x="4095984" y="372863"/>
                  <a:pt x="4084306" y="398816"/>
                </a:cubicBezTo>
                <a:cubicBezTo>
                  <a:pt x="3977251" y="636283"/>
                  <a:pt x="3875386" y="876346"/>
                  <a:pt x="3762492" y="1110569"/>
                </a:cubicBezTo>
                <a:cubicBezTo>
                  <a:pt x="3629484" y="1385018"/>
                  <a:pt x="3460143" y="1636111"/>
                  <a:pt x="3247980" y="1857358"/>
                </a:cubicBezTo>
                <a:cubicBezTo>
                  <a:pt x="3128598" y="1981930"/>
                  <a:pt x="3013108" y="2111045"/>
                  <a:pt x="2899565" y="2241457"/>
                </a:cubicBezTo>
                <a:cubicBezTo>
                  <a:pt x="2743849" y="2419882"/>
                  <a:pt x="2612139" y="2614528"/>
                  <a:pt x="2520656" y="2833828"/>
                </a:cubicBezTo>
                <a:cubicBezTo>
                  <a:pt x="2449935" y="3003169"/>
                  <a:pt x="2396083" y="3178999"/>
                  <a:pt x="2344826" y="3354828"/>
                </a:cubicBezTo>
                <a:cubicBezTo>
                  <a:pt x="2338987" y="3375590"/>
                  <a:pt x="2330552" y="3396353"/>
                  <a:pt x="2321469" y="3423603"/>
                </a:cubicBezTo>
                <a:cubicBezTo>
                  <a:pt x="2312385" y="3407382"/>
                  <a:pt x="2306546" y="3397650"/>
                  <a:pt x="2300707" y="3387918"/>
                </a:cubicBezTo>
                <a:cubicBezTo>
                  <a:pt x="2241015" y="3289946"/>
                  <a:pt x="2187164" y="3188082"/>
                  <a:pt x="2120335" y="3095950"/>
                </a:cubicBezTo>
                <a:cubicBezTo>
                  <a:pt x="2002250" y="2933097"/>
                  <a:pt x="1843290" y="2879894"/>
                  <a:pt x="1649294" y="2934395"/>
                </a:cubicBezTo>
                <a:cubicBezTo>
                  <a:pt x="1481250" y="2981109"/>
                  <a:pt x="1353433" y="3084920"/>
                  <a:pt x="1277521" y="3241285"/>
                </a:cubicBezTo>
                <a:cubicBezTo>
                  <a:pt x="1234700" y="3328876"/>
                  <a:pt x="1162032" y="3382079"/>
                  <a:pt x="1099097" y="3446960"/>
                </a:cubicBezTo>
                <a:cubicBezTo>
                  <a:pt x="918077" y="3339905"/>
                  <a:pt x="818808" y="3150451"/>
                  <a:pt x="820754" y="3034961"/>
                </a:cubicBezTo>
                <a:cubicBezTo>
                  <a:pt x="870064" y="3099843"/>
                  <a:pt x="934297" y="3105682"/>
                  <a:pt x="1005018" y="3086867"/>
                </a:cubicBezTo>
                <a:cubicBezTo>
                  <a:pt x="1076388" y="3068051"/>
                  <a:pt x="1138675" y="3031717"/>
                  <a:pt x="1189282" y="2977216"/>
                </a:cubicBezTo>
                <a:cubicBezTo>
                  <a:pt x="1278170" y="2880543"/>
                  <a:pt x="1345647" y="2770244"/>
                  <a:pt x="1393660" y="2648266"/>
                </a:cubicBezTo>
                <a:cubicBezTo>
                  <a:pt x="1396255" y="2642427"/>
                  <a:pt x="1396904" y="2635939"/>
                  <a:pt x="1399499" y="2626206"/>
                </a:cubicBezTo>
                <a:cubicBezTo>
                  <a:pt x="1358624" y="2647617"/>
                  <a:pt x="1322290" y="2667082"/>
                  <a:pt x="1285956" y="2686546"/>
                </a:cubicBezTo>
                <a:cubicBezTo>
                  <a:pt x="1212640" y="2724826"/>
                  <a:pt x="1138026" y="2759863"/>
                  <a:pt x="1053680" y="2765053"/>
                </a:cubicBezTo>
                <a:cubicBezTo>
                  <a:pt x="960899" y="2770893"/>
                  <a:pt x="875903" y="2792952"/>
                  <a:pt x="811022" y="2870162"/>
                </a:cubicBezTo>
                <a:cubicBezTo>
                  <a:pt x="797397" y="2717689"/>
                  <a:pt x="704616" y="2621016"/>
                  <a:pt x="581340" y="2543158"/>
                </a:cubicBezTo>
                <a:cubicBezTo>
                  <a:pt x="662443" y="2516556"/>
                  <a:pt x="709806" y="2462704"/>
                  <a:pt x="735110" y="2390037"/>
                </a:cubicBezTo>
                <a:cubicBezTo>
                  <a:pt x="764956" y="2306339"/>
                  <a:pt x="774688" y="2219398"/>
                  <a:pt x="768849" y="2130510"/>
                </a:cubicBezTo>
                <a:cubicBezTo>
                  <a:pt x="768200" y="2124022"/>
                  <a:pt x="766253" y="2118182"/>
                  <a:pt x="764956" y="2109099"/>
                </a:cubicBezTo>
                <a:cubicBezTo>
                  <a:pt x="760414" y="2112992"/>
                  <a:pt x="757819" y="2114289"/>
                  <a:pt x="756521" y="2116885"/>
                </a:cubicBezTo>
                <a:cubicBezTo>
                  <a:pt x="699425" y="2204475"/>
                  <a:pt x="627406" y="2276494"/>
                  <a:pt x="537221" y="2330346"/>
                </a:cubicBezTo>
                <a:cubicBezTo>
                  <a:pt x="505429" y="2349161"/>
                  <a:pt x="487911" y="2380304"/>
                  <a:pt x="481422" y="2415341"/>
                </a:cubicBezTo>
                <a:cubicBezTo>
                  <a:pt x="477530" y="2436752"/>
                  <a:pt x="480774" y="2458811"/>
                  <a:pt x="480774" y="2482169"/>
                </a:cubicBezTo>
                <a:cubicBezTo>
                  <a:pt x="402916" y="2434805"/>
                  <a:pt x="325058" y="2384197"/>
                  <a:pt x="254336" y="2312179"/>
                </a:cubicBezTo>
                <a:cubicBezTo>
                  <a:pt x="302998" y="2314125"/>
                  <a:pt x="320516" y="2284928"/>
                  <a:pt x="338683" y="2253785"/>
                </a:cubicBezTo>
                <a:cubicBezTo>
                  <a:pt x="356201" y="2223291"/>
                  <a:pt x="350361" y="2190850"/>
                  <a:pt x="349713" y="2159706"/>
                </a:cubicBezTo>
                <a:cubicBezTo>
                  <a:pt x="349064" y="2112992"/>
                  <a:pt x="337385" y="2068872"/>
                  <a:pt x="315325" y="2020860"/>
                </a:cubicBezTo>
                <a:cubicBezTo>
                  <a:pt x="310135" y="2035782"/>
                  <a:pt x="306891" y="2044866"/>
                  <a:pt x="302998" y="2053949"/>
                </a:cubicBezTo>
                <a:cubicBezTo>
                  <a:pt x="288075" y="2086390"/>
                  <a:pt x="273801" y="2118831"/>
                  <a:pt x="256283" y="2149974"/>
                </a:cubicBezTo>
                <a:cubicBezTo>
                  <a:pt x="238116" y="2182415"/>
                  <a:pt x="216705" y="2213558"/>
                  <a:pt x="196592" y="2244702"/>
                </a:cubicBezTo>
                <a:cubicBezTo>
                  <a:pt x="158960" y="2198636"/>
                  <a:pt x="141442" y="2137647"/>
                  <a:pt x="121978" y="2077956"/>
                </a:cubicBezTo>
                <a:cubicBezTo>
                  <a:pt x="123275" y="2175278"/>
                  <a:pt x="175181" y="2251839"/>
                  <a:pt x="230330" y="2330346"/>
                </a:cubicBezTo>
                <a:cubicBezTo>
                  <a:pt x="150526" y="2350459"/>
                  <a:pt x="75263" y="2369923"/>
                  <a:pt x="0" y="2388739"/>
                </a:cubicBezTo>
                <a:cubicBezTo>
                  <a:pt x="39578" y="2418585"/>
                  <a:pt x="84995" y="2443889"/>
                  <a:pt x="136252" y="2457514"/>
                </a:cubicBezTo>
                <a:cubicBezTo>
                  <a:pt x="171937" y="2467246"/>
                  <a:pt x="206973" y="2467895"/>
                  <a:pt x="242009" y="2454918"/>
                </a:cubicBezTo>
                <a:cubicBezTo>
                  <a:pt x="269908" y="2444537"/>
                  <a:pt x="287426" y="2424424"/>
                  <a:pt x="290021" y="2395876"/>
                </a:cubicBezTo>
                <a:cubicBezTo>
                  <a:pt x="382802" y="2460109"/>
                  <a:pt x="472988" y="2523044"/>
                  <a:pt x="559929" y="2583384"/>
                </a:cubicBezTo>
                <a:cubicBezTo>
                  <a:pt x="527489" y="2598956"/>
                  <a:pt x="490506" y="2609337"/>
                  <a:pt x="463256" y="2632046"/>
                </a:cubicBezTo>
                <a:cubicBezTo>
                  <a:pt x="392535" y="2691088"/>
                  <a:pt x="312081" y="2727422"/>
                  <a:pt x="225140" y="2752077"/>
                </a:cubicBezTo>
                <a:cubicBezTo>
                  <a:pt x="216056" y="2754672"/>
                  <a:pt x="207622" y="2758565"/>
                  <a:pt x="193348" y="2763756"/>
                </a:cubicBezTo>
                <a:cubicBezTo>
                  <a:pt x="290670" y="2805280"/>
                  <a:pt x="384749" y="2829286"/>
                  <a:pt x="484018" y="2826042"/>
                </a:cubicBezTo>
                <a:cubicBezTo>
                  <a:pt x="529435" y="2824744"/>
                  <a:pt x="572257" y="2812417"/>
                  <a:pt x="611186" y="2787113"/>
                </a:cubicBezTo>
                <a:cubicBezTo>
                  <a:pt x="646871" y="2763756"/>
                  <a:pt x="670228" y="2732612"/>
                  <a:pt x="671526" y="2688493"/>
                </a:cubicBezTo>
                <a:cubicBezTo>
                  <a:pt x="671526" y="2684600"/>
                  <a:pt x="672824" y="2681356"/>
                  <a:pt x="674770" y="2673570"/>
                </a:cubicBezTo>
                <a:cubicBezTo>
                  <a:pt x="716943" y="2724826"/>
                  <a:pt x="751331" y="2776732"/>
                  <a:pt x="758468" y="2838370"/>
                </a:cubicBezTo>
                <a:cubicBezTo>
                  <a:pt x="768849" y="2922716"/>
                  <a:pt x="770146" y="3008360"/>
                  <a:pt x="775986" y="3099194"/>
                </a:cubicBezTo>
                <a:cubicBezTo>
                  <a:pt x="702669" y="3045342"/>
                  <a:pt x="626109" y="3038854"/>
                  <a:pt x="549548" y="3066753"/>
                </a:cubicBezTo>
                <a:cubicBezTo>
                  <a:pt x="431464" y="3108926"/>
                  <a:pt x="310784" y="3110224"/>
                  <a:pt x="188806" y="3097896"/>
                </a:cubicBezTo>
                <a:cubicBezTo>
                  <a:pt x="168044" y="3095950"/>
                  <a:pt x="147282" y="3094652"/>
                  <a:pt x="120680" y="3092706"/>
                </a:cubicBezTo>
                <a:cubicBezTo>
                  <a:pt x="128466" y="3101789"/>
                  <a:pt x="131710" y="3105682"/>
                  <a:pt x="135603" y="3109575"/>
                </a:cubicBezTo>
                <a:cubicBezTo>
                  <a:pt x="223193" y="3197166"/>
                  <a:pt x="321813" y="3267887"/>
                  <a:pt x="434059" y="3321738"/>
                </a:cubicBezTo>
                <a:cubicBezTo>
                  <a:pt x="506726" y="3356775"/>
                  <a:pt x="581989" y="3369102"/>
                  <a:pt x="661145" y="3358721"/>
                </a:cubicBezTo>
                <a:cubicBezTo>
                  <a:pt x="735759" y="3348989"/>
                  <a:pt x="795450" y="3319792"/>
                  <a:pt x="814915" y="3239339"/>
                </a:cubicBezTo>
                <a:cubicBezTo>
                  <a:pt x="814915" y="3238690"/>
                  <a:pt x="817510" y="3238041"/>
                  <a:pt x="822052" y="3236743"/>
                </a:cubicBezTo>
                <a:cubicBezTo>
                  <a:pt x="868118" y="3345745"/>
                  <a:pt x="949869" y="3426198"/>
                  <a:pt x="1043298" y="3498217"/>
                </a:cubicBezTo>
                <a:cubicBezTo>
                  <a:pt x="995935" y="3546878"/>
                  <a:pt x="938839" y="3581266"/>
                  <a:pt x="901856" y="3637064"/>
                </a:cubicBezTo>
                <a:cubicBezTo>
                  <a:pt x="923267" y="3640308"/>
                  <a:pt x="942083" y="3640957"/>
                  <a:pt x="959601" y="3637064"/>
                </a:cubicBezTo>
                <a:cubicBezTo>
                  <a:pt x="1010857" y="3624736"/>
                  <a:pt x="1062114" y="3611760"/>
                  <a:pt x="1112722" y="3596837"/>
                </a:cubicBezTo>
                <a:cubicBezTo>
                  <a:pt x="1129591" y="3592295"/>
                  <a:pt x="1141270" y="3593593"/>
                  <a:pt x="1152949" y="3607218"/>
                </a:cubicBezTo>
                <a:cubicBezTo>
                  <a:pt x="1239241" y="3709731"/>
                  <a:pt x="1284010" y="3825869"/>
                  <a:pt x="1255462" y="3960175"/>
                </a:cubicBezTo>
                <a:cubicBezTo>
                  <a:pt x="1243134" y="4018568"/>
                  <a:pt x="1215884" y="4074367"/>
                  <a:pt x="1193824" y="4130814"/>
                </a:cubicBezTo>
                <a:cubicBezTo>
                  <a:pt x="1180199" y="4165201"/>
                  <a:pt x="1188634" y="4187261"/>
                  <a:pt x="1224318" y="4189856"/>
                </a:cubicBezTo>
                <a:cubicBezTo>
                  <a:pt x="1255462" y="4191803"/>
                  <a:pt x="1287903" y="4186612"/>
                  <a:pt x="1318397" y="4178178"/>
                </a:cubicBezTo>
                <a:cubicBezTo>
                  <a:pt x="1346296" y="4170392"/>
                  <a:pt x="1361219" y="4147034"/>
                  <a:pt x="1361868" y="4116540"/>
                </a:cubicBezTo>
                <a:cubicBezTo>
                  <a:pt x="1362517" y="4078908"/>
                  <a:pt x="1363165" y="4041277"/>
                  <a:pt x="1363814" y="4003646"/>
                </a:cubicBezTo>
                <a:cubicBezTo>
                  <a:pt x="1365761" y="3845983"/>
                  <a:pt x="1322290" y="3703243"/>
                  <a:pt x="1228211" y="3576724"/>
                </a:cubicBezTo>
                <a:cubicBezTo>
                  <a:pt x="1225616" y="3573480"/>
                  <a:pt x="1224318" y="3569587"/>
                  <a:pt x="1221074" y="3563747"/>
                </a:cubicBezTo>
                <a:cubicBezTo>
                  <a:pt x="1245729" y="3555313"/>
                  <a:pt x="1268438" y="3548825"/>
                  <a:pt x="1290498" y="3539741"/>
                </a:cubicBezTo>
                <a:cubicBezTo>
                  <a:pt x="1307367" y="3533253"/>
                  <a:pt x="1320992" y="3533902"/>
                  <a:pt x="1334617" y="3546229"/>
                </a:cubicBezTo>
                <a:cubicBezTo>
                  <a:pt x="1380035" y="3585158"/>
                  <a:pt x="1428047" y="3621492"/>
                  <a:pt x="1471518" y="3663016"/>
                </a:cubicBezTo>
                <a:cubicBezTo>
                  <a:pt x="1547429" y="3735684"/>
                  <a:pt x="1595442" y="3823923"/>
                  <a:pt x="1605823" y="3930978"/>
                </a:cubicBezTo>
                <a:cubicBezTo>
                  <a:pt x="1611014" y="3983532"/>
                  <a:pt x="1620097" y="4035438"/>
                  <a:pt x="1625288" y="4087992"/>
                </a:cubicBezTo>
                <a:cubicBezTo>
                  <a:pt x="1649943" y="4330001"/>
                  <a:pt x="1754402" y="4532432"/>
                  <a:pt x="1930232" y="4699178"/>
                </a:cubicBezTo>
                <a:cubicBezTo>
                  <a:pt x="2017173" y="4781578"/>
                  <a:pt x="2113847" y="4850352"/>
                  <a:pt x="2213765" y="4915883"/>
                </a:cubicBezTo>
                <a:cubicBezTo>
                  <a:pt x="2412952" y="5047593"/>
                  <a:pt x="2630306" y="5133886"/>
                  <a:pt x="2865827" y="5173463"/>
                </a:cubicBezTo>
                <a:cubicBezTo>
                  <a:pt x="2949524" y="5187738"/>
                  <a:pt x="3034519" y="5196821"/>
                  <a:pt x="3116919" y="5218232"/>
                </a:cubicBezTo>
                <a:cubicBezTo>
                  <a:pt x="3349195" y="5277923"/>
                  <a:pt x="3519835" y="5421312"/>
                  <a:pt x="3646354" y="5621797"/>
                </a:cubicBezTo>
                <a:cubicBezTo>
                  <a:pt x="3801421" y="5867049"/>
                  <a:pt x="3910422" y="6131118"/>
                  <a:pt x="3975304" y="6414002"/>
                </a:cubicBezTo>
                <a:cubicBezTo>
                  <a:pt x="4003852" y="6537926"/>
                  <a:pt x="4031751" y="6661850"/>
                  <a:pt x="4061597" y="6785126"/>
                </a:cubicBezTo>
                <a:cubicBezTo>
                  <a:pt x="4075871" y="6843519"/>
                  <a:pt x="4117395" y="6870121"/>
                  <a:pt x="4167354" y="6849359"/>
                </a:cubicBezTo>
                <a:cubicBezTo>
                  <a:pt x="4167354" y="6849359"/>
                  <a:pt x="4273111" y="6833138"/>
                  <a:pt x="4356809" y="6777340"/>
                </a:cubicBezTo>
                <a:cubicBezTo>
                  <a:pt x="4452185" y="6713756"/>
                  <a:pt x="4451536" y="6608648"/>
                  <a:pt x="4505388" y="6573611"/>
                </a:cubicBezTo>
                <a:cubicBezTo>
                  <a:pt x="4578704" y="6523004"/>
                  <a:pt x="4770105" y="6493158"/>
                  <a:pt x="4840178" y="6430223"/>
                </a:cubicBezTo>
                <a:close/>
              </a:path>
            </a:pathLst>
          </a:custGeom>
          <a:solidFill>
            <a:schemeClr val="accent4"/>
          </a:solidFill>
          <a:ln w="6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03" name="Freeform: Shape 202">
            <a:extLst>
              <a:ext uri="{FF2B5EF4-FFF2-40B4-BE49-F238E27FC236}">
                <a16:creationId xmlns:a16="http://schemas.microsoft.com/office/drawing/2014/main" id="{24A47935-F8D6-4F54-A398-DEE5557C47F6}"/>
              </a:ext>
            </a:extLst>
          </p:cNvPr>
          <p:cNvSpPr/>
          <p:nvPr/>
        </p:nvSpPr>
        <p:spPr>
          <a:xfrm>
            <a:off x="6242460" y="4602035"/>
            <a:ext cx="679458" cy="626215"/>
          </a:xfrm>
          <a:custGeom>
            <a:avLst/>
            <a:gdLst>
              <a:gd name="connsiteX0" fmla="*/ 1108201 w 2216403"/>
              <a:gd name="connsiteY0" fmla="*/ 748666 h 2042725"/>
              <a:gd name="connsiteX1" fmla="*/ 1693759 w 2216403"/>
              <a:gd name="connsiteY1" fmla="*/ 1310730 h 2042725"/>
              <a:gd name="connsiteX2" fmla="*/ 1702045 w 2216403"/>
              <a:gd name="connsiteY2" fmla="*/ 1310730 h 2042725"/>
              <a:gd name="connsiteX3" fmla="*/ 1702045 w 2216403"/>
              <a:gd name="connsiteY3" fmla="*/ 1469983 h 2042725"/>
              <a:gd name="connsiteX4" fmla="*/ 2216403 w 2216403"/>
              <a:gd name="connsiteY4" fmla="*/ 1690534 h 2042725"/>
              <a:gd name="connsiteX5" fmla="*/ 2216403 w 2216403"/>
              <a:gd name="connsiteY5" fmla="*/ 2042725 h 2042725"/>
              <a:gd name="connsiteX6" fmla="*/ 1702045 w 2216403"/>
              <a:gd name="connsiteY6" fmla="*/ 2042725 h 2042725"/>
              <a:gd name="connsiteX7" fmla="*/ 1692066 w 2216403"/>
              <a:gd name="connsiteY7" fmla="*/ 2042725 h 2042725"/>
              <a:gd name="connsiteX8" fmla="*/ 1273725 w 2216403"/>
              <a:gd name="connsiteY8" fmla="*/ 2042725 h 2042725"/>
              <a:gd name="connsiteX9" fmla="*/ 1273725 w 2216403"/>
              <a:gd name="connsiteY9" fmla="*/ 1622480 h 2042725"/>
              <a:gd name="connsiteX10" fmla="*/ 1112038 w 2216403"/>
              <a:gd name="connsiteY10" fmla="*/ 1460793 h 2042725"/>
              <a:gd name="connsiteX11" fmla="*/ 950351 w 2216403"/>
              <a:gd name="connsiteY11" fmla="*/ 1622480 h 2042725"/>
              <a:gd name="connsiteX12" fmla="*/ 950351 w 2216403"/>
              <a:gd name="connsiteY12" fmla="*/ 2042725 h 2042725"/>
              <a:gd name="connsiteX13" fmla="*/ 524337 w 2216403"/>
              <a:gd name="connsiteY13" fmla="*/ 2042725 h 2042725"/>
              <a:gd name="connsiteX14" fmla="*/ 522032 w 2216403"/>
              <a:gd name="connsiteY14" fmla="*/ 2042725 h 2042725"/>
              <a:gd name="connsiteX15" fmla="*/ 0 w 2216403"/>
              <a:gd name="connsiteY15" fmla="*/ 2042725 h 2042725"/>
              <a:gd name="connsiteX16" fmla="*/ 0 w 2216403"/>
              <a:gd name="connsiteY16" fmla="*/ 1690534 h 2042725"/>
              <a:gd name="connsiteX17" fmla="*/ 522032 w 2216403"/>
              <a:gd name="connsiteY17" fmla="*/ 1466693 h 2042725"/>
              <a:gd name="connsiteX18" fmla="*/ 522032 w 2216403"/>
              <a:gd name="connsiteY18" fmla="*/ 1316792 h 2042725"/>
              <a:gd name="connsiteX19" fmla="*/ 516328 w 2216403"/>
              <a:gd name="connsiteY19" fmla="*/ 1316792 h 2042725"/>
              <a:gd name="connsiteX20" fmla="*/ 522032 w 2216403"/>
              <a:gd name="connsiteY20" fmla="*/ 1311317 h 2042725"/>
              <a:gd name="connsiteX21" fmla="*/ 522032 w 2216403"/>
              <a:gd name="connsiteY21" fmla="*/ 1310730 h 2042725"/>
              <a:gd name="connsiteX22" fmla="*/ 522643 w 2216403"/>
              <a:gd name="connsiteY22" fmla="*/ 1310730 h 2042725"/>
              <a:gd name="connsiteX23" fmla="*/ 1066318 w 2216403"/>
              <a:gd name="connsiteY23" fmla="*/ 0 h 2042725"/>
              <a:gd name="connsiteX24" fmla="*/ 1157758 w 2216403"/>
              <a:gd name="connsiteY24" fmla="*/ 0 h 2042725"/>
              <a:gd name="connsiteX25" fmla="*/ 1157758 w 2216403"/>
              <a:gd name="connsiteY25" fmla="*/ 150610 h 2042725"/>
              <a:gd name="connsiteX26" fmla="*/ 1336975 w 2216403"/>
              <a:gd name="connsiteY26" fmla="*/ 150610 h 2042725"/>
              <a:gd name="connsiteX27" fmla="*/ 1336975 w 2216403"/>
              <a:gd name="connsiteY27" fmla="*/ 242050 h 2042725"/>
              <a:gd name="connsiteX28" fmla="*/ 1157758 w 2216403"/>
              <a:gd name="connsiteY28" fmla="*/ 242050 h 2042725"/>
              <a:gd name="connsiteX29" fmla="*/ 1157758 w 2216403"/>
              <a:gd name="connsiteY29" fmla="*/ 578206 h 2042725"/>
              <a:gd name="connsiteX30" fmla="*/ 1828924 w 2216403"/>
              <a:gd name="connsiteY30" fmla="*/ 1249372 h 2042725"/>
              <a:gd name="connsiteX31" fmla="*/ 1772135 w 2216403"/>
              <a:gd name="connsiteY31" fmla="*/ 1306162 h 2042725"/>
              <a:gd name="connsiteX32" fmla="*/ 1104209 w 2216403"/>
              <a:gd name="connsiteY32" fmla="*/ 638236 h 2042725"/>
              <a:gd name="connsiteX33" fmla="*/ 434968 w 2216403"/>
              <a:gd name="connsiteY33" fmla="*/ 1307477 h 2042725"/>
              <a:gd name="connsiteX34" fmla="*/ 376864 w 2216403"/>
              <a:gd name="connsiteY34" fmla="*/ 1249372 h 2042725"/>
              <a:gd name="connsiteX35" fmla="*/ 1066318 w 2216403"/>
              <a:gd name="connsiteY35" fmla="*/ 559918 h 2042725"/>
              <a:gd name="connsiteX36" fmla="*/ 1066318 w 2216403"/>
              <a:gd name="connsiteY36" fmla="*/ 242050 h 2042725"/>
              <a:gd name="connsiteX37" fmla="*/ 887101 w 2216403"/>
              <a:gd name="connsiteY37" fmla="*/ 242050 h 2042725"/>
              <a:gd name="connsiteX38" fmla="*/ 887101 w 2216403"/>
              <a:gd name="connsiteY38" fmla="*/ 150610 h 2042725"/>
              <a:gd name="connsiteX39" fmla="*/ 1066318 w 2216403"/>
              <a:gd name="connsiteY39" fmla="*/ 150610 h 2042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216403" h="2042725">
                <a:moveTo>
                  <a:pt x="1108201" y="748666"/>
                </a:moveTo>
                <a:lnTo>
                  <a:pt x="1693759" y="1310730"/>
                </a:lnTo>
                <a:lnTo>
                  <a:pt x="1702045" y="1310730"/>
                </a:lnTo>
                <a:lnTo>
                  <a:pt x="1702045" y="1469983"/>
                </a:lnTo>
                <a:lnTo>
                  <a:pt x="2216403" y="1690534"/>
                </a:lnTo>
                <a:lnTo>
                  <a:pt x="2216403" y="2042725"/>
                </a:lnTo>
                <a:lnTo>
                  <a:pt x="1702045" y="2042725"/>
                </a:lnTo>
                <a:lnTo>
                  <a:pt x="1692066" y="2042725"/>
                </a:lnTo>
                <a:lnTo>
                  <a:pt x="1273725" y="2042725"/>
                </a:lnTo>
                <a:lnTo>
                  <a:pt x="1273725" y="1622480"/>
                </a:lnTo>
                <a:cubicBezTo>
                  <a:pt x="1273725" y="1533183"/>
                  <a:pt x="1201335" y="1460793"/>
                  <a:pt x="1112038" y="1460793"/>
                </a:cubicBezTo>
                <a:cubicBezTo>
                  <a:pt x="1022741" y="1460793"/>
                  <a:pt x="950351" y="1533183"/>
                  <a:pt x="950351" y="1622480"/>
                </a:cubicBezTo>
                <a:lnTo>
                  <a:pt x="950351" y="2042725"/>
                </a:lnTo>
                <a:lnTo>
                  <a:pt x="524337" y="2042725"/>
                </a:lnTo>
                <a:lnTo>
                  <a:pt x="522032" y="2042725"/>
                </a:lnTo>
                <a:lnTo>
                  <a:pt x="0" y="2042725"/>
                </a:lnTo>
                <a:lnTo>
                  <a:pt x="0" y="1690534"/>
                </a:lnTo>
                <a:lnTo>
                  <a:pt x="522032" y="1466693"/>
                </a:lnTo>
                <a:lnTo>
                  <a:pt x="522032" y="1316792"/>
                </a:lnTo>
                <a:lnTo>
                  <a:pt x="516328" y="1316792"/>
                </a:lnTo>
                <a:lnTo>
                  <a:pt x="522032" y="1311317"/>
                </a:lnTo>
                <a:lnTo>
                  <a:pt x="522032" y="1310730"/>
                </a:lnTo>
                <a:lnTo>
                  <a:pt x="522643" y="1310730"/>
                </a:lnTo>
                <a:close/>
                <a:moveTo>
                  <a:pt x="1066318" y="0"/>
                </a:moveTo>
                <a:lnTo>
                  <a:pt x="1157758" y="0"/>
                </a:lnTo>
                <a:lnTo>
                  <a:pt x="1157758" y="150610"/>
                </a:lnTo>
                <a:lnTo>
                  <a:pt x="1336975" y="150610"/>
                </a:lnTo>
                <a:lnTo>
                  <a:pt x="1336975" y="242050"/>
                </a:lnTo>
                <a:lnTo>
                  <a:pt x="1157758" y="242050"/>
                </a:lnTo>
                <a:lnTo>
                  <a:pt x="1157758" y="578206"/>
                </a:lnTo>
                <a:lnTo>
                  <a:pt x="1828924" y="1249372"/>
                </a:lnTo>
                <a:lnTo>
                  <a:pt x="1772135" y="1306162"/>
                </a:lnTo>
                <a:lnTo>
                  <a:pt x="1104209" y="638236"/>
                </a:lnTo>
                <a:lnTo>
                  <a:pt x="434968" y="1307477"/>
                </a:lnTo>
                <a:lnTo>
                  <a:pt x="376864" y="1249372"/>
                </a:lnTo>
                <a:lnTo>
                  <a:pt x="1066318" y="559918"/>
                </a:lnTo>
                <a:lnTo>
                  <a:pt x="1066318" y="242050"/>
                </a:lnTo>
                <a:lnTo>
                  <a:pt x="887101" y="242050"/>
                </a:lnTo>
                <a:lnTo>
                  <a:pt x="887101" y="150610"/>
                </a:lnTo>
                <a:lnTo>
                  <a:pt x="1066318" y="15061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Graphic 20">
            <a:extLst>
              <a:ext uri="{FF2B5EF4-FFF2-40B4-BE49-F238E27FC236}">
                <a16:creationId xmlns:a16="http://schemas.microsoft.com/office/drawing/2014/main" id="{BDB71409-626C-40C3-A719-BD94BDE0FB22}"/>
              </a:ext>
            </a:extLst>
          </p:cNvPr>
          <p:cNvSpPr/>
          <p:nvPr/>
        </p:nvSpPr>
        <p:spPr>
          <a:xfrm>
            <a:off x="6304973" y="2652432"/>
            <a:ext cx="554432" cy="738665"/>
          </a:xfrm>
          <a:custGeom>
            <a:avLst/>
            <a:gdLst>
              <a:gd name="connsiteX0" fmla="*/ 0 w 5143500"/>
              <a:gd name="connsiteY0" fmla="*/ 2631222 h 6852642"/>
              <a:gd name="connsiteX1" fmla="*/ 0 w 5143500"/>
              <a:gd name="connsiteY1" fmla="*/ 2513350 h 6852642"/>
              <a:gd name="connsiteX2" fmla="*/ 9108 w 5143500"/>
              <a:gd name="connsiteY2" fmla="*/ 2479596 h 6852642"/>
              <a:gd name="connsiteX3" fmla="*/ 395942 w 5143500"/>
              <a:gd name="connsiteY3" fmla="*/ 2143661 h 6852642"/>
              <a:gd name="connsiteX4" fmla="*/ 429161 w 5143500"/>
              <a:gd name="connsiteY4" fmla="*/ 2109371 h 6852642"/>
              <a:gd name="connsiteX5" fmla="*/ 856178 w 5143500"/>
              <a:gd name="connsiteY5" fmla="*/ 1713429 h 6852642"/>
              <a:gd name="connsiteX6" fmla="*/ 1284804 w 5143500"/>
              <a:gd name="connsiteY6" fmla="*/ 2107228 h 6852642"/>
              <a:gd name="connsiteX7" fmla="*/ 1324451 w 5143500"/>
              <a:gd name="connsiteY7" fmla="*/ 2142054 h 6852642"/>
              <a:gd name="connsiteX8" fmla="*/ 2104013 w 5143500"/>
              <a:gd name="connsiteY8" fmla="*/ 2141518 h 6852642"/>
              <a:gd name="connsiteX9" fmla="*/ 2142053 w 5143500"/>
              <a:gd name="connsiteY9" fmla="*/ 2104013 h 6852642"/>
              <a:gd name="connsiteX10" fmla="*/ 2142589 w 5143500"/>
              <a:gd name="connsiteY10" fmla="*/ 1324451 h 6852642"/>
              <a:gd name="connsiteX11" fmla="*/ 2107764 w 5143500"/>
              <a:gd name="connsiteY11" fmla="*/ 1284268 h 6852642"/>
              <a:gd name="connsiteX12" fmla="*/ 1822728 w 5143500"/>
              <a:gd name="connsiteY12" fmla="*/ 1142286 h 6852642"/>
              <a:gd name="connsiteX13" fmla="*/ 1745575 w 5143500"/>
              <a:gd name="connsiteY13" fmla="*/ 697051 h 6852642"/>
              <a:gd name="connsiteX14" fmla="*/ 2109371 w 5143500"/>
              <a:gd name="connsiteY14" fmla="*/ 429161 h 6852642"/>
              <a:gd name="connsiteX15" fmla="*/ 2143661 w 5143500"/>
              <a:gd name="connsiteY15" fmla="*/ 393263 h 6852642"/>
              <a:gd name="connsiteX16" fmla="*/ 2392799 w 5143500"/>
              <a:gd name="connsiteY16" fmla="*/ 38040 h 6852642"/>
              <a:gd name="connsiteX17" fmla="*/ 2512278 w 5143500"/>
              <a:gd name="connsiteY17" fmla="*/ 0 h 6852642"/>
              <a:gd name="connsiteX18" fmla="*/ 2630150 w 5143500"/>
              <a:gd name="connsiteY18" fmla="*/ 0 h 6852642"/>
              <a:gd name="connsiteX19" fmla="*/ 2655868 w 5143500"/>
              <a:gd name="connsiteY19" fmla="*/ 7501 h 6852642"/>
              <a:gd name="connsiteX20" fmla="*/ 2999839 w 5143500"/>
              <a:gd name="connsiteY20" fmla="*/ 399157 h 6852642"/>
              <a:gd name="connsiteX21" fmla="*/ 3033594 w 5143500"/>
              <a:gd name="connsiteY21" fmla="*/ 429161 h 6852642"/>
              <a:gd name="connsiteX22" fmla="*/ 3429000 w 5143500"/>
              <a:gd name="connsiteY22" fmla="*/ 872788 h 6852642"/>
              <a:gd name="connsiteX23" fmla="*/ 3037344 w 5143500"/>
              <a:gd name="connsiteY23" fmla="*/ 1285339 h 6852642"/>
              <a:gd name="connsiteX24" fmla="*/ 3000375 w 5143500"/>
              <a:gd name="connsiteY24" fmla="*/ 1327666 h 6852642"/>
              <a:gd name="connsiteX25" fmla="*/ 3000375 w 5143500"/>
              <a:gd name="connsiteY25" fmla="*/ 2101870 h 6852642"/>
              <a:gd name="connsiteX26" fmla="*/ 3041094 w 5143500"/>
              <a:gd name="connsiteY26" fmla="*/ 2142054 h 6852642"/>
              <a:gd name="connsiteX27" fmla="*/ 3815298 w 5143500"/>
              <a:gd name="connsiteY27" fmla="*/ 2142054 h 6852642"/>
              <a:gd name="connsiteX28" fmla="*/ 3823335 w 5143500"/>
              <a:gd name="connsiteY28" fmla="*/ 2142054 h 6852642"/>
              <a:gd name="connsiteX29" fmla="*/ 3857089 w 5143500"/>
              <a:gd name="connsiteY29" fmla="*/ 2112586 h 6852642"/>
              <a:gd name="connsiteX30" fmla="*/ 3865126 w 5143500"/>
              <a:gd name="connsiteY30" fmla="*/ 2054185 h 6852642"/>
              <a:gd name="connsiteX31" fmla="*/ 4316254 w 5143500"/>
              <a:gd name="connsiteY31" fmla="*/ 1713964 h 6852642"/>
              <a:gd name="connsiteX32" fmla="*/ 4713804 w 5143500"/>
              <a:gd name="connsiteY32" fmla="*/ 2106156 h 6852642"/>
              <a:gd name="connsiteX33" fmla="*/ 4749701 w 5143500"/>
              <a:gd name="connsiteY33" fmla="*/ 2143661 h 6852642"/>
              <a:gd name="connsiteX34" fmla="*/ 5107603 w 5143500"/>
              <a:gd name="connsiteY34" fmla="*/ 2397621 h 6852642"/>
              <a:gd name="connsiteX35" fmla="*/ 5143500 w 5143500"/>
              <a:gd name="connsiteY35" fmla="*/ 2512278 h 6852642"/>
              <a:gd name="connsiteX36" fmla="*/ 5143500 w 5143500"/>
              <a:gd name="connsiteY36" fmla="*/ 2630150 h 6852642"/>
              <a:gd name="connsiteX37" fmla="*/ 5133856 w 5143500"/>
              <a:gd name="connsiteY37" fmla="*/ 2666048 h 6852642"/>
              <a:gd name="connsiteX38" fmla="*/ 4747558 w 5143500"/>
              <a:gd name="connsiteY38" fmla="*/ 2999304 h 6852642"/>
              <a:gd name="connsiteX39" fmla="*/ 4714875 w 5143500"/>
              <a:gd name="connsiteY39" fmla="*/ 3033593 h 6852642"/>
              <a:gd name="connsiteX40" fmla="*/ 4583073 w 5143500"/>
              <a:gd name="connsiteY40" fmla="*/ 3310057 h 6852642"/>
              <a:gd name="connsiteX41" fmla="*/ 4133552 w 5143500"/>
              <a:gd name="connsiteY41" fmla="*/ 3399532 h 6852642"/>
              <a:gd name="connsiteX42" fmla="*/ 3858697 w 5143500"/>
              <a:gd name="connsiteY42" fmla="*/ 3037880 h 6852642"/>
              <a:gd name="connsiteX43" fmla="*/ 3816370 w 5143500"/>
              <a:gd name="connsiteY43" fmla="*/ 3000911 h 6852642"/>
              <a:gd name="connsiteX44" fmla="*/ 3460075 w 5143500"/>
              <a:gd name="connsiteY44" fmla="*/ 3000911 h 6852642"/>
              <a:gd name="connsiteX45" fmla="*/ 3036808 w 5143500"/>
              <a:gd name="connsiteY45" fmla="*/ 3000911 h 6852642"/>
              <a:gd name="connsiteX46" fmla="*/ 3001982 w 5143500"/>
              <a:gd name="connsiteY46" fmla="*/ 3036272 h 6852642"/>
              <a:gd name="connsiteX47" fmla="*/ 3001982 w 5143500"/>
              <a:gd name="connsiteY47" fmla="*/ 3052346 h 6852642"/>
              <a:gd name="connsiteX48" fmla="*/ 3001982 w 5143500"/>
              <a:gd name="connsiteY48" fmla="*/ 5519619 h 6852642"/>
              <a:gd name="connsiteX49" fmla="*/ 3001982 w 5143500"/>
              <a:gd name="connsiteY49" fmla="*/ 5543729 h 6852642"/>
              <a:gd name="connsiteX50" fmla="*/ 3028771 w 5143500"/>
              <a:gd name="connsiteY50" fmla="*/ 5571590 h 6852642"/>
              <a:gd name="connsiteX51" fmla="*/ 3143964 w 5143500"/>
              <a:gd name="connsiteY51" fmla="*/ 5595164 h 6852642"/>
              <a:gd name="connsiteX52" fmla="*/ 3429000 w 5143500"/>
              <a:gd name="connsiteY52" fmla="*/ 6044149 h 6852642"/>
              <a:gd name="connsiteX53" fmla="*/ 3037880 w 5143500"/>
              <a:gd name="connsiteY53" fmla="*/ 6428303 h 6852642"/>
              <a:gd name="connsiteX54" fmla="*/ 3000911 w 5143500"/>
              <a:gd name="connsiteY54" fmla="*/ 6464201 h 6852642"/>
              <a:gd name="connsiteX55" fmla="*/ 2746951 w 5143500"/>
              <a:gd name="connsiteY55" fmla="*/ 6821567 h 6852642"/>
              <a:gd name="connsiteX56" fmla="*/ 2632293 w 5143500"/>
              <a:gd name="connsiteY56" fmla="*/ 6857465 h 6852642"/>
              <a:gd name="connsiteX57" fmla="*/ 2514421 w 5143500"/>
              <a:gd name="connsiteY57" fmla="*/ 6857465 h 6852642"/>
              <a:gd name="connsiteX58" fmla="*/ 2486025 w 5143500"/>
              <a:gd name="connsiteY58" fmla="*/ 6849428 h 6852642"/>
              <a:gd name="connsiteX59" fmla="*/ 2144732 w 5143500"/>
              <a:gd name="connsiteY59" fmla="*/ 6458843 h 6852642"/>
              <a:gd name="connsiteX60" fmla="*/ 2113657 w 5143500"/>
              <a:gd name="connsiteY60" fmla="*/ 6428840 h 6852642"/>
              <a:gd name="connsiteX61" fmla="*/ 1820049 w 5143500"/>
              <a:gd name="connsiteY61" fmla="*/ 6280964 h 6852642"/>
              <a:gd name="connsiteX62" fmla="*/ 1747183 w 5143500"/>
              <a:gd name="connsiteY62" fmla="*/ 5839480 h 6852642"/>
              <a:gd name="connsiteX63" fmla="*/ 2111514 w 5143500"/>
              <a:gd name="connsiteY63" fmla="*/ 5572125 h 6852642"/>
              <a:gd name="connsiteX64" fmla="*/ 2144197 w 5143500"/>
              <a:gd name="connsiteY64" fmla="*/ 5535692 h 6852642"/>
              <a:gd name="connsiteX65" fmla="*/ 2143661 w 5143500"/>
              <a:gd name="connsiteY65" fmla="*/ 3036272 h 6852642"/>
              <a:gd name="connsiteX66" fmla="*/ 2108835 w 5143500"/>
              <a:gd name="connsiteY66" fmla="*/ 3000911 h 6852642"/>
              <a:gd name="connsiteX67" fmla="*/ 1323916 w 5143500"/>
              <a:gd name="connsiteY67" fmla="*/ 3000375 h 6852642"/>
              <a:gd name="connsiteX68" fmla="*/ 1286411 w 5143500"/>
              <a:gd name="connsiteY68" fmla="*/ 3035201 h 6852642"/>
              <a:gd name="connsiteX69" fmla="*/ 1151930 w 5143500"/>
              <a:gd name="connsiteY69" fmla="*/ 3313271 h 6852642"/>
              <a:gd name="connsiteX70" fmla="*/ 701338 w 5143500"/>
              <a:gd name="connsiteY70" fmla="*/ 3398996 h 6852642"/>
              <a:gd name="connsiteX71" fmla="*/ 430232 w 5143500"/>
              <a:gd name="connsiteY71" fmla="*/ 3031451 h 6852642"/>
              <a:gd name="connsiteX72" fmla="*/ 397550 w 5143500"/>
              <a:gd name="connsiteY72" fmla="*/ 2999839 h 6852642"/>
              <a:gd name="connsiteX73" fmla="*/ 56257 w 5143500"/>
              <a:gd name="connsiteY73" fmla="*/ 2783920 h 6852642"/>
              <a:gd name="connsiteX74" fmla="*/ 0 w 5143500"/>
              <a:gd name="connsiteY74" fmla="*/ 2631222 h 685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5143500" h="6852642">
                <a:moveTo>
                  <a:pt x="0" y="2631222"/>
                </a:moveTo>
                <a:cubicBezTo>
                  <a:pt x="0" y="2592110"/>
                  <a:pt x="0" y="2552462"/>
                  <a:pt x="0" y="2513350"/>
                </a:cubicBezTo>
                <a:cubicBezTo>
                  <a:pt x="3215" y="2502099"/>
                  <a:pt x="6429" y="2490847"/>
                  <a:pt x="9108" y="2479596"/>
                </a:cubicBezTo>
                <a:cubicBezTo>
                  <a:pt x="54650" y="2289929"/>
                  <a:pt x="201990" y="2161342"/>
                  <a:pt x="395942" y="2143661"/>
                </a:cubicBezTo>
                <a:cubicBezTo>
                  <a:pt x="420053" y="2141518"/>
                  <a:pt x="427018" y="2132409"/>
                  <a:pt x="429161" y="2109371"/>
                </a:cubicBezTo>
                <a:cubicBezTo>
                  <a:pt x="449520" y="1882735"/>
                  <a:pt x="632222" y="1713964"/>
                  <a:pt x="856178" y="1713429"/>
                </a:cubicBezTo>
                <a:cubicBezTo>
                  <a:pt x="1080671" y="1713429"/>
                  <a:pt x="1264444" y="1881128"/>
                  <a:pt x="1284804" y="2107228"/>
                </a:cubicBezTo>
                <a:cubicBezTo>
                  <a:pt x="1287482" y="2136160"/>
                  <a:pt x="1298734" y="2142589"/>
                  <a:pt x="1324451" y="2142054"/>
                </a:cubicBezTo>
                <a:cubicBezTo>
                  <a:pt x="1584305" y="2141518"/>
                  <a:pt x="1844159" y="2141518"/>
                  <a:pt x="2104013" y="2141518"/>
                </a:cubicBezTo>
                <a:cubicBezTo>
                  <a:pt x="2140982" y="2141518"/>
                  <a:pt x="2142053" y="2140446"/>
                  <a:pt x="2142053" y="2104013"/>
                </a:cubicBezTo>
                <a:cubicBezTo>
                  <a:pt x="2142053" y="1844159"/>
                  <a:pt x="2142053" y="1584305"/>
                  <a:pt x="2142589" y="1324451"/>
                </a:cubicBezTo>
                <a:cubicBezTo>
                  <a:pt x="2142589" y="1298198"/>
                  <a:pt x="2136696" y="1286411"/>
                  <a:pt x="2107764" y="1284268"/>
                </a:cubicBezTo>
                <a:cubicBezTo>
                  <a:pt x="1994178" y="1274624"/>
                  <a:pt x="1896666" y="1228546"/>
                  <a:pt x="1822728" y="1142286"/>
                </a:cubicBezTo>
                <a:cubicBezTo>
                  <a:pt x="1709678" y="1009948"/>
                  <a:pt x="1680746" y="858322"/>
                  <a:pt x="1745575" y="697051"/>
                </a:cubicBezTo>
                <a:cubicBezTo>
                  <a:pt x="1810405" y="535246"/>
                  <a:pt x="1936849" y="447913"/>
                  <a:pt x="2109371" y="429161"/>
                </a:cubicBezTo>
                <a:cubicBezTo>
                  <a:pt x="2134553" y="426482"/>
                  <a:pt x="2140982" y="416838"/>
                  <a:pt x="2143661" y="393263"/>
                </a:cubicBezTo>
                <a:cubicBezTo>
                  <a:pt x="2161877" y="229850"/>
                  <a:pt x="2244388" y="110371"/>
                  <a:pt x="2392799" y="38040"/>
                </a:cubicBezTo>
                <a:cubicBezTo>
                  <a:pt x="2430840" y="19288"/>
                  <a:pt x="2472631" y="12323"/>
                  <a:pt x="2512278" y="0"/>
                </a:cubicBezTo>
                <a:cubicBezTo>
                  <a:pt x="2551391" y="0"/>
                  <a:pt x="2591038" y="0"/>
                  <a:pt x="2630150" y="0"/>
                </a:cubicBezTo>
                <a:cubicBezTo>
                  <a:pt x="2638723" y="2679"/>
                  <a:pt x="2647295" y="5358"/>
                  <a:pt x="2655868" y="7501"/>
                </a:cubicBezTo>
                <a:cubicBezTo>
                  <a:pt x="2853035" y="53578"/>
                  <a:pt x="2980551" y="198239"/>
                  <a:pt x="2999839" y="399157"/>
                </a:cubicBezTo>
                <a:cubicBezTo>
                  <a:pt x="3001982" y="423267"/>
                  <a:pt x="3013234" y="427553"/>
                  <a:pt x="3033594" y="429161"/>
                </a:cubicBezTo>
                <a:cubicBezTo>
                  <a:pt x="3266658" y="450592"/>
                  <a:pt x="3434358" y="638651"/>
                  <a:pt x="3429000" y="872788"/>
                </a:cubicBezTo>
                <a:cubicBezTo>
                  <a:pt x="3424178" y="1086029"/>
                  <a:pt x="3260765" y="1258550"/>
                  <a:pt x="3037344" y="1285339"/>
                </a:cubicBezTo>
                <a:cubicBezTo>
                  <a:pt x="3000375" y="1289626"/>
                  <a:pt x="3000375" y="1289626"/>
                  <a:pt x="3000375" y="1327666"/>
                </a:cubicBezTo>
                <a:cubicBezTo>
                  <a:pt x="3000375" y="1585913"/>
                  <a:pt x="3000375" y="1843623"/>
                  <a:pt x="3000375" y="2101870"/>
                </a:cubicBezTo>
                <a:cubicBezTo>
                  <a:pt x="3000375" y="2142054"/>
                  <a:pt x="3000911" y="2142054"/>
                  <a:pt x="3041094" y="2142054"/>
                </a:cubicBezTo>
                <a:cubicBezTo>
                  <a:pt x="3299341" y="2142054"/>
                  <a:pt x="3557052" y="2142054"/>
                  <a:pt x="3815298" y="2142054"/>
                </a:cubicBezTo>
                <a:cubicBezTo>
                  <a:pt x="3817977" y="2142054"/>
                  <a:pt x="3820656" y="2142054"/>
                  <a:pt x="3823335" y="2142054"/>
                </a:cubicBezTo>
                <a:cubicBezTo>
                  <a:pt x="3845302" y="2144197"/>
                  <a:pt x="3856553" y="2136160"/>
                  <a:pt x="3857089" y="2112586"/>
                </a:cubicBezTo>
                <a:cubicBezTo>
                  <a:pt x="3857625" y="2093297"/>
                  <a:pt x="3860840" y="2073473"/>
                  <a:pt x="3865126" y="2054185"/>
                </a:cubicBezTo>
                <a:cubicBezTo>
                  <a:pt x="3912275" y="1841480"/>
                  <a:pt x="4100334" y="1700570"/>
                  <a:pt x="4316254" y="1713964"/>
                </a:cubicBezTo>
                <a:cubicBezTo>
                  <a:pt x="4524673" y="1727359"/>
                  <a:pt x="4693980" y="1893451"/>
                  <a:pt x="4713804" y="2106156"/>
                </a:cubicBezTo>
                <a:cubicBezTo>
                  <a:pt x="4715947" y="2131338"/>
                  <a:pt x="4723448" y="2140446"/>
                  <a:pt x="4749701" y="2143661"/>
                </a:cubicBezTo>
                <a:cubicBezTo>
                  <a:pt x="4915793" y="2161877"/>
                  <a:pt x="5035808" y="2245995"/>
                  <a:pt x="5107603" y="2397621"/>
                </a:cubicBezTo>
                <a:cubicBezTo>
                  <a:pt x="5124748" y="2434054"/>
                  <a:pt x="5131713" y="2474238"/>
                  <a:pt x="5143500" y="2512278"/>
                </a:cubicBezTo>
                <a:cubicBezTo>
                  <a:pt x="5143500" y="2551390"/>
                  <a:pt x="5143500" y="2591038"/>
                  <a:pt x="5143500" y="2630150"/>
                </a:cubicBezTo>
                <a:cubicBezTo>
                  <a:pt x="5140286" y="2641937"/>
                  <a:pt x="5136535" y="2654260"/>
                  <a:pt x="5133856" y="2666048"/>
                </a:cubicBezTo>
                <a:cubicBezTo>
                  <a:pt x="5088315" y="2853571"/>
                  <a:pt x="4939903" y="2982159"/>
                  <a:pt x="4747558" y="2999304"/>
                </a:cubicBezTo>
                <a:cubicBezTo>
                  <a:pt x="4723448" y="3001447"/>
                  <a:pt x="4716483" y="3010555"/>
                  <a:pt x="4714875" y="3033593"/>
                </a:cubicBezTo>
                <a:cubicBezTo>
                  <a:pt x="4705767" y="3141821"/>
                  <a:pt x="4663440" y="3236655"/>
                  <a:pt x="4583073" y="3310057"/>
                </a:cubicBezTo>
                <a:cubicBezTo>
                  <a:pt x="4452342" y="3429536"/>
                  <a:pt x="4299109" y="3463290"/>
                  <a:pt x="4133552" y="3399532"/>
                </a:cubicBezTo>
                <a:cubicBezTo>
                  <a:pt x="3970139" y="3336846"/>
                  <a:pt x="3880128" y="3211473"/>
                  <a:pt x="3858697" y="3037880"/>
                </a:cubicBezTo>
                <a:cubicBezTo>
                  <a:pt x="3853875" y="3000911"/>
                  <a:pt x="3854946" y="3000911"/>
                  <a:pt x="3816370" y="3000911"/>
                </a:cubicBezTo>
                <a:cubicBezTo>
                  <a:pt x="3697426" y="3000911"/>
                  <a:pt x="3579019" y="3000911"/>
                  <a:pt x="3460075" y="3000911"/>
                </a:cubicBezTo>
                <a:cubicBezTo>
                  <a:pt x="3319165" y="3000911"/>
                  <a:pt x="3177719" y="3000911"/>
                  <a:pt x="3036808" y="3000911"/>
                </a:cubicBezTo>
                <a:cubicBezTo>
                  <a:pt x="3003590" y="3000911"/>
                  <a:pt x="3002518" y="3002518"/>
                  <a:pt x="3001982" y="3036272"/>
                </a:cubicBezTo>
                <a:cubicBezTo>
                  <a:pt x="3001982" y="3041630"/>
                  <a:pt x="3001982" y="3046988"/>
                  <a:pt x="3001982" y="3052346"/>
                </a:cubicBezTo>
                <a:cubicBezTo>
                  <a:pt x="3001982" y="3874770"/>
                  <a:pt x="3001982" y="4697194"/>
                  <a:pt x="3001982" y="5519619"/>
                </a:cubicBezTo>
                <a:cubicBezTo>
                  <a:pt x="3001982" y="5527655"/>
                  <a:pt x="3002518" y="5535692"/>
                  <a:pt x="3001982" y="5543729"/>
                </a:cubicBezTo>
                <a:cubicBezTo>
                  <a:pt x="3000911" y="5563017"/>
                  <a:pt x="3009483" y="5570518"/>
                  <a:pt x="3028771" y="5571590"/>
                </a:cubicBezTo>
                <a:cubicBezTo>
                  <a:pt x="3068419" y="5573732"/>
                  <a:pt x="3106460" y="5582305"/>
                  <a:pt x="3143964" y="5595164"/>
                </a:cubicBezTo>
                <a:cubicBezTo>
                  <a:pt x="3330416" y="5659994"/>
                  <a:pt x="3452575" y="5852875"/>
                  <a:pt x="3429000" y="6044149"/>
                </a:cubicBezTo>
                <a:cubicBezTo>
                  <a:pt x="3403283" y="6254175"/>
                  <a:pt x="3246835" y="6408480"/>
                  <a:pt x="3037880" y="6428303"/>
                </a:cubicBezTo>
                <a:cubicBezTo>
                  <a:pt x="3012698" y="6430447"/>
                  <a:pt x="3003590" y="6437948"/>
                  <a:pt x="3000911" y="6464201"/>
                </a:cubicBezTo>
                <a:cubicBezTo>
                  <a:pt x="2982694" y="6630293"/>
                  <a:pt x="2898577" y="6749772"/>
                  <a:pt x="2746951" y="6821567"/>
                </a:cubicBezTo>
                <a:cubicBezTo>
                  <a:pt x="2710517" y="6838712"/>
                  <a:pt x="2670334" y="6845142"/>
                  <a:pt x="2632293" y="6857465"/>
                </a:cubicBezTo>
                <a:cubicBezTo>
                  <a:pt x="2593181" y="6857465"/>
                  <a:pt x="2553534" y="6857465"/>
                  <a:pt x="2514421" y="6857465"/>
                </a:cubicBezTo>
                <a:cubicBezTo>
                  <a:pt x="2504777" y="6854786"/>
                  <a:pt x="2495669" y="6851571"/>
                  <a:pt x="2486025" y="6849428"/>
                </a:cubicBezTo>
                <a:cubicBezTo>
                  <a:pt x="2291537" y="6803887"/>
                  <a:pt x="2163485" y="6658689"/>
                  <a:pt x="2144732" y="6458843"/>
                </a:cubicBezTo>
                <a:cubicBezTo>
                  <a:pt x="2142589" y="6437412"/>
                  <a:pt x="2134553" y="6430447"/>
                  <a:pt x="2113657" y="6428840"/>
                </a:cubicBezTo>
                <a:cubicBezTo>
                  <a:pt x="1996321" y="6418660"/>
                  <a:pt x="1895594" y="6372046"/>
                  <a:pt x="1820049" y="6280964"/>
                </a:cubicBezTo>
                <a:cubicBezTo>
                  <a:pt x="1710214" y="6149162"/>
                  <a:pt x="1682889" y="5999143"/>
                  <a:pt x="1747183" y="5839480"/>
                </a:cubicBezTo>
                <a:cubicBezTo>
                  <a:pt x="1812548" y="5677674"/>
                  <a:pt x="1938992" y="5590342"/>
                  <a:pt x="2111514" y="5572125"/>
                </a:cubicBezTo>
                <a:cubicBezTo>
                  <a:pt x="2137767" y="5569446"/>
                  <a:pt x="2144197" y="5559267"/>
                  <a:pt x="2144197" y="5535692"/>
                </a:cubicBezTo>
                <a:cubicBezTo>
                  <a:pt x="2143661" y="4702552"/>
                  <a:pt x="2143661" y="3869412"/>
                  <a:pt x="2143661" y="3036272"/>
                </a:cubicBezTo>
                <a:cubicBezTo>
                  <a:pt x="2143661" y="3003054"/>
                  <a:pt x="2142053" y="3000911"/>
                  <a:pt x="2108835" y="3000911"/>
                </a:cubicBezTo>
                <a:cubicBezTo>
                  <a:pt x="1847374" y="3000911"/>
                  <a:pt x="1585377" y="3000911"/>
                  <a:pt x="1323916" y="3000375"/>
                </a:cubicBezTo>
                <a:cubicBezTo>
                  <a:pt x="1297662" y="3000375"/>
                  <a:pt x="1288554" y="3008412"/>
                  <a:pt x="1286411" y="3035201"/>
                </a:cubicBezTo>
                <a:cubicBezTo>
                  <a:pt x="1277303" y="3144500"/>
                  <a:pt x="1233904" y="3239869"/>
                  <a:pt x="1151930" y="3313271"/>
                </a:cubicBezTo>
                <a:cubicBezTo>
                  <a:pt x="1020127" y="3431679"/>
                  <a:pt x="866358" y="3463826"/>
                  <a:pt x="701338" y="3398996"/>
                </a:cubicBezTo>
                <a:cubicBezTo>
                  <a:pt x="537389" y="3334167"/>
                  <a:pt x="448985" y="3206651"/>
                  <a:pt x="430232" y="3031451"/>
                </a:cubicBezTo>
                <a:cubicBezTo>
                  <a:pt x="428089" y="3008412"/>
                  <a:pt x="418981" y="3001983"/>
                  <a:pt x="397550" y="2999839"/>
                </a:cubicBezTo>
                <a:cubicBezTo>
                  <a:pt x="248067" y="2984837"/>
                  <a:pt x="133945" y="2913579"/>
                  <a:pt x="56257" y="2783920"/>
                </a:cubicBezTo>
                <a:cubicBezTo>
                  <a:pt x="26789" y="2736771"/>
                  <a:pt x="13930" y="2683728"/>
                  <a:pt x="0" y="2631222"/>
                </a:cubicBezTo>
                <a:close/>
              </a:path>
            </a:pathLst>
          </a:custGeom>
          <a:solidFill>
            <a:schemeClr val="accent1"/>
          </a:solidFill>
          <a:ln w="535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123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2021-04-19T01:50:29Z</dcterms:modified>
</cp:coreProperties>
</file>