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35" name="Group 934">
            <a:extLst>
              <a:ext uri="{FF2B5EF4-FFF2-40B4-BE49-F238E27FC236}">
                <a16:creationId xmlns:a16="http://schemas.microsoft.com/office/drawing/2014/main" id="{477F8036-DFF0-42F6-BDB4-1FA31ECC061F}"/>
              </a:ext>
            </a:extLst>
          </p:cNvPr>
          <p:cNvGrpSpPr/>
          <p:nvPr/>
        </p:nvGrpSpPr>
        <p:grpSpPr>
          <a:xfrm>
            <a:off x="9278024" y="1790629"/>
            <a:ext cx="2047202" cy="1068786"/>
            <a:chOff x="270023" y="1671305"/>
            <a:chExt cx="2279584" cy="1079472"/>
          </a:xfrm>
        </p:grpSpPr>
        <p:sp>
          <p:nvSpPr>
            <p:cNvPr id="936" name="TextBox 935">
              <a:extLst>
                <a:ext uri="{FF2B5EF4-FFF2-40B4-BE49-F238E27FC236}">
                  <a16:creationId xmlns:a16="http://schemas.microsoft.com/office/drawing/2014/main" id="{38E95FCC-02BC-4F7F-A07E-20356D51CFA7}"/>
                </a:ext>
              </a:extLst>
            </p:cNvPr>
            <p:cNvSpPr txBox="1"/>
            <p:nvPr/>
          </p:nvSpPr>
          <p:spPr>
            <a:xfrm>
              <a:off x="270023" y="1911471"/>
              <a:ext cx="2279584" cy="839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7" name="TextBox 936">
              <a:extLst>
                <a:ext uri="{FF2B5EF4-FFF2-40B4-BE49-F238E27FC236}">
                  <a16:creationId xmlns:a16="http://schemas.microsoft.com/office/drawing/2014/main" id="{D2EB9112-B393-4AB1-A5EC-BDC65C115CDF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8" name="Group 937">
            <a:extLst>
              <a:ext uri="{FF2B5EF4-FFF2-40B4-BE49-F238E27FC236}">
                <a16:creationId xmlns:a16="http://schemas.microsoft.com/office/drawing/2014/main" id="{7251A495-F580-4F45-A63E-B9B708C5CD23}"/>
              </a:ext>
            </a:extLst>
          </p:cNvPr>
          <p:cNvGrpSpPr/>
          <p:nvPr/>
        </p:nvGrpSpPr>
        <p:grpSpPr>
          <a:xfrm>
            <a:off x="7095249" y="2403347"/>
            <a:ext cx="2047202" cy="1068786"/>
            <a:chOff x="270023" y="1671305"/>
            <a:chExt cx="2279584" cy="1079472"/>
          </a:xfrm>
        </p:grpSpPr>
        <p:sp>
          <p:nvSpPr>
            <p:cNvPr id="939" name="TextBox 938">
              <a:extLst>
                <a:ext uri="{FF2B5EF4-FFF2-40B4-BE49-F238E27FC236}">
                  <a16:creationId xmlns:a16="http://schemas.microsoft.com/office/drawing/2014/main" id="{5E6A3F3A-7CEA-4A3B-BC2F-7750D6E6A287}"/>
                </a:ext>
              </a:extLst>
            </p:cNvPr>
            <p:cNvSpPr txBox="1"/>
            <p:nvPr/>
          </p:nvSpPr>
          <p:spPr>
            <a:xfrm>
              <a:off x="270023" y="1911471"/>
              <a:ext cx="2279584" cy="839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0" name="TextBox 939">
              <a:extLst>
                <a:ext uri="{FF2B5EF4-FFF2-40B4-BE49-F238E27FC236}">
                  <a16:creationId xmlns:a16="http://schemas.microsoft.com/office/drawing/2014/main" id="{8F9D4B0E-1A27-4E6B-B8E5-399AE2C684F1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41" name="Group 940">
            <a:extLst>
              <a:ext uri="{FF2B5EF4-FFF2-40B4-BE49-F238E27FC236}">
                <a16:creationId xmlns:a16="http://schemas.microsoft.com/office/drawing/2014/main" id="{E16925F3-869E-4877-9A1E-1B82AE94096D}"/>
              </a:ext>
            </a:extLst>
          </p:cNvPr>
          <p:cNvGrpSpPr/>
          <p:nvPr/>
        </p:nvGrpSpPr>
        <p:grpSpPr>
          <a:xfrm>
            <a:off x="4912474" y="3016065"/>
            <a:ext cx="2047202" cy="1068786"/>
            <a:chOff x="270023" y="1671305"/>
            <a:chExt cx="2279584" cy="1079472"/>
          </a:xfrm>
        </p:grpSpPr>
        <p:sp>
          <p:nvSpPr>
            <p:cNvPr id="942" name="TextBox 941">
              <a:extLst>
                <a:ext uri="{FF2B5EF4-FFF2-40B4-BE49-F238E27FC236}">
                  <a16:creationId xmlns:a16="http://schemas.microsoft.com/office/drawing/2014/main" id="{78FFE92A-FB9C-4E55-9D10-85D393396041}"/>
                </a:ext>
              </a:extLst>
            </p:cNvPr>
            <p:cNvSpPr txBox="1"/>
            <p:nvPr/>
          </p:nvSpPr>
          <p:spPr>
            <a:xfrm>
              <a:off x="270023" y="1911471"/>
              <a:ext cx="2279584" cy="839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3" name="TextBox 942">
              <a:extLst>
                <a:ext uri="{FF2B5EF4-FFF2-40B4-BE49-F238E27FC236}">
                  <a16:creationId xmlns:a16="http://schemas.microsoft.com/office/drawing/2014/main" id="{960351B8-8240-475E-8C95-8AFAEDAC4A85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44" name="Group 943">
            <a:extLst>
              <a:ext uri="{FF2B5EF4-FFF2-40B4-BE49-F238E27FC236}">
                <a16:creationId xmlns:a16="http://schemas.microsoft.com/office/drawing/2014/main" id="{0C0DC77C-6ADE-4D27-A8C6-E7B162D0B39F}"/>
              </a:ext>
            </a:extLst>
          </p:cNvPr>
          <p:cNvGrpSpPr/>
          <p:nvPr/>
        </p:nvGrpSpPr>
        <p:grpSpPr>
          <a:xfrm>
            <a:off x="2729699" y="3628783"/>
            <a:ext cx="2047202" cy="1068786"/>
            <a:chOff x="270023" y="1671305"/>
            <a:chExt cx="2279584" cy="1079472"/>
          </a:xfrm>
        </p:grpSpPr>
        <p:sp>
          <p:nvSpPr>
            <p:cNvPr id="945" name="TextBox 944">
              <a:extLst>
                <a:ext uri="{FF2B5EF4-FFF2-40B4-BE49-F238E27FC236}">
                  <a16:creationId xmlns:a16="http://schemas.microsoft.com/office/drawing/2014/main" id="{423064E1-C428-4BC9-AC4E-9D692DF60D5D}"/>
                </a:ext>
              </a:extLst>
            </p:cNvPr>
            <p:cNvSpPr txBox="1"/>
            <p:nvPr/>
          </p:nvSpPr>
          <p:spPr>
            <a:xfrm>
              <a:off x="270023" y="1911471"/>
              <a:ext cx="2279584" cy="839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6" name="TextBox 945">
              <a:extLst>
                <a:ext uri="{FF2B5EF4-FFF2-40B4-BE49-F238E27FC236}">
                  <a16:creationId xmlns:a16="http://schemas.microsoft.com/office/drawing/2014/main" id="{1E50D69C-8581-442E-BDBF-FF7EBF46646F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47" name="Group 946">
            <a:extLst>
              <a:ext uri="{FF2B5EF4-FFF2-40B4-BE49-F238E27FC236}">
                <a16:creationId xmlns:a16="http://schemas.microsoft.com/office/drawing/2014/main" id="{AF0CEFE7-B087-4BAD-AFEC-1A22A997E61D}"/>
              </a:ext>
            </a:extLst>
          </p:cNvPr>
          <p:cNvGrpSpPr/>
          <p:nvPr/>
        </p:nvGrpSpPr>
        <p:grpSpPr>
          <a:xfrm>
            <a:off x="546924" y="4241500"/>
            <a:ext cx="2047202" cy="1068786"/>
            <a:chOff x="270023" y="1671305"/>
            <a:chExt cx="2279584" cy="1079472"/>
          </a:xfrm>
        </p:grpSpPr>
        <p:sp>
          <p:nvSpPr>
            <p:cNvPr id="948" name="TextBox 947">
              <a:extLst>
                <a:ext uri="{FF2B5EF4-FFF2-40B4-BE49-F238E27FC236}">
                  <a16:creationId xmlns:a16="http://schemas.microsoft.com/office/drawing/2014/main" id="{DB51B8E0-A461-442D-9F35-D6977CF446C3}"/>
                </a:ext>
              </a:extLst>
            </p:cNvPr>
            <p:cNvSpPr txBox="1"/>
            <p:nvPr/>
          </p:nvSpPr>
          <p:spPr>
            <a:xfrm>
              <a:off x="270023" y="1911471"/>
              <a:ext cx="2279584" cy="839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9" name="TextBox 948">
              <a:extLst>
                <a:ext uri="{FF2B5EF4-FFF2-40B4-BE49-F238E27FC236}">
                  <a16:creationId xmlns:a16="http://schemas.microsoft.com/office/drawing/2014/main" id="{0972C928-7296-4BBF-9EC0-6BFDF6B626F6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5" name="Group 954">
            <a:extLst>
              <a:ext uri="{FF2B5EF4-FFF2-40B4-BE49-F238E27FC236}">
                <a16:creationId xmlns:a16="http://schemas.microsoft.com/office/drawing/2014/main" id="{45C708BD-7249-406D-957E-C9C059A60A99}"/>
              </a:ext>
            </a:extLst>
          </p:cNvPr>
          <p:cNvGrpSpPr/>
          <p:nvPr/>
        </p:nvGrpSpPr>
        <p:grpSpPr>
          <a:xfrm>
            <a:off x="3703624" y="3010412"/>
            <a:ext cx="7621602" cy="3292135"/>
            <a:chOff x="2771776" y="2724588"/>
            <a:chExt cx="8553450" cy="3694645"/>
          </a:xfrm>
        </p:grpSpPr>
        <p:grpSp>
          <p:nvGrpSpPr>
            <p:cNvPr id="919" name="Group 918">
              <a:extLst>
                <a:ext uri="{FF2B5EF4-FFF2-40B4-BE49-F238E27FC236}">
                  <a16:creationId xmlns:a16="http://schemas.microsoft.com/office/drawing/2014/main" id="{0150A4E0-899D-4338-A2F5-1D8C9E0AD590}"/>
                </a:ext>
              </a:extLst>
            </p:cNvPr>
            <p:cNvGrpSpPr/>
            <p:nvPr/>
          </p:nvGrpSpPr>
          <p:grpSpPr>
            <a:xfrm>
              <a:off x="2771776" y="2724588"/>
              <a:ext cx="8553450" cy="3694645"/>
              <a:chOff x="3018415" y="2825998"/>
              <a:chExt cx="8203998" cy="3543700"/>
            </a:xfrm>
          </p:grpSpPr>
          <p:grpSp>
            <p:nvGrpSpPr>
              <p:cNvPr id="920" name="Group 919">
                <a:extLst>
                  <a:ext uri="{FF2B5EF4-FFF2-40B4-BE49-F238E27FC236}">
                    <a16:creationId xmlns:a16="http://schemas.microsoft.com/office/drawing/2014/main" id="{273DA9A7-A7A5-4A69-BBEB-9C3E209E9517}"/>
                  </a:ext>
                </a:extLst>
              </p:cNvPr>
              <p:cNvGrpSpPr/>
              <p:nvPr/>
            </p:nvGrpSpPr>
            <p:grpSpPr>
              <a:xfrm>
                <a:off x="9059973" y="2825998"/>
                <a:ext cx="2162440" cy="1665094"/>
                <a:chOff x="7607865" y="2965768"/>
                <a:chExt cx="1007571" cy="775837"/>
              </a:xfrm>
            </p:grpSpPr>
            <p:sp>
              <p:nvSpPr>
                <p:cNvPr id="933" name="Freeform: Shape 932">
                  <a:extLst>
                    <a:ext uri="{FF2B5EF4-FFF2-40B4-BE49-F238E27FC236}">
                      <a16:creationId xmlns:a16="http://schemas.microsoft.com/office/drawing/2014/main" id="{935691F3-FBA1-4E0E-B2BB-4589F6A0F15D}"/>
                    </a:ext>
                  </a:extLst>
                </p:cNvPr>
                <p:cNvSpPr/>
                <p:nvPr/>
              </p:nvSpPr>
              <p:spPr>
                <a:xfrm>
                  <a:off x="7607865" y="2965768"/>
                  <a:ext cx="1007571" cy="775392"/>
                </a:xfrm>
                <a:custGeom>
                  <a:avLst/>
                  <a:gdLst>
                    <a:gd name="connsiteX0" fmla="*/ 2942011 w 2978923"/>
                    <a:gd name="connsiteY0" fmla="*/ 593862 h 2292475"/>
                    <a:gd name="connsiteX1" fmla="*/ 2629224 w 2978923"/>
                    <a:gd name="connsiteY1" fmla="*/ 467582 h 2292475"/>
                    <a:gd name="connsiteX2" fmla="*/ 2599435 w 2978923"/>
                    <a:gd name="connsiteY2" fmla="*/ 463696 h 2292475"/>
                    <a:gd name="connsiteX3" fmla="*/ 2597492 w 2978923"/>
                    <a:gd name="connsiteY3" fmla="*/ 395051 h 2292475"/>
                    <a:gd name="connsiteX4" fmla="*/ 2602025 w 2978923"/>
                    <a:gd name="connsiteY4" fmla="*/ 386633 h 2292475"/>
                    <a:gd name="connsiteX5" fmla="*/ 2580007 w 2978923"/>
                    <a:gd name="connsiteY5" fmla="*/ 341949 h 2292475"/>
                    <a:gd name="connsiteX6" fmla="*/ 2523667 w 2978923"/>
                    <a:gd name="connsiteY6" fmla="*/ 318636 h 2292475"/>
                    <a:gd name="connsiteX7" fmla="*/ 2216708 w 2978923"/>
                    <a:gd name="connsiteY7" fmla="*/ 287551 h 2292475"/>
                    <a:gd name="connsiteX8" fmla="*/ 2164900 w 2978923"/>
                    <a:gd name="connsiteY8" fmla="*/ 278485 h 2292475"/>
                    <a:gd name="connsiteX9" fmla="*/ 1924644 w 2978923"/>
                    <a:gd name="connsiteY9" fmla="*/ 181346 h 2292475"/>
                    <a:gd name="connsiteX10" fmla="*/ 1898093 w 2978923"/>
                    <a:gd name="connsiteY10" fmla="*/ 175518 h 2292475"/>
                    <a:gd name="connsiteX11" fmla="*/ 1897445 w 2978923"/>
                    <a:gd name="connsiteY11" fmla="*/ 95216 h 2292475"/>
                    <a:gd name="connsiteX12" fmla="*/ 1870246 w 2978923"/>
                    <a:gd name="connsiteY12" fmla="*/ 49237 h 2292475"/>
                    <a:gd name="connsiteX13" fmla="*/ 1786707 w 2978923"/>
                    <a:gd name="connsiteY13" fmla="*/ 21391 h 2292475"/>
                    <a:gd name="connsiteX14" fmla="*/ 1390380 w 2978923"/>
                    <a:gd name="connsiteY14" fmla="*/ 11677 h 2292475"/>
                    <a:gd name="connsiteX15" fmla="*/ 1251796 w 2978923"/>
                    <a:gd name="connsiteY15" fmla="*/ 49237 h 2292475"/>
                    <a:gd name="connsiteX16" fmla="*/ 1227835 w 2978923"/>
                    <a:gd name="connsiteY16" fmla="*/ 99750 h 2292475"/>
                    <a:gd name="connsiteX17" fmla="*/ 1227835 w 2978923"/>
                    <a:gd name="connsiteY17" fmla="*/ 99750 h 2292475"/>
                    <a:gd name="connsiteX18" fmla="*/ 1223302 w 2978923"/>
                    <a:gd name="connsiteY18" fmla="*/ 124358 h 2292475"/>
                    <a:gd name="connsiteX19" fmla="*/ 1222006 w 2978923"/>
                    <a:gd name="connsiteY19" fmla="*/ 207250 h 2292475"/>
                    <a:gd name="connsiteX20" fmla="*/ 1191570 w 2978923"/>
                    <a:gd name="connsiteY20" fmla="*/ 210488 h 2292475"/>
                    <a:gd name="connsiteX21" fmla="*/ 1034852 w 2978923"/>
                    <a:gd name="connsiteY21" fmla="*/ 256467 h 2292475"/>
                    <a:gd name="connsiteX22" fmla="*/ 979807 w 2978923"/>
                    <a:gd name="connsiteY22" fmla="*/ 257762 h 2292475"/>
                    <a:gd name="connsiteX23" fmla="*/ 810785 w 2978923"/>
                    <a:gd name="connsiteY23" fmla="*/ 233801 h 2292475"/>
                    <a:gd name="connsiteX24" fmla="*/ 491523 w 2978923"/>
                    <a:gd name="connsiteY24" fmla="*/ 255172 h 2292475"/>
                    <a:gd name="connsiteX25" fmla="*/ 452019 w 2978923"/>
                    <a:gd name="connsiteY25" fmla="*/ 273304 h 2292475"/>
                    <a:gd name="connsiteX26" fmla="*/ 422230 w 2978923"/>
                    <a:gd name="connsiteY26" fmla="*/ 288847 h 2292475"/>
                    <a:gd name="connsiteX27" fmla="*/ 398917 w 2978923"/>
                    <a:gd name="connsiteY27" fmla="*/ 337416 h 2292475"/>
                    <a:gd name="connsiteX28" fmla="*/ 394384 w 2978923"/>
                    <a:gd name="connsiteY28" fmla="*/ 362024 h 2292475"/>
                    <a:gd name="connsiteX29" fmla="*/ 392441 w 2978923"/>
                    <a:gd name="connsiteY29" fmla="*/ 454630 h 2292475"/>
                    <a:gd name="connsiteX30" fmla="*/ 338691 w 2978923"/>
                    <a:gd name="connsiteY30" fmla="*/ 469525 h 2292475"/>
                    <a:gd name="connsiteX31" fmla="*/ 5828 w 2978923"/>
                    <a:gd name="connsiteY31" fmla="*/ 562131 h 2292475"/>
                    <a:gd name="connsiteX32" fmla="*/ 1295 w 2978923"/>
                    <a:gd name="connsiteY32" fmla="*/ 572492 h 2292475"/>
                    <a:gd name="connsiteX33" fmla="*/ 648 w 2978923"/>
                    <a:gd name="connsiteY33" fmla="*/ 577672 h 2292475"/>
                    <a:gd name="connsiteX34" fmla="*/ 0 w 2978923"/>
                    <a:gd name="connsiteY34" fmla="*/ 1732329 h 2292475"/>
                    <a:gd name="connsiteX35" fmla="*/ 19428 w 2978923"/>
                    <a:gd name="connsiteY35" fmla="*/ 1758233 h 2292475"/>
                    <a:gd name="connsiteX36" fmla="*/ 1329507 w 2978923"/>
                    <a:gd name="connsiteY36" fmla="*/ 2287316 h 2292475"/>
                    <a:gd name="connsiteX37" fmla="*/ 1329507 w 2978923"/>
                    <a:gd name="connsiteY37" fmla="*/ 2287316 h 2292475"/>
                    <a:gd name="connsiteX38" fmla="*/ 1330154 w 2978923"/>
                    <a:gd name="connsiteY38" fmla="*/ 2297677 h 2292475"/>
                    <a:gd name="connsiteX39" fmla="*/ 1341164 w 2978923"/>
                    <a:gd name="connsiteY39" fmla="*/ 2297677 h 2292475"/>
                    <a:gd name="connsiteX40" fmla="*/ 1390380 w 2978923"/>
                    <a:gd name="connsiteY40" fmla="*/ 2286668 h 2292475"/>
                    <a:gd name="connsiteX41" fmla="*/ 2421995 w 2978923"/>
                    <a:gd name="connsiteY41" fmla="*/ 1955101 h 2292475"/>
                    <a:gd name="connsiteX42" fmla="*/ 2942011 w 2978923"/>
                    <a:gd name="connsiteY42" fmla="*/ 1788022 h 2292475"/>
                    <a:gd name="connsiteX43" fmla="*/ 2982810 w 2978923"/>
                    <a:gd name="connsiteY43" fmla="*/ 1732977 h 2292475"/>
                    <a:gd name="connsiteX44" fmla="*/ 2982810 w 2978923"/>
                    <a:gd name="connsiteY44" fmla="*/ 651498 h 2292475"/>
                    <a:gd name="connsiteX45" fmla="*/ 2942011 w 2978923"/>
                    <a:gd name="connsiteY45" fmla="*/ 593862 h 229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978923" h="2292475">
                      <a:moveTo>
                        <a:pt x="2942011" y="593862"/>
                      </a:moveTo>
                      <a:cubicBezTo>
                        <a:pt x="2838396" y="550474"/>
                        <a:pt x="2733487" y="510323"/>
                        <a:pt x="2629224" y="467582"/>
                      </a:cubicBezTo>
                      <a:cubicBezTo>
                        <a:pt x="2619510" y="463696"/>
                        <a:pt x="2609796" y="458516"/>
                        <a:pt x="2599435" y="463696"/>
                      </a:cubicBezTo>
                      <a:cubicBezTo>
                        <a:pt x="2598787" y="441031"/>
                        <a:pt x="2598140" y="417717"/>
                        <a:pt x="2597492" y="395051"/>
                      </a:cubicBezTo>
                      <a:cubicBezTo>
                        <a:pt x="2599435" y="392461"/>
                        <a:pt x="2600730" y="389871"/>
                        <a:pt x="2602025" y="386633"/>
                      </a:cubicBezTo>
                      <a:cubicBezTo>
                        <a:pt x="2606558" y="365910"/>
                        <a:pt x="2595549" y="352311"/>
                        <a:pt x="2580007" y="341949"/>
                      </a:cubicBezTo>
                      <a:cubicBezTo>
                        <a:pt x="2562522" y="330940"/>
                        <a:pt x="2543094" y="323816"/>
                        <a:pt x="2523667" y="318636"/>
                      </a:cubicBezTo>
                      <a:cubicBezTo>
                        <a:pt x="2423290" y="291437"/>
                        <a:pt x="2320323" y="285609"/>
                        <a:pt x="2216708" y="287551"/>
                      </a:cubicBezTo>
                      <a:cubicBezTo>
                        <a:pt x="2198575" y="288199"/>
                        <a:pt x="2181738" y="284961"/>
                        <a:pt x="2164900" y="278485"/>
                      </a:cubicBezTo>
                      <a:cubicBezTo>
                        <a:pt x="2084599" y="246753"/>
                        <a:pt x="2004945" y="212431"/>
                        <a:pt x="1924644" y="181346"/>
                      </a:cubicBezTo>
                      <a:cubicBezTo>
                        <a:pt x="1916225" y="178108"/>
                        <a:pt x="1907807" y="170985"/>
                        <a:pt x="1898093" y="175518"/>
                      </a:cubicBezTo>
                      <a:cubicBezTo>
                        <a:pt x="1898093" y="148966"/>
                        <a:pt x="1897445" y="121768"/>
                        <a:pt x="1897445" y="95216"/>
                      </a:cubicBezTo>
                      <a:cubicBezTo>
                        <a:pt x="1903273" y="71255"/>
                        <a:pt x="1888379" y="58304"/>
                        <a:pt x="1870246" y="49237"/>
                      </a:cubicBezTo>
                      <a:cubicBezTo>
                        <a:pt x="1843695" y="35638"/>
                        <a:pt x="1815849" y="27219"/>
                        <a:pt x="1786707" y="21391"/>
                      </a:cubicBezTo>
                      <a:cubicBezTo>
                        <a:pt x="1655246" y="-4513"/>
                        <a:pt x="1523137" y="-5808"/>
                        <a:pt x="1390380" y="11677"/>
                      </a:cubicBezTo>
                      <a:cubicBezTo>
                        <a:pt x="1342458" y="18153"/>
                        <a:pt x="1295184" y="27219"/>
                        <a:pt x="1251796" y="49237"/>
                      </a:cubicBezTo>
                      <a:cubicBezTo>
                        <a:pt x="1231073" y="59599"/>
                        <a:pt x="1216178" y="73846"/>
                        <a:pt x="1227835" y="99750"/>
                      </a:cubicBezTo>
                      <a:cubicBezTo>
                        <a:pt x="1227835" y="99750"/>
                        <a:pt x="1227835" y="99750"/>
                        <a:pt x="1227835" y="99750"/>
                      </a:cubicBezTo>
                      <a:cubicBezTo>
                        <a:pt x="1218769" y="106226"/>
                        <a:pt x="1223302" y="115939"/>
                        <a:pt x="1223302" y="124358"/>
                      </a:cubicBezTo>
                      <a:cubicBezTo>
                        <a:pt x="1222654" y="152204"/>
                        <a:pt x="1222654" y="179403"/>
                        <a:pt x="1222006" y="207250"/>
                      </a:cubicBezTo>
                      <a:cubicBezTo>
                        <a:pt x="1211645" y="202717"/>
                        <a:pt x="1201283" y="207250"/>
                        <a:pt x="1191570" y="210488"/>
                      </a:cubicBezTo>
                      <a:cubicBezTo>
                        <a:pt x="1139115" y="225383"/>
                        <a:pt x="1086660" y="240277"/>
                        <a:pt x="1034852" y="256467"/>
                      </a:cubicBezTo>
                      <a:cubicBezTo>
                        <a:pt x="1016720" y="262295"/>
                        <a:pt x="998587" y="262943"/>
                        <a:pt x="979807" y="257762"/>
                      </a:cubicBezTo>
                      <a:cubicBezTo>
                        <a:pt x="924114" y="243515"/>
                        <a:pt x="867773" y="235096"/>
                        <a:pt x="810785" y="233801"/>
                      </a:cubicBezTo>
                      <a:cubicBezTo>
                        <a:pt x="703933" y="231211"/>
                        <a:pt x="597080" y="230563"/>
                        <a:pt x="491523" y="255172"/>
                      </a:cubicBezTo>
                      <a:cubicBezTo>
                        <a:pt x="477275" y="258410"/>
                        <a:pt x="461733" y="259705"/>
                        <a:pt x="452019" y="273304"/>
                      </a:cubicBezTo>
                      <a:cubicBezTo>
                        <a:pt x="442305" y="278485"/>
                        <a:pt x="431944" y="284313"/>
                        <a:pt x="422230" y="288847"/>
                      </a:cubicBezTo>
                      <a:cubicBezTo>
                        <a:pt x="400860" y="298560"/>
                        <a:pt x="391146" y="314102"/>
                        <a:pt x="398917" y="337416"/>
                      </a:cubicBezTo>
                      <a:cubicBezTo>
                        <a:pt x="391146" y="344539"/>
                        <a:pt x="395031" y="354253"/>
                        <a:pt x="394384" y="362024"/>
                      </a:cubicBezTo>
                      <a:cubicBezTo>
                        <a:pt x="393089" y="393109"/>
                        <a:pt x="393089" y="423546"/>
                        <a:pt x="392441" y="454630"/>
                      </a:cubicBezTo>
                      <a:cubicBezTo>
                        <a:pt x="374308" y="459811"/>
                        <a:pt x="356824" y="464344"/>
                        <a:pt x="338691" y="469525"/>
                      </a:cubicBezTo>
                      <a:cubicBezTo>
                        <a:pt x="227305" y="498666"/>
                        <a:pt x="119157" y="540760"/>
                        <a:pt x="5828" y="562131"/>
                      </a:cubicBezTo>
                      <a:cubicBezTo>
                        <a:pt x="0" y="563425"/>
                        <a:pt x="0" y="567959"/>
                        <a:pt x="1295" y="572492"/>
                      </a:cubicBezTo>
                      <a:cubicBezTo>
                        <a:pt x="1295" y="574435"/>
                        <a:pt x="648" y="575730"/>
                        <a:pt x="648" y="577672"/>
                      </a:cubicBezTo>
                      <a:cubicBezTo>
                        <a:pt x="648" y="962342"/>
                        <a:pt x="648" y="1347012"/>
                        <a:pt x="0" y="1732329"/>
                      </a:cubicBezTo>
                      <a:cubicBezTo>
                        <a:pt x="0" y="1747871"/>
                        <a:pt x="6476" y="1753052"/>
                        <a:pt x="19428" y="1758233"/>
                      </a:cubicBezTo>
                      <a:cubicBezTo>
                        <a:pt x="455905" y="1934378"/>
                        <a:pt x="893030" y="2111171"/>
                        <a:pt x="1329507" y="2287316"/>
                      </a:cubicBezTo>
                      <a:lnTo>
                        <a:pt x="1329507" y="2287316"/>
                      </a:lnTo>
                      <a:cubicBezTo>
                        <a:pt x="1329507" y="2290554"/>
                        <a:pt x="1329507" y="2294439"/>
                        <a:pt x="1330154" y="2297677"/>
                      </a:cubicBezTo>
                      <a:cubicBezTo>
                        <a:pt x="1334040" y="2297677"/>
                        <a:pt x="1337278" y="2297677"/>
                        <a:pt x="1341164" y="2297677"/>
                      </a:cubicBezTo>
                      <a:cubicBezTo>
                        <a:pt x="1357353" y="2291849"/>
                        <a:pt x="1374191" y="2291849"/>
                        <a:pt x="1390380" y="2286668"/>
                      </a:cubicBezTo>
                      <a:cubicBezTo>
                        <a:pt x="1734252" y="2175930"/>
                        <a:pt x="2078123" y="2065839"/>
                        <a:pt x="2421995" y="1955101"/>
                      </a:cubicBezTo>
                      <a:cubicBezTo>
                        <a:pt x="2595549" y="1899408"/>
                        <a:pt x="2768456" y="1844363"/>
                        <a:pt x="2942011" y="1788022"/>
                      </a:cubicBezTo>
                      <a:cubicBezTo>
                        <a:pt x="2977629" y="1776366"/>
                        <a:pt x="2982810" y="1771185"/>
                        <a:pt x="2982810" y="1732977"/>
                      </a:cubicBezTo>
                      <a:cubicBezTo>
                        <a:pt x="2982810" y="1372268"/>
                        <a:pt x="2982810" y="1012207"/>
                        <a:pt x="2982810" y="651498"/>
                      </a:cubicBezTo>
                      <a:cubicBezTo>
                        <a:pt x="2980867" y="612643"/>
                        <a:pt x="2977629" y="608757"/>
                        <a:pt x="2942011" y="593862"/>
                      </a:cubicBez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934" name="Freeform: Shape 933">
                  <a:extLst>
                    <a:ext uri="{FF2B5EF4-FFF2-40B4-BE49-F238E27FC236}">
                      <a16:creationId xmlns:a16="http://schemas.microsoft.com/office/drawing/2014/main" id="{BB93D5F4-11AE-44E3-8AC4-D5D10D5DE05C}"/>
                    </a:ext>
                  </a:extLst>
                </p:cNvPr>
                <p:cNvSpPr/>
                <p:nvPr/>
              </p:nvSpPr>
              <p:spPr>
                <a:xfrm>
                  <a:off x="7610056" y="2999678"/>
                  <a:ext cx="879435" cy="741927"/>
                </a:xfrm>
                <a:custGeom>
                  <a:avLst/>
                  <a:gdLst>
                    <a:gd name="connsiteX0" fmla="*/ 844440 w 1252929"/>
                    <a:gd name="connsiteY0" fmla="*/ 260328 h 1057022"/>
                    <a:gd name="connsiteX1" fmla="*/ 846312 w 1252929"/>
                    <a:gd name="connsiteY1" fmla="*/ 269690 h 1057022"/>
                    <a:gd name="connsiteX2" fmla="*/ 846624 w 1252929"/>
                    <a:gd name="connsiteY2" fmla="*/ 358628 h 1057022"/>
                    <a:gd name="connsiteX3" fmla="*/ 833517 w 1252929"/>
                    <a:gd name="connsiteY3" fmla="*/ 382969 h 1057022"/>
                    <a:gd name="connsiteX4" fmla="*/ 748012 w 1252929"/>
                    <a:gd name="connsiteY4" fmla="*/ 412927 h 1057022"/>
                    <a:gd name="connsiteX5" fmla="*/ 577002 w 1252929"/>
                    <a:gd name="connsiteY5" fmla="*/ 406061 h 1057022"/>
                    <a:gd name="connsiteX6" fmla="*/ 567016 w 1252929"/>
                    <a:gd name="connsiteY6" fmla="*/ 403565 h 1057022"/>
                    <a:gd name="connsiteX7" fmla="*/ 520519 w 1252929"/>
                    <a:gd name="connsiteY7" fmla="*/ 340216 h 1057022"/>
                    <a:gd name="connsiteX8" fmla="*/ 520519 w 1252929"/>
                    <a:gd name="connsiteY8" fmla="*/ 266881 h 1057022"/>
                    <a:gd name="connsiteX9" fmla="*/ 522392 w 1252929"/>
                    <a:gd name="connsiteY9" fmla="*/ 262825 h 1057022"/>
                    <a:gd name="connsiteX10" fmla="*/ 611954 w 1252929"/>
                    <a:gd name="connsiteY10" fmla="*/ 289662 h 1057022"/>
                    <a:gd name="connsiteX11" fmla="*/ 754254 w 1252929"/>
                    <a:gd name="connsiteY11" fmla="*/ 289662 h 1057022"/>
                    <a:gd name="connsiteX12" fmla="*/ 816978 w 1252929"/>
                    <a:gd name="connsiteY12" fmla="*/ 276556 h 1057022"/>
                    <a:gd name="connsiteX13" fmla="*/ 844440 w 1252929"/>
                    <a:gd name="connsiteY13" fmla="*/ 260328 h 1057022"/>
                    <a:gd name="connsiteX14" fmla="*/ 312 w 1252929"/>
                    <a:gd name="connsiteY14" fmla="*/ 230370 h 1057022"/>
                    <a:gd name="connsiteX15" fmla="*/ 93619 w 1252929"/>
                    <a:gd name="connsiteY15" fmla="*/ 267505 h 1057022"/>
                    <a:gd name="connsiteX16" fmla="*/ 629742 w 1252929"/>
                    <a:gd name="connsiteY16" fmla="*/ 486885 h 1057022"/>
                    <a:gd name="connsiteX17" fmla="*/ 641288 w 1252929"/>
                    <a:gd name="connsiteY17" fmla="*/ 501240 h 1057022"/>
                    <a:gd name="connsiteX18" fmla="*/ 640664 w 1252929"/>
                    <a:gd name="connsiteY18" fmla="*/ 1057022 h 1057022"/>
                    <a:gd name="connsiteX19" fmla="*/ 9362 w 1252929"/>
                    <a:gd name="connsiteY19" fmla="*/ 802067 h 1057022"/>
                    <a:gd name="connsiteX20" fmla="*/ 0 w 1252929"/>
                    <a:gd name="connsiteY20" fmla="*/ 789585 h 1057022"/>
                    <a:gd name="connsiteX21" fmla="*/ 312 w 1252929"/>
                    <a:gd name="connsiteY21" fmla="*/ 233179 h 1057022"/>
                    <a:gd name="connsiteX22" fmla="*/ 312 w 1252929"/>
                    <a:gd name="connsiteY22" fmla="*/ 230370 h 1057022"/>
                    <a:gd name="connsiteX23" fmla="*/ 1251992 w 1252929"/>
                    <a:gd name="connsiteY23" fmla="*/ 140808 h 1057022"/>
                    <a:gd name="connsiteX24" fmla="*/ 1252929 w 1252929"/>
                    <a:gd name="connsiteY24" fmla="*/ 178255 h 1057022"/>
                    <a:gd name="connsiteX25" fmla="*/ 1252616 w 1252929"/>
                    <a:gd name="connsiteY25" fmla="*/ 245349 h 1057022"/>
                    <a:gd name="connsiteX26" fmla="*/ 1244815 w 1252929"/>
                    <a:gd name="connsiteY26" fmla="*/ 261577 h 1057022"/>
                    <a:gd name="connsiteX27" fmla="*/ 1155253 w 1252929"/>
                    <a:gd name="connsiteY27" fmla="*/ 294656 h 1057022"/>
                    <a:gd name="connsiteX28" fmla="*/ 1001719 w 1252929"/>
                    <a:gd name="connsiteY28" fmla="*/ 292159 h 1057022"/>
                    <a:gd name="connsiteX29" fmla="*/ 938994 w 1252929"/>
                    <a:gd name="connsiteY29" fmla="*/ 269690 h 1057022"/>
                    <a:gd name="connsiteX30" fmla="*/ 927136 w 1252929"/>
                    <a:gd name="connsiteY30" fmla="*/ 249095 h 1057022"/>
                    <a:gd name="connsiteX31" fmla="*/ 927448 w 1252929"/>
                    <a:gd name="connsiteY31" fmla="*/ 156099 h 1057022"/>
                    <a:gd name="connsiteX32" fmla="*/ 937746 w 1252929"/>
                    <a:gd name="connsiteY32" fmla="*/ 149233 h 1057022"/>
                    <a:gd name="connsiteX33" fmla="*/ 1013889 w 1252929"/>
                    <a:gd name="connsiteY33" fmla="*/ 170454 h 1057022"/>
                    <a:gd name="connsiteX34" fmla="*/ 1143707 w 1252929"/>
                    <a:gd name="connsiteY34" fmla="*/ 172950 h 1057022"/>
                    <a:gd name="connsiteX35" fmla="*/ 1231396 w 1252929"/>
                    <a:gd name="connsiteY35" fmla="*/ 154851 h 1057022"/>
                    <a:gd name="connsiteX36" fmla="*/ 1251992 w 1252929"/>
                    <a:gd name="connsiteY36" fmla="*/ 140808 h 1057022"/>
                    <a:gd name="connsiteX37" fmla="*/ 516150 w 1252929"/>
                    <a:gd name="connsiteY37" fmla="*/ 112098 h 1057022"/>
                    <a:gd name="connsiteX38" fmla="*/ 516150 w 1252929"/>
                    <a:gd name="connsiteY38" fmla="*/ 221008 h 1057022"/>
                    <a:gd name="connsiteX39" fmla="*/ 510221 w 1252929"/>
                    <a:gd name="connsiteY39" fmla="*/ 231619 h 1057022"/>
                    <a:gd name="connsiteX40" fmla="*/ 426900 w 1252929"/>
                    <a:gd name="connsiteY40" fmla="*/ 265633 h 1057022"/>
                    <a:gd name="connsiteX41" fmla="*/ 242160 w 1252929"/>
                    <a:gd name="connsiteY41" fmla="*/ 259080 h 1057022"/>
                    <a:gd name="connsiteX42" fmla="*/ 235919 w 1252929"/>
                    <a:gd name="connsiteY42" fmla="*/ 257520 h 1057022"/>
                    <a:gd name="connsiteX43" fmla="*/ 189109 w 1252929"/>
                    <a:gd name="connsiteY43" fmla="*/ 192610 h 1057022"/>
                    <a:gd name="connsiteX44" fmla="*/ 188797 w 1252929"/>
                    <a:gd name="connsiteY44" fmla="*/ 173262 h 1057022"/>
                    <a:gd name="connsiteX45" fmla="*/ 189733 w 1252929"/>
                    <a:gd name="connsiteY45" fmla="*/ 128637 h 1057022"/>
                    <a:gd name="connsiteX46" fmla="*/ 191918 w 1252929"/>
                    <a:gd name="connsiteY46" fmla="*/ 117091 h 1057022"/>
                    <a:gd name="connsiteX47" fmla="*/ 267749 w 1252929"/>
                    <a:gd name="connsiteY47" fmla="*/ 142680 h 1057022"/>
                    <a:gd name="connsiteX48" fmla="*/ 378219 w 1252929"/>
                    <a:gd name="connsiteY48" fmla="*/ 147985 h 1057022"/>
                    <a:gd name="connsiteX49" fmla="*/ 482136 w 1252929"/>
                    <a:gd name="connsiteY49" fmla="*/ 132694 h 1057022"/>
                    <a:gd name="connsiteX50" fmla="*/ 516150 w 1252929"/>
                    <a:gd name="connsiteY50" fmla="*/ 112098 h 1057022"/>
                    <a:gd name="connsiteX51" fmla="*/ 914342 w 1252929"/>
                    <a:gd name="connsiteY51" fmla="*/ 380 h 1057022"/>
                    <a:gd name="connsiteX52" fmla="*/ 914654 w 1252929"/>
                    <a:gd name="connsiteY52" fmla="*/ 39700 h 1057022"/>
                    <a:gd name="connsiteX53" fmla="*/ 914654 w 1252929"/>
                    <a:gd name="connsiteY53" fmla="*/ 100240 h 1057022"/>
                    <a:gd name="connsiteX54" fmla="*/ 901859 w 1252929"/>
                    <a:gd name="connsiteY54" fmla="*/ 123332 h 1057022"/>
                    <a:gd name="connsiteX55" fmla="*/ 817290 w 1252929"/>
                    <a:gd name="connsiteY55" fmla="*/ 152354 h 1057022"/>
                    <a:gd name="connsiteX56" fmla="*/ 643784 w 1252929"/>
                    <a:gd name="connsiteY56" fmla="*/ 145177 h 1057022"/>
                    <a:gd name="connsiteX57" fmla="*/ 596039 w 1252929"/>
                    <a:gd name="connsiteY57" fmla="*/ 123957 h 1057022"/>
                    <a:gd name="connsiteX58" fmla="*/ 588861 w 1252929"/>
                    <a:gd name="connsiteY58" fmla="*/ 108978 h 1057022"/>
                    <a:gd name="connsiteX59" fmla="*/ 588861 w 1252929"/>
                    <a:gd name="connsiteY59" fmla="*/ 54991 h 1057022"/>
                    <a:gd name="connsiteX60" fmla="*/ 589485 w 1252929"/>
                    <a:gd name="connsiteY60" fmla="*/ 14423 h 1057022"/>
                    <a:gd name="connsiteX61" fmla="*/ 591670 w 1252929"/>
                    <a:gd name="connsiteY61" fmla="*/ 2564 h 1057022"/>
                    <a:gd name="connsiteX62" fmla="*/ 601344 w 1252929"/>
                    <a:gd name="connsiteY62" fmla="*/ 3813 h 1057022"/>
                    <a:gd name="connsiteX63" fmla="*/ 715246 w 1252929"/>
                    <a:gd name="connsiteY63" fmla="*/ 27841 h 1057022"/>
                    <a:gd name="connsiteX64" fmla="*/ 837262 w 1252929"/>
                    <a:gd name="connsiteY64" fmla="*/ 23473 h 1057022"/>
                    <a:gd name="connsiteX65" fmla="*/ 906852 w 1252929"/>
                    <a:gd name="connsiteY65" fmla="*/ 1628 h 1057022"/>
                    <a:gd name="connsiteX66" fmla="*/ 914342 w 1252929"/>
                    <a:gd name="connsiteY66" fmla="*/ 380 h 1057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52929" h="1057022">
                      <a:moveTo>
                        <a:pt x="844440" y="260328"/>
                      </a:moveTo>
                      <a:cubicBezTo>
                        <a:pt x="848497" y="263137"/>
                        <a:pt x="846312" y="266881"/>
                        <a:pt x="846312" y="269690"/>
                      </a:cubicBezTo>
                      <a:cubicBezTo>
                        <a:pt x="846624" y="299336"/>
                        <a:pt x="845688" y="328982"/>
                        <a:pt x="846624" y="358628"/>
                      </a:cubicBezTo>
                      <a:cubicBezTo>
                        <a:pt x="846936" y="370174"/>
                        <a:pt x="842255" y="377040"/>
                        <a:pt x="833517" y="382969"/>
                      </a:cubicBezTo>
                      <a:cubicBezTo>
                        <a:pt x="807928" y="400756"/>
                        <a:pt x="778282" y="408246"/>
                        <a:pt x="748012" y="412927"/>
                      </a:cubicBezTo>
                      <a:cubicBezTo>
                        <a:pt x="690593" y="421977"/>
                        <a:pt x="633485" y="421040"/>
                        <a:pt x="577002" y="406061"/>
                      </a:cubicBezTo>
                      <a:cubicBezTo>
                        <a:pt x="573570" y="405125"/>
                        <a:pt x="570449" y="404501"/>
                        <a:pt x="567016" y="403565"/>
                      </a:cubicBezTo>
                      <a:cubicBezTo>
                        <a:pt x="521768" y="388898"/>
                        <a:pt x="520519" y="387338"/>
                        <a:pt x="520519" y="340216"/>
                      </a:cubicBezTo>
                      <a:cubicBezTo>
                        <a:pt x="520519" y="315875"/>
                        <a:pt x="520519" y="291223"/>
                        <a:pt x="520519" y="266881"/>
                      </a:cubicBezTo>
                      <a:cubicBezTo>
                        <a:pt x="521455" y="265946"/>
                        <a:pt x="521768" y="265321"/>
                        <a:pt x="522392" y="262825"/>
                      </a:cubicBezTo>
                      <a:cubicBezTo>
                        <a:pt x="550165" y="281237"/>
                        <a:pt x="581059" y="285918"/>
                        <a:pt x="611954" y="289662"/>
                      </a:cubicBezTo>
                      <a:cubicBezTo>
                        <a:pt x="659387" y="295279"/>
                        <a:pt x="706820" y="294655"/>
                        <a:pt x="754254" y="289662"/>
                      </a:cubicBezTo>
                      <a:cubicBezTo>
                        <a:pt x="775474" y="287478"/>
                        <a:pt x="796694" y="283421"/>
                        <a:pt x="816978" y="276556"/>
                      </a:cubicBezTo>
                      <a:cubicBezTo>
                        <a:pt x="827276" y="273123"/>
                        <a:pt x="836950" y="268754"/>
                        <a:pt x="844440" y="260328"/>
                      </a:cubicBezTo>
                      <a:close/>
                      <a:moveTo>
                        <a:pt x="312" y="230370"/>
                      </a:moveTo>
                      <a:cubicBezTo>
                        <a:pt x="32142" y="240668"/>
                        <a:pt x="62725" y="254711"/>
                        <a:pt x="93619" y="267505"/>
                      </a:cubicBezTo>
                      <a:cubicBezTo>
                        <a:pt x="272430" y="340528"/>
                        <a:pt x="450930" y="413862"/>
                        <a:pt x="629742" y="486885"/>
                      </a:cubicBezTo>
                      <a:cubicBezTo>
                        <a:pt x="636295" y="489694"/>
                        <a:pt x="641288" y="491878"/>
                        <a:pt x="641288" y="501240"/>
                      </a:cubicBezTo>
                      <a:cubicBezTo>
                        <a:pt x="640976" y="686604"/>
                        <a:pt x="640976" y="871657"/>
                        <a:pt x="640664" y="1057022"/>
                      </a:cubicBezTo>
                      <a:cubicBezTo>
                        <a:pt x="430334" y="971829"/>
                        <a:pt x="220004" y="886948"/>
                        <a:pt x="9362" y="802067"/>
                      </a:cubicBezTo>
                      <a:cubicBezTo>
                        <a:pt x="3121" y="799571"/>
                        <a:pt x="0" y="797074"/>
                        <a:pt x="0" y="789585"/>
                      </a:cubicBezTo>
                      <a:cubicBezTo>
                        <a:pt x="312" y="604220"/>
                        <a:pt x="312" y="418855"/>
                        <a:pt x="312" y="233179"/>
                      </a:cubicBezTo>
                      <a:cubicBezTo>
                        <a:pt x="0" y="231931"/>
                        <a:pt x="312" y="230994"/>
                        <a:pt x="312" y="230370"/>
                      </a:cubicBezTo>
                      <a:close/>
                      <a:moveTo>
                        <a:pt x="1251992" y="140808"/>
                      </a:moveTo>
                      <a:cubicBezTo>
                        <a:pt x="1252304" y="153290"/>
                        <a:pt x="1252616" y="165773"/>
                        <a:pt x="1252929" y="178255"/>
                      </a:cubicBezTo>
                      <a:cubicBezTo>
                        <a:pt x="1252616" y="200724"/>
                        <a:pt x="1252304" y="222881"/>
                        <a:pt x="1252616" y="245349"/>
                      </a:cubicBezTo>
                      <a:cubicBezTo>
                        <a:pt x="1252616" y="252527"/>
                        <a:pt x="1250432" y="257208"/>
                        <a:pt x="1244815" y="261577"/>
                      </a:cubicBezTo>
                      <a:cubicBezTo>
                        <a:pt x="1218290" y="281861"/>
                        <a:pt x="1187083" y="289351"/>
                        <a:pt x="1155253" y="294656"/>
                      </a:cubicBezTo>
                      <a:cubicBezTo>
                        <a:pt x="1104075" y="303081"/>
                        <a:pt x="1052584" y="302457"/>
                        <a:pt x="1001719" y="292159"/>
                      </a:cubicBezTo>
                      <a:cubicBezTo>
                        <a:pt x="979874" y="287790"/>
                        <a:pt x="958654" y="280925"/>
                        <a:pt x="938994" y="269690"/>
                      </a:cubicBezTo>
                      <a:cubicBezTo>
                        <a:pt x="930881" y="265010"/>
                        <a:pt x="926824" y="259392"/>
                        <a:pt x="927136" y="249095"/>
                      </a:cubicBezTo>
                      <a:cubicBezTo>
                        <a:pt x="927760" y="218200"/>
                        <a:pt x="927448" y="187305"/>
                        <a:pt x="927448" y="156099"/>
                      </a:cubicBezTo>
                      <a:cubicBezTo>
                        <a:pt x="927448" y="148297"/>
                        <a:pt x="926200" y="142368"/>
                        <a:pt x="937746" y="149233"/>
                      </a:cubicBezTo>
                      <a:cubicBezTo>
                        <a:pt x="960839" y="163277"/>
                        <a:pt x="987676" y="167021"/>
                        <a:pt x="1013889" y="170454"/>
                      </a:cubicBezTo>
                      <a:cubicBezTo>
                        <a:pt x="1056954" y="176071"/>
                        <a:pt x="1100330" y="177007"/>
                        <a:pt x="1143707" y="172950"/>
                      </a:cubicBezTo>
                      <a:cubicBezTo>
                        <a:pt x="1173665" y="170141"/>
                        <a:pt x="1203311" y="166085"/>
                        <a:pt x="1231396" y="154851"/>
                      </a:cubicBezTo>
                      <a:cubicBezTo>
                        <a:pt x="1239198" y="152354"/>
                        <a:pt x="1246687" y="147985"/>
                        <a:pt x="1251992" y="140808"/>
                      </a:cubicBezTo>
                      <a:close/>
                      <a:moveTo>
                        <a:pt x="516150" y="112098"/>
                      </a:moveTo>
                      <a:cubicBezTo>
                        <a:pt x="516150" y="150169"/>
                        <a:pt x="516150" y="185745"/>
                        <a:pt x="516150" y="221008"/>
                      </a:cubicBezTo>
                      <a:cubicBezTo>
                        <a:pt x="516150" y="226001"/>
                        <a:pt x="513654" y="228498"/>
                        <a:pt x="510221" y="231619"/>
                      </a:cubicBezTo>
                      <a:cubicBezTo>
                        <a:pt x="486504" y="252839"/>
                        <a:pt x="456859" y="260953"/>
                        <a:pt x="426900" y="265633"/>
                      </a:cubicBezTo>
                      <a:cubicBezTo>
                        <a:pt x="365112" y="275932"/>
                        <a:pt x="303324" y="276556"/>
                        <a:pt x="242160" y="259080"/>
                      </a:cubicBezTo>
                      <a:cubicBezTo>
                        <a:pt x="239975" y="258456"/>
                        <a:pt x="238103" y="258144"/>
                        <a:pt x="235919" y="257520"/>
                      </a:cubicBezTo>
                      <a:cubicBezTo>
                        <a:pt x="190046" y="241917"/>
                        <a:pt x="189109" y="240669"/>
                        <a:pt x="189109" y="192610"/>
                      </a:cubicBezTo>
                      <a:cubicBezTo>
                        <a:pt x="189109" y="186057"/>
                        <a:pt x="188797" y="179816"/>
                        <a:pt x="188797" y="173262"/>
                      </a:cubicBezTo>
                      <a:cubicBezTo>
                        <a:pt x="189109" y="158283"/>
                        <a:pt x="189109" y="143616"/>
                        <a:pt x="189733" y="128637"/>
                      </a:cubicBezTo>
                      <a:cubicBezTo>
                        <a:pt x="190046" y="124892"/>
                        <a:pt x="188173" y="120523"/>
                        <a:pt x="191918" y="117091"/>
                      </a:cubicBezTo>
                      <a:cubicBezTo>
                        <a:pt x="214386" y="133630"/>
                        <a:pt x="241223" y="138623"/>
                        <a:pt x="267749" y="142680"/>
                      </a:cubicBezTo>
                      <a:cubicBezTo>
                        <a:pt x="304260" y="148297"/>
                        <a:pt x="341396" y="149545"/>
                        <a:pt x="378219" y="147985"/>
                      </a:cubicBezTo>
                      <a:cubicBezTo>
                        <a:pt x="413170" y="146425"/>
                        <a:pt x="448433" y="143616"/>
                        <a:pt x="482136" y="132694"/>
                      </a:cubicBezTo>
                      <a:cubicBezTo>
                        <a:pt x="494306" y="128637"/>
                        <a:pt x="506476" y="124892"/>
                        <a:pt x="516150" y="112098"/>
                      </a:cubicBezTo>
                      <a:close/>
                      <a:moveTo>
                        <a:pt x="914342" y="380"/>
                      </a:moveTo>
                      <a:cubicBezTo>
                        <a:pt x="914342" y="13487"/>
                        <a:pt x="914654" y="26593"/>
                        <a:pt x="914654" y="39700"/>
                      </a:cubicBezTo>
                      <a:cubicBezTo>
                        <a:pt x="914654" y="59984"/>
                        <a:pt x="913717" y="79956"/>
                        <a:pt x="914654" y="100240"/>
                      </a:cubicBezTo>
                      <a:cubicBezTo>
                        <a:pt x="915277" y="111474"/>
                        <a:pt x="910285" y="117715"/>
                        <a:pt x="901859" y="123332"/>
                      </a:cubicBezTo>
                      <a:cubicBezTo>
                        <a:pt x="876270" y="140184"/>
                        <a:pt x="847248" y="147674"/>
                        <a:pt x="817290" y="152354"/>
                      </a:cubicBezTo>
                      <a:cubicBezTo>
                        <a:pt x="759247" y="161716"/>
                        <a:pt x="701203" y="160468"/>
                        <a:pt x="643784" y="145177"/>
                      </a:cubicBezTo>
                      <a:cubicBezTo>
                        <a:pt x="626933" y="140496"/>
                        <a:pt x="610393" y="134567"/>
                        <a:pt x="596039" y="123957"/>
                      </a:cubicBezTo>
                      <a:cubicBezTo>
                        <a:pt x="590421" y="119900"/>
                        <a:pt x="588549" y="115531"/>
                        <a:pt x="588861" y="108978"/>
                      </a:cubicBezTo>
                      <a:cubicBezTo>
                        <a:pt x="589173" y="90878"/>
                        <a:pt x="588861" y="73090"/>
                        <a:pt x="588861" y="54991"/>
                      </a:cubicBezTo>
                      <a:cubicBezTo>
                        <a:pt x="588861" y="41572"/>
                        <a:pt x="588861" y="27841"/>
                        <a:pt x="589485" y="14423"/>
                      </a:cubicBezTo>
                      <a:cubicBezTo>
                        <a:pt x="589485" y="10366"/>
                        <a:pt x="587301" y="5997"/>
                        <a:pt x="591670" y="2564"/>
                      </a:cubicBezTo>
                      <a:cubicBezTo>
                        <a:pt x="595102" y="692"/>
                        <a:pt x="598535" y="2253"/>
                        <a:pt x="601344" y="3813"/>
                      </a:cubicBezTo>
                      <a:cubicBezTo>
                        <a:pt x="636919" y="22536"/>
                        <a:pt x="675927" y="26281"/>
                        <a:pt x="715246" y="27841"/>
                      </a:cubicBezTo>
                      <a:cubicBezTo>
                        <a:pt x="756126" y="29714"/>
                        <a:pt x="796694" y="29714"/>
                        <a:pt x="837262" y="23473"/>
                      </a:cubicBezTo>
                      <a:cubicBezTo>
                        <a:pt x="861603" y="19728"/>
                        <a:pt x="885632" y="15047"/>
                        <a:pt x="906852" y="1628"/>
                      </a:cubicBezTo>
                      <a:cubicBezTo>
                        <a:pt x="909037" y="380"/>
                        <a:pt x="911533" y="-556"/>
                        <a:pt x="914342" y="38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1" name="Group 920">
                <a:extLst>
                  <a:ext uri="{FF2B5EF4-FFF2-40B4-BE49-F238E27FC236}">
                    <a16:creationId xmlns:a16="http://schemas.microsoft.com/office/drawing/2014/main" id="{5616D1DE-D60A-4027-AD14-9CDF89ED1966}"/>
                  </a:ext>
                </a:extLst>
              </p:cNvPr>
              <p:cNvGrpSpPr/>
              <p:nvPr/>
            </p:nvGrpSpPr>
            <p:grpSpPr>
              <a:xfrm>
                <a:off x="7549583" y="3295650"/>
                <a:ext cx="2162440" cy="1665094"/>
                <a:chOff x="7607865" y="2965768"/>
                <a:chExt cx="1007571" cy="775837"/>
              </a:xfrm>
            </p:grpSpPr>
            <p:sp>
              <p:nvSpPr>
                <p:cNvPr id="931" name="Freeform: Shape 930">
                  <a:extLst>
                    <a:ext uri="{FF2B5EF4-FFF2-40B4-BE49-F238E27FC236}">
                      <a16:creationId xmlns:a16="http://schemas.microsoft.com/office/drawing/2014/main" id="{A0342780-948C-48BD-8A46-D59922460A96}"/>
                    </a:ext>
                  </a:extLst>
                </p:cNvPr>
                <p:cNvSpPr/>
                <p:nvPr/>
              </p:nvSpPr>
              <p:spPr>
                <a:xfrm>
                  <a:off x="7607865" y="2965768"/>
                  <a:ext cx="1007571" cy="775392"/>
                </a:xfrm>
                <a:custGeom>
                  <a:avLst/>
                  <a:gdLst>
                    <a:gd name="connsiteX0" fmla="*/ 2942011 w 2978923"/>
                    <a:gd name="connsiteY0" fmla="*/ 593862 h 2292475"/>
                    <a:gd name="connsiteX1" fmla="*/ 2629224 w 2978923"/>
                    <a:gd name="connsiteY1" fmla="*/ 467582 h 2292475"/>
                    <a:gd name="connsiteX2" fmla="*/ 2599435 w 2978923"/>
                    <a:gd name="connsiteY2" fmla="*/ 463696 h 2292475"/>
                    <a:gd name="connsiteX3" fmla="*/ 2597492 w 2978923"/>
                    <a:gd name="connsiteY3" fmla="*/ 395051 h 2292475"/>
                    <a:gd name="connsiteX4" fmla="*/ 2602025 w 2978923"/>
                    <a:gd name="connsiteY4" fmla="*/ 386633 h 2292475"/>
                    <a:gd name="connsiteX5" fmla="*/ 2580007 w 2978923"/>
                    <a:gd name="connsiteY5" fmla="*/ 341949 h 2292475"/>
                    <a:gd name="connsiteX6" fmla="*/ 2523667 w 2978923"/>
                    <a:gd name="connsiteY6" fmla="*/ 318636 h 2292475"/>
                    <a:gd name="connsiteX7" fmla="*/ 2216708 w 2978923"/>
                    <a:gd name="connsiteY7" fmla="*/ 287551 h 2292475"/>
                    <a:gd name="connsiteX8" fmla="*/ 2164900 w 2978923"/>
                    <a:gd name="connsiteY8" fmla="*/ 278485 h 2292475"/>
                    <a:gd name="connsiteX9" fmla="*/ 1924644 w 2978923"/>
                    <a:gd name="connsiteY9" fmla="*/ 181346 h 2292475"/>
                    <a:gd name="connsiteX10" fmla="*/ 1898093 w 2978923"/>
                    <a:gd name="connsiteY10" fmla="*/ 175518 h 2292475"/>
                    <a:gd name="connsiteX11" fmla="*/ 1897445 w 2978923"/>
                    <a:gd name="connsiteY11" fmla="*/ 95216 h 2292475"/>
                    <a:gd name="connsiteX12" fmla="*/ 1870246 w 2978923"/>
                    <a:gd name="connsiteY12" fmla="*/ 49237 h 2292475"/>
                    <a:gd name="connsiteX13" fmla="*/ 1786707 w 2978923"/>
                    <a:gd name="connsiteY13" fmla="*/ 21391 h 2292475"/>
                    <a:gd name="connsiteX14" fmla="*/ 1390380 w 2978923"/>
                    <a:gd name="connsiteY14" fmla="*/ 11677 h 2292475"/>
                    <a:gd name="connsiteX15" fmla="*/ 1251796 w 2978923"/>
                    <a:gd name="connsiteY15" fmla="*/ 49237 h 2292475"/>
                    <a:gd name="connsiteX16" fmla="*/ 1227835 w 2978923"/>
                    <a:gd name="connsiteY16" fmla="*/ 99750 h 2292475"/>
                    <a:gd name="connsiteX17" fmla="*/ 1227835 w 2978923"/>
                    <a:gd name="connsiteY17" fmla="*/ 99750 h 2292475"/>
                    <a:gd name="connsiteX18" fmla="*/ 1223302 w 2978923"/>
                    <a:gd name="connsiteY18" fmla="*/ 124358 h 2292475"/>
                    <a:gd name="connsiteX19" fmla="*/ 1222006 w 2978923"/>
                    <a:gd name="connsiteY19" fmla="*/ 207250 h 2292475"/>
                    <a:gd name="connsiteX20" fmla="*/ 1191570 w 2978923"/>
                    <a:gd name="connsiteY20" fmla="*/ 210488 h 2292475"/>
                    <a:gd name="connsiteX21" fmla="*/ 1034852 w 2978923"/>
                    <a:gd name="connsiteY21" fmla="*/ 256467 h 2292475"/>
                    <a:gd name="connsiteX22" fmla="*/ 979807 w 2978923"/>
                    <a:gd name="connsiteY22" fmla="*/ 257762 h 2292475"/>
                    <a:gd name="connsiteX23" fmla="*/ 810785 w 2978923"/>
                    <a:gd name="connsiteY23" fmla="*/ 233801 h 2292475"/>
                    <a:gd name="connsiteX24" fmla="*/ 491523 w 2978923"/>
                    <a:gd name="connsiteY24" fmla="*/ 255172 h 2292475"/>
                    <a:gd name="connsiteX25" fmla="*/ 452019 w 2978923"/>
                    <a:gd name="connsiteY25" fmla="*/ 273304 h 2292475"/>
                    <a:gd name="connsiteX26" fmla="*/ 422230 w 2978923"/>
                    <a:gd name="connsiteY26" fmla="*/ 288847 h 2292475"/>
                    <a:gd name="connsiteX27" fmla="*/ 398917 w 2978923"/>
                    <a:gd name="connsiteY27" fmla="*/ 337416 h 2292475"/>
                    <a:gd name="connsiteX28" fmla="*/ 394384 w 2978923"/>
                    <a:gd name="connsiteY28" fmla="*/ 362024 h 2292475"/>
                    <a:gd name="connsiteX29" fmla="*/ 392441 w 2978923"/>
                    <a:gd name="connsiteY29" fmla="*/ 454630 h 2292475"/>
                    <a:gd name="connsiteX30" fmla="*/ 338691 w 2978923"/>
                    <a:gd name="connsiteY30" fmla="*/ 469525 h 2292475"/>
                    <a:gd name="connsiteX31" fmla="*/ 5828 w 2978923"/>
                    <a:gd name="connsiteY31" fmla="*/ 562131 h 2292475"/>
                    <a:gd name="connsiteX32" fmla="*/ 1295 w 2978923"/>
                    <a:gd name="connsiteY32" fmla="*/ 572492 h 2292475"/>
                    <a:gd name="connsiteX33" fmla="*/ 648 w 2978923"/>
                    <a:gd name="connsiteY33" fmla="*/ 577672 h 2292475"/>
                    <a:gd name="connsiteX34" fmla="*/ 0 w 2978923"/>
                    <a:gd name="connsiteY34" fmla="*/ 1732329 h 2292475"/>
                    <a:gd name="connsiteX35" fmla="*/ 19428 w 2978923"/>
                    <a:gd name="connsiteY35" fmla="*/ 1758233 h 2292475"/>
                    <a:gd name="connsiteX36" fmla="*/ 1329507 w 2978923"/>
                    <a:gd name="connsiteY36" fmla="*/ 2287316 h 2292475"/>
                    <a:gd name="connsiteX37" fmla="*/ 1329507 w 2978923"/>
                    <a:gd name="connsiteY37" fmla="*/ 2287316 h 2292475"/>
                    <a:gd name="connsiteX38" fmla="*/ 1330154 w 2978923"/>
                    <a:gd name="connsiteY38" fmla="*/ 2297677 h 2292475"/>
                    <a:gd name="connsiteX39" fmla="*/ 1341164 w 2978923"/>
                    <a:gd name="connsiteY39" fmla="*/ 2297677 h 2292475"/>
                    <a:gd name="connsiteX40" fmla="*/ 1390380 w 2978923"/>
                    <a:gd name="connsiteY40" fmla="*/ 2286668 h 2292475"/>
                    <a:gd name="connsiteX41" fmla="*/ 2421995 w 2978923"/>
                    <a:gd name="connsiteY41" fmla="*/ 1955101 h 2292475"/>
                    <a:gd name="connsiteX42" fmla="*/ 2942011 w 2978923"/>
                    <a:gd name="connsiteY42" fmla="*/ 1788022 h 2292475"/>
                    <a:gd name="connsiteX43" fmla="*/ 2982810 w 2978923"/>
                    <a:gd name="connsiteY43" fmla="*/ 1732977 h 2292475"/>
                    <a:gd name="connsiteX44" fmla="*/ 2982810 w 2978923"/>
                    <a:gd name="connsiteY44" fmla="*/ 651498 h 2292475"/>
                    <a:gd name="connsiteX45" fmla="*/ 2942011 w 2978923"/>
                    <a:gd name="connsiteY45" fmla="*/ 593862 h 229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978923" h="2292475">
                      <a:moveTo>
                        <a:pt x="2942011" y="593862"/>
                      </a:moveTo>
                      <a:cubicBezTo>
                        <a:pt x="2838396" y="550474"/>
                        <a:pt x="2733487" y="510323"/>
                        <a:pt x="2629224" y="467582"/>
                      </a:cubicBezTo>
                      <a:cubicBezTo>
                        <a:pt x="2619510" y="463696"/>
                        <a:pt x="2609796" y="458516"/>
                        <a:pt x="2599435" y="463696"/>
                      </a:cubicBezTo>
                      <a:cubicBezTo>
                        <a:pt x="2598787" y="441031"/>
                        <a:pt x="2598140" y="417717"/>
                        <a:pt x="2597492" y="395051"/>
                      </a:cubicBezTo>
                      <a:cubicBezTo>
                        <a:pt x="2599435" y="392461"/>
                        <a:pt x="2600730" y="389871"/>
                        <a:pt x="2602025" y="386633"/>
                      </a:cubicBezTo>
                      <a:cubicBezTo>
                        <a:pt x="2606558" y="365910"/>
                        <a:pt x="2595549" y="352311"/>
                        <a:pt x="2580007" y="341949"/>
                      </a:cubicBezTo>
                      <a:cubicBezTo>
                        <a:pt x="2562522" y="330940"/>
                        <a:pt x="2543094" y="323816"/>
                        <a:pt x="2523667" y="318636"/>
                      </a:cubicBezTo>
                      <a:cubicBezTo>
                        <a:pt x="2423290" y="291437"/>
                        <a:pt x="2320323" y="285609"/>
                        <a:pt x="2216708" y="287551"/>
                      </a:cubicBezTo>
                      <a:cubicBezTo>
                        <a:pt x="2198575" y="288199"/>
                        <a:pt x="2181738" y="284961"/>
                        <a:pt x="2164900" y="278485"/>
                      </a:cubicBezTo>
                      <a:cubicBezTo>
                        <a:pt x="2084599" y="246753"/>
                        <a:pt x="2004945" y="212431"/>
                        <a:pt x="1924644" y="181346"/>
                      </a:cubicBezTo>
                      <a:cubicBezTo>
                        <a:pt x="1916225" y="178108"/>
                        <a:pt x="1907807" y="170985"/>
                        <a:pt x="1898093" y="175518"/>
                      </a:cubicBezTo>
                      <a:cubicBezTo>
                        <a:pt x="1898093" y="148966"/>
                        <a:pt x="1897445" y="121768"/>
                        <a:pt x="1897445" y="95216"/>
                      </a:cubicBezTo>
                      <a:cubicBezTo>
                        <a:pt x="1903273" y="71255"/>
                        <a:pt x="1888379" y="58304"/>
                        <a:pt x="1870246" y="49237"/>
                      </a:cubicBezTo>
                      <a:cubicBezTo>
                        <a:pt x="1843695" y="35638"/>
                        <a:pt x="1815849" y="27219"/>
                        <a:pt x="1786707" y="21391"/>
                      </a:cubicBezTo>
                      <a:cubicBezTo>
                        <a:pt x="1655246" y="-4513"/>
                        <a:pt x="1523137" y="-5808"/>
                        <a:pt x="1390380" y="11677"/>
                      </a:cubicBezTo>
                      <a:cubicBezTo>
                        <a:pt x="1342458" y="18153"/>
                        <a:pt x="1295184" y="27219"/>
                        <a:pt x="1251796" y="49237"/>
                      </a:cubicBezTo>
                      <a:cubicBezTo>
                        <a:pt x="1231073" y="59599"/>
                        <a:pt x="1216178" y="73846"/>
                        <a:pt x="1227835" y="99750"/>
                      </a:cubicBezTo>
                      <a:cubicBezTo>
                        <a:pt x="1227835" y="99750"/>
                        <a:pt x="1227835" y="99750"/>
                        <a:pt x="1227835" y="99750"/>
                      </a:cubicBezTo>
                      <a:cubicBezTo>
                        <a:pt x="1218769" y="106226"/>
                        <a:pt x="1223302" y="115939"/>
                        <a:pt x="1223302" y="124358"/>
                      </a:cubicBezTo>
                      <a:cubicBezTo>
                        <a:pt x="1222654" y="152204"/>
                        <a:pt x="1222654" y="179403"/>
                        <a:pt x="1222006" y="207250"/>
                      </a:cubicBezTo>
                      <a:cubicBezTo>
                        <a:pt x="1211645" y="202717"/>
                        <a:pt x="1201283" y="207250"/>
                        <a:pt x="1191570" y="210488"/>
                      </a:cubicBezTo>
                      <a:cubicBezTo>
                        <a:pt x="1139115" y="225383"/>
                        <a:pt x="1086660" y="240277"/>
                        <a:pt x="1034852" y="256467"/>
                      </a:cubicBezTo>
                      <a:cubicBezTo>
                        <a:pt x="1016720" y="262295"/>
                        <a:pt x="998587" y="262943"/>
                        <a:pt x="979807" y="257762"/>
                      </a:cubicBezTo>
                      <a:cubicBezTo>
                        <a:pt x="924114" y="243515"/>
                        <a:pt x="867773" y="235096"/>
                        <a:pt x="810785" y="233801"/>
                      </a:cubicBezTo>
                      <a:cubicBezTo>
                        <a:pt x="703933" y="231211"/>
                        <a:pt x="597080" y="230563"/>
                        <a:pt x="491523" y="255172"/>
                      </a:cubicBezTo>
                      <a:cubicBezTo>
                        <a:pt x="477275" y="258410"/>
                        <a:pt x="461733" y="259705"/>
                        <a:pt x="452019" y="273304"/>
                      </a:cubicBezTo>
                      <a:cubicBezTo>
                        <a:pt x="442305" y="278485"/>
                        <a:pt x="431944" y="284313"/>
                        <a:pt x="422230" y="288847"/>
                      </a:cubicBezTo>
                      <a:cubicBezTo>
                        <a:pt x="400860" y="298560"/>
                        <a:pt x="391146" y="314102"/>
                        <a:pt x="398917" y="337416"/>
                      </a:cubicBezTo>
                      <a:cubicBezTo>
                        <a:pt x="391146" y="344539"/>
                        <a:pt x="395031" y="354253"/>
                        <a:pt x="394384" y="362024"/>
                      </a:cubicBezTo>
                      <a:cubicBezTo>
                        <a:pt x="393089" y="393109"/>
                        <a:pt x="393089" y="423546"/>
                        <a:pt x="392441" y="454630"/>
                      </a:cubicBezTo>
                      <a:cubicBezTo>
                        <a:pt x="374308" y="459811"/>
                        <a:pt x="356824" y="464344"/>
                        <a:pt x="338691" y="469525"/>
                      </a:cubicBezTo>
                      <a:cubicBezTo>
                        <a:pt x="227305" y="498666"/>
                        <a:pt x="119157" y="540760"/>
                        <a:pt x="5828" y="562131"/>
                      </a:cubicBezTo>
                      <a:cubicBezTo>
                        <a:pt x="0" y="563425"/>
                        <a:pt x="0" y="567959"/>
                        <a:pt x="1295" y="572492"/>
                      </a:cubicBezTo>
                      <a:cubicBezTo>
                        <a:pt x="1295" y="574435"/>
                        <a:pt x="648" y="575730"/>
                        <a:pt x="648" y="577672"/>
                      </a:cubicBezTo>
                      <a:cubicBezTo>
                        <a:pt x="648" y="962342"/>
                        <a:pt x="648" y="1347012"/>
                        <a:pt x="0" y="1732329"/>
                      </a:cubicBezTo>
                      <a:cubicBezTo>
                        <a:pt x="0" y="1747871"/>
                        <a:pt x="6476" y="1753052"/>
                        <a:pt x="19428" y="1758233"/>
                      </a:cubicBezTo>
                      <a:cubicBezTo>
                        <a:pt x="455905" y="1934378"/>
                        <a:pt x="893030" y="2111171"/>
                        <a:pt x="1329507" y="2287316"/>
                      </a:cubicBezTo>
                      <a:lnTo>
                        <a:pt x="1329507" y="2287316"/>
                      </a:lnTo>
                      <a:cubicBezTo>
                        <a:pt x="1329507" y="2290554"/>
                        <a:pt x="1329507" y="2294439"/>
                        <a:pt x="1330154" y="2297677"/>
                      </a:cubicBezTo>
                      <a:cubicBezTo>
                        <a:pt x="1334040" y="2297677"/>
                        <a:pt x="1337278" y="2297677"/>
                        <a:pt x="1341164" y="2297677"/>
                      </a:cubicBezTo>
                      <a:cubicBezTo>
                        <a:pt x="1357353" y="2291849"/>
                        <a:pt x="1374191" y="2291849"/>
                        <a:pt x="1390380" y="2286668"/>
                      </a:cubicBezTo>
                      <a:cubicBezTo>
                        <a:pt x="1734252" y="2175930"/>
                        <a:pt x="2078123" y="2065839"/>
                        <a:pt x="2421995" y="1955101"/>
                      </a:cubicBezTo>
                      <a:cubicBezTo>
                        <a:pt x="2595549" y="1899408"/>
                        <a:pt x="2768456" y="1844363"/>
                        <a:pt x="2942011" y="1788022"/>
                      </a:cubicBezTo>
                      <a:cubicBezTo>
                        <a:pt x="2977629" y="1776366"/>
                        <a:pt x="2982810" y="1771185"/>
                        <a:pt x="2982810" y="1732977"/>
                      </a:cubicBezTo>
                      <a:cubicBezTo>
                        <a:pt x="2982810" y="1372268"/>
                        <a:pt x="2982810" y="1012207"/>
                        <a:pt x="2982810" y="651498"/>
                      </a:cubicBezTo>
                      <a:cubicBezTo>
                        <a:pt x="2980867" y="612643"/>
                        <a:pt x="2977629" y="608757"/>
                        <a:pt x="2942011" y="593862"/>
                      </a:cubicBez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932" name="Freeform: Shape 931">
                  <a:extLst>
                    <a:ext uri="{FF2B5EF4-FFF2-40B4-BE49-F238E27FC236}">
                      <a16:creationId xmlns:a16="http://schemas.microsoft.com/office/drawing/2014/main" id="{8D44C290-D822-4815-B63C-A733BDA0744B}"/>
                    </a:ext>
                  </a:extLst>
                </p:cNvPr>
                <p:cNvSpPr/>
                <p:nvPr/>
              </p:nvSpPr>
              <p:spPr>
                <a:xfrm>
                  <a:off x="7610056" y="2999678"/>
                  <a:ext cx="879435" cy="741927"/>
                </a:xfrm>
                <a:custGeom>
                  <a:avLst/>
                  <a:gdLst>
                    <a:gd name="connsiteX0" fmla="*/ 844440 w 1252929"/>
                    <a:gd name="connsiteY0" fmla="*/ 260328 h 1057022"/>
                    <a:gd name="connsiteX1" fmla="*/ 846312 w 1252929"/>
                    <a:gd name="connsiteY1" fmla="*/ 269690 h 1057022"/>
                    <a:gd name="connsiteX2" fmla="*/ 846624 w 1252929"/>
                    <a:gd name="connsiteY2" fmla="*/ 358628 h 1057022"/>
                    <a:gd name="connsiteX3" fmla="*/ 833517 w 1252929"/>
                    <a:gd name="connsiteY3" fmla="*/ 382969 h 1057022"/>
                    <a:gd name="connsiteX4" fmla="*/ 748012 w 1252929"/>
                    <a:gd name="connsiteY4" fmla="*/ 412927 h 1057022"/>
                    <a:gd name="connsiteX5" fmla="*/ 577002 w 1252929"/>
                    <a:gd name="connsiteY5" fmla="*/ 406061 h 1057022"/>
                    <a:gd name="connsiteX6" fmla="*/ 567016 w 1252929"/>
                    <a:gd name="connsiteY6" fmla="*/ 403565 h 1057022"/>
                    <a:gd name="connsiteX7" fmla="*/ 520519 w 1252929"/>
                    <a:gd name="connsiteY7" fmla="*/ 340216 h 1057022"/>
                    <a:gd name="connsiteX8" fmla="*/ 520519 w 1252929"/>
                    <a:gd name="connsiteY8" fmla="*/ 266881 h 1057022"/>
                    <a:gd name="connsiteX9" fmla="*/ 522392 w 1252929"/>
                    <a:gd name="connsiteY9" fmla="*/ 262825 h 1057022"/>
                    <a:gd name="connsiteX10" fmla="*/ 611954 w 1252929"/>
                    <a:gd name="connsiteY10" fmla="*/ 289662 h 1057022"/>
                    <a:gd name="connsiteX11" fmla="*/ 754254 w 1252929"/>
                    <a:gd name="connsiteY11" fmla="*/ 289662 h 1057022"/>
                    <a:gd name="connsiteX12" fmla="*/ 816978 w 1252929"/>
                    <a:gd name="connsiteY12" fmla="*/ 276556 h 1057022"/>
                    <a:gd name="connsiteX13" fmla="*/ 844440 w 1252929"/>
                    <a:gd name="connsiteY13" fmla="*/ 260328 h 1057022"/>
                    <a:gd name="connsiteX14" fmla="*/ 312 w 1252929"/>
                    <a:gd name="connsiteY14" fmla="*/ 230370 h 1057022"/>
                    <a:gd name="connsiteX15" fmla="*/ 93619 w 1252929"/>
                    <a:gd name="connsiteY15" fmla="*/ 267505 h 1057022"/>
                    <a:gd name="connsiteX16" fmla="*/ 629742 w 1252929"/>
                    <a:gd name="connsiteY16" fmla="*/ 486885 h 1057022"/>
                    <a:gd name="connsiteX17" fmla="*/ 641288 w 1252929"/>
                    <a:gd name="connsiteY17" fmla="*/ 501240 h 1057022"/>
                    <a:gd name="connsiteX18" fmla="*/ 640664 w 1252929"/>
                    <a:gd name="connsiteY18" fmla="*/ 1057022 h 1057022"/>
                    <a:gd name="connsiteX19" fmla="*/ 9362 w 1252929"/>
                    <a:gd name="connsiteY19" fmla="*/ 802067 h 1057022"/>
                    <a:gd name="connsiteX20" fmla="*/ 0 w 1252929"/>
                    <a:gd name="connsiteY20" fmla="*/ 789585 h 1057022"/>
                    <a:gd name="connsiteX21" fmla="*/ 312 w 1252929"/>
                    <a:gd name="connsiteY21" fmla="*/ 233179 h 1057022"/>
                    <a:gd name="connsiteX22" fmla="*/ 312 w 1252929"/>
                    <a:gd name="connsiteY22" fmla="*/ 230370 h 1057022"/>
                    <a:gd name="connsiteX23" fmla="*/ 1251992 w 1252929"/>
                    <a:gd name="connsiteY23" fmla="*/ 140808 h 1057022"/>
                    <a:gd name="connsiteX24" fmla="*/ 1252929 w 1252929"/>
                    <a:gd name="connsiteY24" fmla="*/ 178255 h 1057022"/>
                    <a:gd name="connsiteX25" fmla="*/ 1252616 w 1252929"/>
                    <a:gd name="connsiteY25" fmla="*/ 245349 h 1057022"/>
                    <a:gd name="connsiteX26" fmla="*/ 1244815 w 1252929"/>
                    <a:gd name="connsiteY26" fmla="*/ 261577 h 1057022"/>
                    <a:gd name="connsiteX27" fmla="*/ 1155253 w 1252929"/>
                    <a:gd name="connsiteY27" fmla="*/ 294656 h 1057022"/>
                    <a:gd name="connsiteX28" fmla="*/ 1001719 w 1252929"/>
                    <a:gd name="connsiteY28" fmla="*/ 292159 h 1057022"/>
                    <a:gd name="connsiteX29" fmla="*/ 938994 w 1252929"/>
                    <a:gd name="connsiteY29" fmla="*/ 269690 h 1057022"/>
                    <a:gd name="connsiteX30" fmla="*/ 927136 w 1252929"/>
                    <a:gd name="connsiteY30" fmla="*/ 249095 h 1057022"/>
                    <a:gd name="connsiteX31" fmla="*/ 927448 w 1252929"/>
                    <a:gd name="connsiteY31" fmla="*/ 156099 h 1057022"/>
                    <a:gd name="connsiteX32" fmla="*/ 937746 w 1252929"/>
                    <a:gd name="connsiteY32" fmla="*/ 149233 h 1057022"/>
                    <a:gd name="connsiteX33" fmla="*/ 1013889 w 1252929"/>
                    <a:gd name="connsiteY33" fmla="*/ 170454 h 1057022"/>
                    <a:gd name="connsiteX34" fmla="*/ 1143707 w 1252929"/>
                    <a:gd name="connsiteY34" fmla="*/ 172950 h 1057022"/>
                    <a:gd name="connsiteX35" fmla="*/ 1231396 w 1252929"/>
                    <a:gd name="connsiteY35" fmla="*/ 154851 h 1057022"/>
                    <a:gd name="connsiteX36" fmla="*/ 1251992 w 1252929"/>
                    <a:gd name="connsiteY36" fmla="*/ 140808 h 1057022"/>
                    <a:gd name="connsiteX37" fmla="*/ 516150 w 1252929"/>
                    <a:gd name="connsiteY37" fmla="*/ 112098 h 1057022"/>
                    <a:gd name="connsiteX38" fmla="*/ 516150 w 1252929"/>
                    <a:gd name="connsiteY38" fmla="*/ 221008 h 1057022"/>
                    <a:gd name="connsiteX39" fmla="*/ 510221 w 1252929"/>
                    <a:gd name="connsiteY39" fmla="*/ 231619 h 1057022"/>
                    <a:gd name="connsiteX40" fmla="*/ 426900 w 1252929"/>
                    <a:gd name="connsiteY40" fmla="*/ 265633 h 1057022"/>
                    <a:gd name="connsiteX41" fmla="*/ 242160 w 1252929"/>
                    <a:gd name="connsiteY41" fmla="*/ 259080 h 1057022"/>
                    <a:gd name="connsiteX42" fmla="*/ 235919 w 1252929"/>
                    <a:gd name="connsiteY42" fmla="*/ 257520 h 1057022"/>
                    <a:gd name="connsiteX43" fmla="*/ 189109 w 1252929"/>
                    <a:gd name="connsiteY43" fmla="*/ 192610 h 1057022"/>
                    <a:gd name="connsiteX44" fmla="*/ 188797 w 1252929"/>
                    <a:gd name="connsiteY44" fmla="*/ 173262 h 1057022"/>
                    <a:gd name="connsiteX45" fmla="*/ 189733 w 1252929"/>
                    <a:gd name="connsiteY45" fmla="*/ 128637 h 1057022"/>
                    <a:gd name="connsiteX46" fmla="*/ 191918 w 1252929"/>
                    <a:gd name="connsiteY46" fmla="*/ 117091 h 1057022"/>
                    <a:gd name="connsiteX47" fmla="*/ 267749 w 1252929"/>
                    <a:gd name="connsiteY47" fmla="*/ 142680 h 1057022"/>
                    <a:gd name="connsiteX48" fmla="*/ 378219 w 1252929"/>
                    <a:gd name="connsiteY48" fmla="*/ 147985 h 1057022"/>
                    <a:gd name="connsiteX49" fmla="*/ 482136 w 1252929"/>
                    <a:gd name="connsiteY49" fmla="*/ 132694 h 1057022"/>
                    <a:gd name="connsiteX50" fmla="*/ 516150 w 1252929"/>
                    <a:gd name="connsiteY50" fmla="*/ 112098 h 1057022"/>
                    <a:gd name="connsiteX51" fmla="*/ 914342 w 1252929"/>
                    <a:gd name="connsiteY51" fmla="*/ 380 h 1057022"/>
                    <a:gd name="connsiteX52" fmla="*/ 914654 w 1252929"/>
                    <a:gd name="connsiteY52" fmla="*/ 39700 h 1057022"/>
                    <a:gd name="connsiteX53" fmla="*/ 914654 w 1252929"/>
                    <a:gd name="connsiteY53" fmla="*/ 100240 h 1057022"/>
                    <a:gd name="connsiteX54" fmla="*/ 901859 w 1252929"/>
                    <a:gd name="connsiteY54" fmla="*/ 123332 h 1057022"/>
                    <a:gd name="connsiteX55" fmla="*/ 817290 w 1252929"/>
                    <a:gd name="connsiteY55" fmla="*/ 152354 h 1057022"/>
                    <a:gd name="connsiteX56" fmla="*/ 643784 w 1252929"/>
                    <a:gd name="connsiteY56" fmla="*/ 145177 h 1057022"/>
                    <a:gd name="connsiteX57" fmla="*/ 596039 w 1252929"/>
                    <a:gd name="connsiteY57" fmla="*/ 123957 h 1057022"/>
                    <a:gd name="connsiteX58" fmla="*/ 588861 w 1252929"/>
                    <a:gd name="connsiteY58" fmla="*/ 108978 h 1057022"/>
                    <a:gd name="connsiteX59" fmla="*/ 588861 w 1252929"/>
                    <a:gd name="connsiteY59" fmla="*/ 54991 h 1057022"/>
                    <a:gd name="connsiteX60" fmla="*/ 589485 w 1252929"/>
                    <a:gd name="connsiteY60" fmla="*/ 14423 h 1057022"/>
                    <a:gd name="connsiteX61" fmla="*/ 591670 w 1252929"/>
                    <a:gd name="connsiteY61" fmla="*/ 2564 h 1057022"/>
                    <a:gd name="connsiteX62" fmla="*/ 601344 w 1252929"/>
                    <a:gd name="connsiteY62" fmla="*/ 3813 h 1057022"/>
                    <a:gd name="connsiteX63" fmla="*/ 715246 w 1252929"/>
                    <a:gd name="connsiteY63" fmla="*/ 27841 h 1057022"/>
                    <a:gd name="connsiteX64" fmla="*/ 837262 w 1252929"/>
                    <a:gd name="connsiteY64" fmla="*/ 23473 h 1057022"/>
                    <a:gd name="connsiteX65" fmla="*/ 906852 w 1252929"/>
                    <a:gd name="connsiteY65" fmla="*/ 1628 h 1057022"/>
                    <a:gd name="connsiteX66" fmla="*/ 914342 w 1252929"/>
                    <a:gd name="connsiteY66" fmla="*/ 380 h 1057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52929" h="1057022">
                      <a:moveTo>
                        <a:pt x="844440" y="260328"/>
                      </a:moveTo>
                      <a:cubicBezTo>
                        <a:pt x="848497" y="263137"/>
                        <a:pt x="846312" y="266881"/>
                        <a:pt x="846312" y="269690"/>
                      </a:cubicBezTo>
                      <a:cubicBezTo>
                        <a:pt x="846624" y="299336"/>
                        <a:pt x="845688" y="328982"/>
                        <a:pt x="846624" y="358628"/>
                      </a:cubicBezTo>
                      <a:cubicBezTo>
                        <a:pt x="846936" y="370174"/>
                        <a:pt x="842255" y="377040"/>
                        <a:pt x="833517" y="382969"/>
                      </a:cubicBezTo>
                      <a:cubicBezTo>
                        <a:pt x="807928" y="400756"/>
                        <a:pt x="778282" y="408246"/>
                        <a:pt x="748012" y="412927"/>
                      </a:cubicBezTo>
                      <a:cubicBezTo>
                        <a:pt x="690593" y="421977"/>
                        <a:pt x="633485" y="421040"/>
                        <a:pt x="577002" y="406061"/>
                      </a:cubicBezTo>
                      <a:cubicBezTo>
                        <a:pt x="573570" y="405125"/>
                        <a:pt x="570449" y="404501"/>
                        <a:pt x="567016" y="403565"/>
                      </a:cubicBezTo>
                      <a:cubicBezTo>
                        <a:pt x="521768" y="388898"/>
                        <a:pt x="520519" y="387338"/>
                        <a:pt x="520519" y="340216"/>
                      </a:cubicBezTo>
                      <a:cubicBezTo>
                        <a:pt x="520519" y="315875"/>
                        <a:pt x="520519" y="291223"/>
                        <a:pt x="520519" y="266881"/>
                      </a:cubicBezTo>
                      <a:cubicBezTo>
                        <a:pt x="521455" y="265946"/>
                        <a:pt x="521768" y="265321"/>
                        <a:pt x="522392" y="262825"/>
                      </a:cubicBezTo>
                      <a:cubicBezTo>
                        <a:pt x="550165" y="281237"/>
                        <a:pt x="581059" y="285918"/>
                        <a:pt x="611954" y="289662"/>
                      </a:cubicBezTo>
                      <a:cubicBezTo>
                        <a:pt x="659387" y="295279"/>
                        <a:pt x="706820" y="294655"/>
                        <a:pt x="754254" y="289662"/>
                      </a:cubicBezTo>
                      <a:cubicBezTo>
                        <a:pt x="775474" y="287478"/>
                        <a:pt x="796694" y="283421"/>
                        <a:pt x="816978" y="276556"/>
                      </a:cubicBezTo>
                      <a:cubicBezTo>
                        <a:pt x="827276" y="273123"/>
                        <a:pt x="836950" y="268754"/>
                        <a:pt x="844440" y="260328"/>
                      </a:cubicBezTo>
                      <a:close/>
                      <a:moveTo>
                        <a:pt x="312" y="230370"/>
                      </a:moveTo>
                      <a:cubicBezTo>
                        <a:pt x="32142" y="240668"/>
                        <a:pt x="62725" y="254711"/>
                        <a:pt x="93619" y="267505"/>
                      </a:cubicBezTo>
                      <a:cubicBezTo>
                        <a:pt x="272430" y="340528"/>
                        <a:pt x="450930" y="413862"/>
                        <a:pt x="629742" y="486885"/>
                      </a:cubicBezTo>
                      <a:cubicBezTo>
                        <a:pt x="636295" y="489694"/>
                        <a:pt x="641288" y="491878"/>
                        <a:pt x="641288" y="501240"/>
                      </a:cubicBezTo>
                      <a:cubicBezTo>
                        <a:pt x="640976" y="686604"/>
                        <a:pt x="640976" y="871657"/>
                        <a:pt x="640664" y="1057022"/>
                      </a:cubicBezTo>
                      <a:cubicBezTo>
                        <a:pt x="430334" y="971829"/>
                        <a:pt x="220004" y="886948"/>
                        <a:pt x="9362" y="802067"/>
                      </a:cubicBezTo>
                      <a:cubicBezTo>
                        <a:pt x="3121" y="799571"/>
                        <a:pt x="0" y="797074"/>
                        <a:pt x="0" y="789585"/>
                      </a:cubicBezTo>
                      <a:cubicBezTo>
                        <a:pt x="312" y="604220"/>
                        <a:pt x="312" y="418855"/>
                        <a:pt x="312" y="233179"/>
                      </a:cubicBezTo>
                      <a:cubicBezTo>
                        <a:pt x="0" y="231931"/>
                        <a:pt x="312" y="230994"/>
                        <a:pt x="312" y="230370"/>
                      </a:cubicBezTo>
                      <a:close/>
                      <a:moveTo>
                        <a:pt x="1251992" y="140808"/>
                      </a:moveTo>
                      <a:cubicBezTo>
                        <a:pt x="1252304" y="153290"/>
                        <a:pt x="1252616" y="165773"/>
                        <a:pt x="1252929" y="178255"/>
                      </a:cubicBezTo>
                      <a:cubicBezTo>
                        <a:pt x="1252616" y="200724"/>
                        <a:pt x="1252304" y="222881"/>
                        <a:pt x="1252616" y="245349"/>
                      </a:cubicBezTo>
                      <a:cubicBezTo>
                        <a:pt x="1252616" y="252527"/>
                        <a:pt x="1250432" y="257208"/>
                        <a:pt x="1244815" y="261577"/>
                      </a:cubicBezTo>
                      <a:cubicBezTo>
                        <a:pt x="1218290" y="281861"/>
                        <a:pt x="1187083" y="289351"/>
                        <a:pt x="1155253" y="294656"/>
                      </a:cubicBezTo>
                      <a:cubicBezTo>
                        <a:pt x="1104075" y="303081"/>
                        <a:pt x="1052584" y="302457"/>
                        <a:pt x="1001719" y="292159"/>
                      </a:cubicBezTo>
                      <a:cubicBezTo>
                        <a:pt x="979874" y="287790"/>
                        <a:pt x="958654" y="280925"/>
                        <a:pt x="938994" y="269690"/>
                      </a:cubicBezTo>
                      <a:cubicBezTo>
                        <a:pt x="930881" y="265010"/>
                        <a:pt x="926824" y="259392"/>
                        <a:pt x="927136" y="249095"/>
                      </a:cubicBezTo>
                      <a:cubicBezTo>
                        <a:pt x="927760" y="218200"/>
                        <a:pt x="927448" y="187305"/>
                        <a:pt x="927448" y="156099"/>
                      </a:cubicBezTo>
                      <a:cubicBezTo>
                        <a:pt x="927448" y="148297"/>
                        <a:pt x="926200" y="142368"/>
                        <a:pt x="937746" y="149233"/>
                      </a:cubicBezTo>
                      <a:cubicBezTo>
                        <a:pt x="960839" y="163277"/>
                        <a:pt x="987676" y="167021"/>
                        <a:pt x="1013889" y="170454"/>
                      </a:cubicBezTo>
                      <a:cubicBezTo>
                        <a:pt x="1056954" y="176071"/>
                        <a:pt x="1100330" y="177007"/>
                        <a:pt x="1143707" y="172950"/>
                      </a:cubicBezTo>
                      <a:cubicBezTo>
                        <a:pt x="1173665" y="170141"/>
                        <a:pt x="1203311" y="166085"/>
                        <a:pt x="1231396" y="154851"/>
                      </a:cubicBezTo>
                      <a:cubicBezTo>
                        <a:pt x="1239198" y="152354"/>
                        <a:pt x="1246687" y="147985"/>
                        <a:pt x="1251992" y="140808"/>
                      </a:cubicBezTo>
                      <a:close/>
                      <a:moveTo>
                        <a:pt x="516150" y="112098"/>
                      </a:moveTo>
                      <a:cubicBezTo>
                        <a:pt x="516150" y="150169"/>
                        <a:pt x="516150" y="185745"/>
                        <a:pt x="516150" y="221008"/>
                      </a:cubicBezTo>
                      <a:cubicBezTo>
                        <a:pt x="516150" y="226001"/>
                        <a:pt x="513654" y="228498"/>
                        <a:pt x="510221" y="231619"/>
                      </a:cubicBezTo>
                      <a:cubicBezTo>
                        <a:pt x="486504" y="252839"/>
                        <a:pt x="456859" y="260953"/>
                        <a:pt x="426900" y="265633"/>
                      </a:cubicBezTo>
                      <a:cubicBezTo>
                        <a:pt x="365112" y="275932"/>
                        <a:pt x="303324" y="276556"/>
                        <a:pt x="242160" y="259080"/>
                      </a:cubicBezTo>
                      <a:cubicBezTo>
                        <a:pt x="239975" y="258456"/>
                        <a:pt x="238103" y="258144"/>
                        <a:pt x="235919" y="257520"/>
                      </a:cubicBezTo>
                      <a:cubicBezTo>
                        <a:pt x="190046" y="241917"/>
                        <a:pt x="189109" y="240669"/>
                        <a:pt x="189109" y="192610"/>
                      </a:cubicBezTo>
                      <a:cubicBezTo>
                        <a:pt x="189109" y="186057"/>
                        <a:pt x="188797" y="179816"/>
                        <a:pt x="188797" y="173262"/>
                      </a:cubicBezTo>
                      <a:cubicBezTo>
                        <a:pt x="189109" y="158283"/>
                        <a:pt x="189109" y="143616"/>
                        <a:pt x="189733" y="128637"/>
                      </a:cubicBezTo>
                      <a:cubicBezTo>
                        <a:pt x="190046" y="124892"/>
                        <a:pt x="188173" y="120523"/>
                        <a:pt x="191918" y="117091"/>
                      </a:cubicBezTo>
                      <a:cubicBezTo>
                        <a:pt x="214386" y="133630"/>
                        <a:pt x="241223" y="138623"/>
                        <a:pt x="267749" y="142680"/>
                      </a:cubicBezTo>
                      <a:cubicBezTo>
                        <a:pt x="304260" y="148297"/>
                        <a:pt x="341396" y="149545"/>
                        <a:pt x="378219" y="147985"/>
                      </a:cubicBezTo>
                      <a:cubicBezTo>
                        <a:pt x="413170" y="146425"/>
                        <a:pt x="448433" y="143616"/>
                        <a:pt x="482136" y="132694"/>
                      </a:cubicBezTo>
                      <a:cubicBezTo>
                        <a:pt x="494306" y="128637"/>
                        <a:pt x="506476" y="124892"/>
                        <a:pt x="516150" y="112098"/>
                      </a:cubicBezTo>
                      <a:close/>
                      <a:moveTo>
                        <a:pt x="914342" y="380"/>
                      </a:moveTo>
                      <a:cubicBezTo>
                        <a:pt x="914342" y="13487"/>
                        <a:pt x="914654" y="26593"/>
                        <a:pt x="914654" y="39700"/>
                      </a:cubicBezTo>
                      <a:cubicBezTo>
                        <a:pt x="914654" y="59984"/>
                        <a:pt x="913717" y="79956"/>
                        <a:pt x="914654" y="100240"/>
                      </a:cubicBezTo>
                      <a:cubicBezTo>
                        <a:pt x="915277" y="111474"/>
                        <a:pt x="910285" y="117715"/>
                        <a:pt x="901859" y="123332"/>
                      </a:cubicBezTo>
                      <a:cubicBezTo>
                        <a:pt x="876270" y="140184"/>
                        <a:pt x="847248" y="147674"/>
                        <a:pt x="817290" y="152354"/>
                      </a:cubicBezTo>
                      <a:cubicBezTo>
                        <a:pt x="759247" y="161716"/>
                        <a:pt x="701203" y="160468"/>
                        <a:pt x="643784" y="145177"/>
                      </a:cubicBezTo>
                      <a:cubicBezTo>
                        <a:pt x="626933" y="140496"/>
                        <a:pt x="610393" y="134567"/>
                        <a:pt x="596039" y="123957"/>
                      </a:cubicBezTo>
                      <a:cubicBezTo>
                        <a:pt x="590421" y="119900"/>
                        <a:pt x="588549" y="115531"/>
                        <a:pt x="588861" y="108978"/>
                      </a:cubicBezTo>
                      <a:cubicBezTo>
                        <a:pt x="589173" y="90878"/>
                        <a:pt x="588861" y="73090"/>
                        <a:pt x="588861" y="54991"/>
                      </a:cubicBezTo>
                      <a:cubicBezTo>
                        <a:pt x="588861" y="41572"/>
                        <a:pt x="588861" y="27841"/>
                        <a:pt x="589485" y="14423"/>
                      </a:cubicBezTo>
                      <a:cubicBezTo>
                        <a:pt x="589485" y="10366"/>
                        <a:pt x="587301" y="5997"/>
                        <a:pt x="591670" y="2564"/>
                      </a:cubicBezTo>
                      <a:cubicBezTo>
                        <a:pt x="595102" y="692"/>
                        <a:pt x="598535" y="2253"/>
                        <a:pt x="601344" y="3813"/>
                      </a:cubicBezTo>
                      <a:cubicBezTo>
                        <a:pt x="636919" y="22536"/>
                        <a:pt x="675927" y="26281"/>
                        <a:pt x="715246" y="27841"/>
                      </a:cubicBezTo>
                      <a:cubicBezTo>
                        <a:pt x="756126" y="29714"/>
                        <a:pt x="796694" y="29714"/>
                        <a:pt x="837262" y="23473"/>
                      </a:cubicBezTo>
                      <a:cubicBezTo>
                        <a:pt x="861603" y="19728"/>
                        <a:pt x="885632" y="15047"/>
                        <a:pt x="906852" y="1628"/>
                      </a:cubicBezTo>
                      <a:cubicBezTo>
                        <a:pt x="909037" y="380"/>
                        <a:pt x="911533" y="-556"/>
                        <a:pt x="914342" y="38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2" name="Group 921">
                <a:extLst>
                  <a:ext uri="{FF2B5EF4-FFF2-40B4-BE49-F238E27FC236}">
                    <a16:creationId xmlns:a16="http://schemas.microsoft.com/office/drawing/2014/main" id="{FE739A77-FB05-4B54-A116-D739B4CC298D}"/>
                  </a:ext>
                </a:extLst>
              </p:cNvPr>
              <p:cNvGrpSpPr/>
              <p:nvPr/>
            </p:nvGrpSpPr>
            <p:grpSpPr>
              <a:xfrm>
                <a:off x="6039193" y="3765302"/>
                <a:ext cx="2162440" cy="1665094"/>
                <a:chOff x="7607865" y="2965768"/>
                <a:chExt cx="1007571" cy="775837"/>
              </a:xfrm>
            </p:grpSpPr>
            <p:sp>
              <p:nvSpPr>
                <p:cNvPr id="929" name="Freeform: Shape 928">
                  <a:extLst>
                    <a:ext uri="{FF2B5EF4-FFF2-40B4-BE49-F238E27FC236}">
                      <a16:creationId xmlns:a16="http://schemas.microsoft.com/office/drawing/2014/main" id="{01BA1A0F-28FE-4BD2-97F0-1A534A9D1119}"/>
                    </a:ext>
                  </a:extLst>
                </p:cNvPr>
                <p:cNvSpPr/>
                <p:nvPr/>
              </p:nvSpPr>
              <p:spPr>
                <a:xfrm>
                  <a:off x="7607865" y="2965768"/>
                  <a:ext cx="1007571" cy="775392"/>
                </a:xfrm>
                <a:custGeom>
                  <a:avLst/>
                  <a:gdLst>
                    <a:gd name="connsiteX0" fmla="*/ 2942011 w 2978923"/>
                    <a:gd name="connsiteY0" fmla="*/ 593862 h 2292475"/>
                    <a:gd name="connsiteX1" fmla="*/ 2629224 w 2978923"/>
                    <a:gd name="connsiteY1" fmla="*/ 467582 h 2292475"/>
                    <a:gd name="connsiteX2" fmla="*/ 2599435 w 2978923"/>
                    <a:gd name="connsiteY2" fmla="*/ 463696 h 2292475"/>
                    <a:gd name="connsiteX3" fmla="*/ 2597492 w 2978923"/>
                    <a:gd name="connsiteY3" fmla="*/ 395051 h 2292475"/>
                    <a:gd name="connsiteX4" fmla="*/ 2602025 w 2978923"/>
                    <a:gd name="connsiteY4" fmla="*/ 386633 h 2292475"/>
                    <a:gd name="connsiteX5" fmla="*/ 2580007 w 2978923"/>
                    <a:gd name="connsiteY5" fmla="*/ 341949 h 2292475"/>
                    <a:gd name="connsiteX6" fmla="*/ 2523667 w 2978923"/>
                    <a:gd name="connsiteY6" fmla="*/ 318636 h 2292475"/>
                    <a:gd name="connsiteX7" fmla="*/ 2216708 w 2978923"/>
                    <a:gd name="connsiteY7" fmla="*/ 287551 h 2292475"/>
                    <a:gd name="connsiteX8" fmla="*/ 2164900 w 2978923"/>
                    <a:gd name="connsiteY8" fmla="*/ 278485 h 2292475"/>
                    <a:gd name="connsiteX9" fmla="*/ 1924644 w 2978923"/>
                    <a:gd name="connsiteY9" fmla="*/ 181346 h 2292475"/>
                    <a:gd name="connsiteX10" fmla="*/ 1898093 w 2978923"/>
                    <a:gd name="connsiteY10" fmla="*/ 175518 h 2292475"/>
                    <a:gd name="connsiteX11" fmla="*/ 1897445 w 2978923"/>
                    <a:gd name="connsiteY11" fmla="*/ 95216 h 2292475"/>
                    <a:gd name="connsiteX12" fmla="*/ 1870246 w 2978923"/>
                    <a:gd name="connsiteY12" fmla="*/ 49237 h 2292475"/>
                    <a:gd name="connsiteX13" fmla="*/ 1786707 w 2978923"/>
                    <a:gd name="connsiteY13" fmla="*/ 21391 h 2292475"/>
                    <a:gd name="connsiteX14" fmla="*/ 1390380 w 2978923"/>
                    <a:gd name="connsiteY14" fmla="*/ 11677 h 2292475"/>
                    <a:gd name="connsiteX15" fmla="*/ 1251796 w 2978923"/>
                    <a:gd name="connsiteY15" fmla="*/ 49237 h 2292475"/>
                    <a:gd name="connsiteX16" fmla="*/ 1227835 w 2978923"/>
                    <a:gd name="connsiteY16" fmla="*/ 99750 h 2292475"/>
                    <a:gd name="connsiteX17" fmla="*/ 1227835 w 2978923"/>
                    <a:gd name="connsiteY17" fmla="*/ 99750 h 2292475"/>
                    <a:gd name="connsiteX18" fmla="*/ 1223302 w 2978923"/>
                    <a:gd name="connsiteY18" fmla="*/ 124358 h 2292475"/>
                    <a:gd name="connsiteX19" fmla="*/ 1222006 w 2978923"/>
                    <a:gd name="connsiteY19" fmla="*/ 207250 h 2292475"/>
                    <a:gd name="connsiteX20" fmla="*/ 1191570 w 2978923"/>
                    <a:gd name="connsiteY20" fmla="*/ 210488 h 2292475"/>
                    <a:gd name="connsiteX21" fmla="*/ 1034852 w 2978923"/>
                    <a:gd name="connsiteY21" fmla="*/ 256467 h 2292475"/>
                    <a:gd name="connsiteX22" fmla="*/ 979807 w 2978923"/>
                    <a:gd name="connsiteY22" fmla="*/ 257762 h 2292475"/>
                    <a:gd name="connsiteX23" fmla="*/ 810785 w 2978923"/>
                    <a:gd name="connsiteY23" fmla="*/ 233801 h 2292475"/>
                    <a:gd name="connsiteX24" fmla="*/ 491523 w 2978923"/>
                    <a:gd name="connsiteY24" fmla="*/ 255172 h 2292475"/>
                    <a:gd name="connsiteX25" fmla="*/ 452019 w 2978923"/>
                    <a:gd name="connsiteY25" fmla="*/ 273304 h 2292475"/>
                    <a:gd name="connsiteX26" fmla="*/ 422230 w 2978923"/>
                    <a:gd name="connsiteY26" fmla="*/ 288847 h 2292475"/>
                    <a:gd name="connsiteX27" fmla="*/ 398917 w 2978923"/>
                    <a:gd name="connsiteY27" fmla="*/ 337416 h 2292475"/>
                    <a:gd name="connsiteX28" fmla="*/ 394384 w 2978923"/>
                    <a:gd name="connsiteY28" fmla="*/ 362024 h 2292475"/>
                    <a:gd name="connsiteX29" fmla="*/ 392441 w 2978923"/>
                    <a:gd name="connsiteY29" fmla="*/ 454630 h 2292475"/>
                    <a:gd name="connsiteX30" fmla="*/ 338691 w 2978923"/>
                    <a:gd name="connsiteY30" fmla="*/ 469525 h 2292475"/>
                    <a:gd name="connsiteX31" fmla="*/ 5828 w 2978923"/>
                    <a:gd name="connsiteY31" fmla="*/ 562131 h 2292475"/>
                    <a:gd name="connsiteX32" fmla="*/ 1295 w 2978923"/>
                    <a:gd name="connsiteY32" fmla="*/ 572492 h 2292475"/>
                    <a:gd name="connsiteX33" fmla="*/ 648 w 2978923"/>
                    <a:gd name="connsiteY33" fmla="*/ 577672 h 2292475"/>
                    <a:gd name="connsiteX34" fmla="*/ 0 w 2978923"/>
                    <a:gd name="connsiteY34" fmla="*/ 1732329 h 2292475"/>
                    <a:gd name="connsiteX35" fmla="*/ 19428 w 2978923"/>
                    <a:gd name="connsiteY35" fmla="*/ 1758233 h 2292475"/>
                    <a:gd name="connsiteX36" fmla="*/ 1329507 w 2978923"/>
                    <a:gd name="connsiteY36" fmla="*/ 2287316 h 2292475"/>
                    <a:gd name="connsiteX37" fmla="*/ 1329507 w 2978923"/>
                    <a:gd name="connsiteY37" fmla="*/ 2287316 h 2292475"/>
                    <a:gd name="connsiteX38" fmla="*/ 1330154 w 2978923"/>
                    <a:gd name="connsiteY38" fmla="*/ 2297677 h 2292475"/>
                    <a:gd name="connsiteX39" fmla="*/ 1341164 w 2978923"/>
                    <a:gd name="connsiteY39" fmla="*/ 2297677 h 2292475"/>
                    <a:gd name="connsiteX40" fmla="*/ 1390380 w 2978923"/>
                    <a:gd name="connsiteY40" fmla="*/ 2286668 h 2292475"/>
                    <a:gd name="connsiteX41" fmla="*/ 2421995 w 2978923"/>
                    <a:gd name="connsiteY41" fmla="*/ 1955101 h 2292475"/>
                    <a:gd name="connsiteX42" fmla="*/ 2942011 w 2978923"/>
                    <a:gd name="connsiteY42" fmla="*/ 1788022 h 2292475"/>
                    <a:gd name="connsiteX43" fmla="*/ 2982810 w 2978923"/>
                    <a:gd name="connsiteY43" fmla="*/ 1732977 h 2292475"/>
                    <a:gd name="connsiteX44" fmla="*/ 2982810 w 2978923"/>
                    <a:gd name="connsiteY44" fmla="*/ 651498 h 2292475"/>
                    <a:gd name="connsiteX45" fmla="*/ 2942011 w 2978923"/>
                    <a:gd name="connsiteY45" fmla="*/ 593862 h 229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978923" h="2292475">
                      <a:moveTo>
                        <a:pt x="2942011" y="593862"/>
                      </a:moveTo>
                      <a:cubicBezTo>
                        <a:pt x="2838396" y="550474"/>
                        <a:pt x="2733487" y="510323"/>
                        <a:pt x="2629224" y="467582"/>
                      </a:cubicBezTo>
                      <a:cubicBezTo>
                        <a:pt x="2619510" y="463696"/>
                        <a:pt x="2609796" y="458516"/>
                        <a:pt x="2599435" y="463696"/>
                      </a:cubicBezTo>
                      <a:cubicBezTo>
                        <a:pt x="2598787" y="441031"/>
                        <a:pt x="2598140" y="417717"/>
                        <a:pt x="2597492" y="395051"/>
                      </a:cubicBezTo>
                      <a:cubicBezTo>
                        <a:pt x="2599435" y="392461"/>
                        <a:pt x="2600730" y="389871"/>
                        <a:pt x="2602025" y="386633"/>
                      </a:cubicBezTo>
                      <a:cubicBezTo>
                        <a:pt x="2606558" y="365910"/>
                        <a:pt x="2595549" y="352311"/>
                        <a:pt x="2580007" y="341949"/>
                      </a:cubicBezTo>
                      <a:cubicBezTo>
                        <a:pt x="2562522" y="330940"/>
                        <a:pt x="2543094" y="323816"/>
                        <a:pt x="2523667" y="318636"/>
                      </a:cubicBezTo>
                      <a:cubicBezTo>
                        <a:pt x="2423290" y="291437"/>
                        <a:pt x="2320323" y="285609"/>
                        <a:pt x="2216708" y="287551"/>
                      </a:cubicBezTo>
                      <a:cubicBezTo>
                        <a:pt x="2198575" y="288199"/>
                        <a:pt x="2181738" y="284961"/>
                        <a:pt x="2164900" y="278485"/>
                      </a:cubicBezTo>
                      <a:cubicBezTo>
                        <a:pt x="2084599" y="246753"/>
                        <a:pt x="2004945" y="212431"/>
                        <a:pt x="1924644" y="181346"/>
                      </a:cubicBezTo>
                      <a:cubicBezTo>
                        <a:pt x="1916225" y="178108"/>
                        <a:pt x="1907807" y="170985"/>
                        <a:pt x="1898093" y="175518"/>
                      </a:cubicBezTo>
                      <a:cubicBezTo>
                        <a:pt x="1898093" y="148966"/>
                        <a:pt x="1897445" y="121768"/>
                        <a:pt x="1897445" y="95216"/>
                      </a:cubicBezTo>
                      <a:cubicBezTo>
                        <a:pt x="1903273" y="71255"/>
                        <a:pt x="1888379" y="58304"/>
                        <a:pt x="1870246" y="49237"/>
                      </a:cubicBezTo>
                      <a:cubicBezTo>
                        <a:pt x="1843695" y="35638"/>
                        <a:pt x="1815849" y="27219"/>
                        <a:pt x="1786707" y="21391"/>
                      </a:cubicBezTo>
                      <a:cubicBezTo>
                        <a:pt x="1655246" y="-4513"/>
                        <a:pt x="1523137" y="-5808"/>
                        <a:pt x="1390380" y="11677"/>
                      </a:cubicBezTo>
                      <a:cubicBezTo>
                        <a:pt x="1342458" y="18153"/>
                        <a:pt x="1295184" y="27219"/>
                        <a:pt x="1251796" y="49237"/>
                      </a:cubicBezTo>
                      <a:cubicBezTo>
                        <a:pt x="1231073" y="59599"/>
                        <a:pt x="1216178" y="73846"/>
                        <a:pt x="1227835" y="99750"/>
                      </a:cubicBezTo>
                      <a:cubicBezTo>
                        <a:pt x="1227835" y="99750"/>
                        <a:pt x="1227835" y="99750"/>
                        <a:pt x="1227835" y="99750"/>
                      </a:cubicBezTo>
                      <a:cubicBezTo>
                        <a:pt x="1218769" y="106226"/>
                        <a:pt x="1223302" y="115939"/>
                        <a:pt x="1223302" y="124358"/>
                      </a:cubicBezTo>
                      <a:cubicBezTo>
                        <a:pt x="1222654" y="152204"/>
                        <a:pt x="1222654" y="179403"/>
                        <a:pt x="1222006" y="207250"/>
                      </a:cubicBezTo>
                      <a:cubicBezTo>
                        <a:pt x="1211645" y="202717"/>
                        <a:pt x="1201283" y="207250"/>
                        <a:pt x="1191570" y="210488"/>
                      </a:cubicBezTo>
                      <a:cubicBezTo>
                        <a:pt x="1139115" y="225383"/>
                        <a:pt x="1086660" y="240277"/>
                        <a:pt x="1034852" y="256467"/>
                      </a:cubicBezTo>
                      <a:cubicBezTo>
                        <a:pt x="1016720" y="262295"/>
                        <a:pt x="998587" y="262943"/>
                        <a:pt x="979807" y="257762"/>
                      </a:cubicBezTo>
                      <a:cubicBezTo>
                        <a:pt x="924114" y="243515"/>
                        <a:pt x="867773" y="235096"/>
                        <a:pt x="810785" y="233801"/>
                      </a:cubicBezTo>
                      <a:cubicBezTo>
                        <a:pt x="703933" y="231211"/>
                        <a:pt x="597080" y="230563"/>
                        <a:pt x="491523" y="255172"/>
                      </a:cubicBezTo>
                      <a:cubicBezTo>
                        <a:pt x="477275" y="258410"/>
                        <a:pt x="461733" y="259705"/>
                        <a:pt x="452019" y="273304"/>
                      </a:cubicBezTo>
                      <a:cubicBezTo>
                        <a:pt x="442305" y="278485"/>
                        <a:pt x="431944" y="284313"/>
                        <a:pt x="422230" y="288847"/>
                      </a:cubicBezTo>
                      <a:cubicBezTo>
                        <a:pt x="400860" y="298560"/>
                        <a:pt x="391146" y="314102"/>
                        <a:pt x="398917" y="337416"/>
                      </a:cubicBezTo>
                      <a:cubicBezTo>
                        <a:pt x="391146" y="344539"/>
                        <a:pt x="395031" y="354253"/>
                        <a:pt x="394384" y="362024"/>
                      </a:cubicBezTo>
                      <a:cubicBezTo>
                        <a:pt x="393089" y="393109"/>
                        <a:pt x="393089" y="423546"/>
                        <a:pt x="392441" y="454630"/>
                      </a:cubicBezTo>
                      <a:cubicBezTo>
                        <a:pt x="374308" y="459811"/>
                        <a:pt x="356824" y="464344"/>
                        <a:pt x="338691" y="469525"/>
                      </a:cubicBezTo>
                      <a:cubicBezTo>
                        <a:pt x="227305" y="498666"/>
                        <a:pt x="119157" y="540760"/>
                        <a:pt x="5828" y="562131"/>
                      </a:cubicBezTo>
                      <a:cubicBezTo>
                        <a:pt x="0" y="563425"/>
                        <a:pt x="0" y="567959"/>
                        <a:pt x="1295" y="572492"/>
                      </a:cubicBezTo>
                      <a:cubicBezTo>
                        <a:pt x="1295" y="574435"/>
                        <a:pt x="648" y="575730"/>
                        <a:pt x="648" y="577672"/>
                      </a:cubicBezTo>
                      <a:cubicBezTo>
                        <a:pt x="648" y="962342"/>
                        <a:pt x="648" y="1347012"/>
                        <a:pt x="0" y="1732329"/>
                      </a:cubicBezTo>
                      <a:cubicBezTo>
                        <a:pt x="0" y="1747871"/>
                        <a:pt x="6476" y="1753052"/>
                        <a:pt x="19428" y="1758233"/>
                      </a:cubicBezTo>
                      <a:cubicBezTo>
                        <a:pt x="455905" y="1934378"/>
                        <a:pt x="893030" y="2111171"/>
                        <a:pt x="1329507" y="2287316"/>
                      </a:cubicBezTo>
                      <a:lnTo>
                        <a:pt x="1329507" y="2287316"/>
                      </a:lnTo>
                      <a:cubicBezTo>
                        <a:pt x="1329507" y="2290554"/>
                        <a:pt x="1329507" y="2294439"/>
                        <a:pt x="1330154" y="2297677"/>
                      </a:cubicBezTo>
                      <a:cubicBezTo>
                        <a:pt x="1334040" y="2297677"/>
                        <a:pt x="1337278" y="2297677"/>
                        <a:pt x="1341164" y="2297677"/>
                      </a:cubicBezTo>
                      <a:cubicBezTo>
                        <a:pt x="1357353" y="2291849"/>
                        <a:pt x="1374191" y="2291849"/>
                        <a:pt x="1390380" y="2286668"/>
                      </a:cubicBezTo>
                      <a:cubicBezTo>
                        <a:pt x="1734252" y="2175930"/>
                        <a:pt x="2078123" y="2065839"/>
                        <a:pt x="2421995" y="1955101"/>
                      </a:cubicBezTo>
                      <a:cubicBezTo>
                        <a:pt x="2595549" y="1899408"/>
                        <a:pt x="2768456" y="1844363"/>
                        <a:pt x="2942011" y="1788022"/>
                      </a:cubicBezTo>
                      <a:cubicBezTo>
                        <a:pt x="2977629" y="1776366"/>
                        <a:pt x="2982810" y="1771185"/>
                        <a:pt x="2982810" y="1732977"/>
                      </a:cubicBezTo>
                      <a:cubicBezTo>
                        <a:pt x="2982810" y="1372268"/>
                        <a:pt x="2982810" y="1012207"/>
                        <a:pt x="2982810" y="651498"/>
                      </a:cubicBezTo>
                      <a:cubicBezTo>
                        <a:pt x="2980867" y="612643"/>
                        <a:pt x="2977629" y="608757"/>
                        <a:pt x="2942011" y="593862"/>
                      </a:cubicBez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930" name="Freeform: Shape 929">
                  <a:extLst>
                    <a:ext uri="{FF2B5EF4-FFF2-40B4-BE49-F238E27FC236}">
                      <a16:creationId xmlns:a16="http://schemas.microsoft.com/office/drawing/2014/main" id="{A62C04C8-A4A3-4999-A6D9-3D1859B3FD7C}"/>
                    </a:ext>
                  </a:extLst>
                </p:cNvPr>
                <p:cNvSpPr/>
                <p:nvPr/>
              </p:nvSpPr>
              <p:spPr>
                <a:xfrm>
                  <a:off x="7610056" y="2999678"/>
                  <a:ext cx="879435" cy="741927"/>
                </a:xfrm>
                <a:custGeom>
                  <a:avLst/>
                  <a:gdLst>
                    <a:gd name="connsiteX0" fmla="*/ 844440 w 1252929"/>
                    <a:gd name="connsiteY0" fmla="*/ 260328 h 1057022"/>
                    <a:gd name="connsiteX1" fmla="*/ 846312 w 1252929"/>
                    <a:gd name="connsiteY1" fmla="*/ 269690 h 1057022"/>
                    <a:gd name="connsiteX2" fmla="*/ 846624 w 1252929"/>
                    <a:gd name="connsiteY2" fmla="*/ 358628 h 1057022"/>
                    <a:gd name="connsiteX3" fmla="*/ 833517 w 1252929"/>
                    <a:gd name="connsiteY3" fmla="*/ 382969 h 1057022"/>
                    <a:gd name="connsiteX4" fmla="*/ 748012 w 1252929"/>
                    <a:gd name="connsiteY4" fmla="*/ 412927 h 1057022"/>
                    <a:gd name="connsiteX5" fmla="*/ 577002 w 1252929"/>
                    <a:gd name="connsiteY5" fmla="*/ 406061 h 1057022"/>
                    <a:gd name="connsiteX6" fmla="*/ 567016 w 1252929"/>
                    <a:gd name="connsiteY6" fmla="*/ 403565 h 1057022"/>
                    <a:gd name="connsiteX7" fmla="*/ 520519 w 1252929"/>
                    <a:gd name="connsiteY7" fmla="*/ 340216 h 1057022"/>
                    <a:gd name="connsiteX8" fmla="*/ 520519 w 1252929"/>
                    <a:gd name="connsiteY8" fmla="*/ 266881 h 1057022"/>
                    <a:gd name="connsiteX9" fmla="*/ 522392 w 1252929"/>
                    <a:gd name="connsiteY9" fmla="*/ 262825 h 1057022"/>
                    <a:gd name="connsiteX10" fmla="*/ 611954 w 1252929"/>
                    <a:gd name="connsiteY10" fmla="*/ 289662 h 1057022"/>
                    <a:gd name="connsiteX11" fmla="*/ 754254 w 1252929"/>
                    <a:gd name="connsiteY11" fmla="*/ 289662 h 1057022"/>
                    <a:gd name="connsiteX12" fmla="*/ 816978 w 1252929"/>
                    <a:gd name="connsiteY12" fmla="*/ 276556 h 1057022"/>
                    <a:gd name="connsiteX13" fmla="*/ 844440 w 1252929"/>
                    <a:gd name="connsiteY13" fmla="*/ 260328 h 1057022"/>
                    <a:gd name="connsiteX14" fmla="*/ 312 w 1252929"/>
                    <a:gd name="connsiteY14" fmla="*/ 230370 h 1057022"/>
                    <a:gd name="connsiteX15" fmla="*/ 93619 w 1252929"/>
                    <a:gd name="connsiteY15" fmla="*/ 267505 h 1057022"/>
                    <a:gd name="connsiteX16" fmla="*/ 629742 w 1252929"/>
                    <a:gd name="connsiteY16" fmla="*/ 486885 h 1057022"/>
                    <a:gd name="connsiteX17" fmla="*/ 641288 w 1252929"/>
                    <a:gd name="connsiteY17" fmla="*/ 501240 h 1057022"/>
                    <a:gd name="connsiteX18" fmla="*/ 640664 w 1252929"/>
                    <a:gd name="connsiteY18" fmla="*/ 1057022 h 1057022"/>
                    <a:gd name="connsiteX19" fmla="*/ 9362 w 1252929"/>
                    <a:gd name="connsiteY19" fmla="*/ 802067 h 1057022"/>
                    <a:gd name="connsiteX20" fmla="*/ 0 w 1252929"/>
                    <a:gd name="connsiteY20" fmla="*/ 789585 h 1057022"/>
                    <a:gd name="connsiteX21" fmla="*/ 312 w 1252929"/>
                    <a:gd name="connsiteY21" fmla="*/ 233179 h 1057022"/>
                    <a:gd name="connsiteX22" fmla="*/ 312 w 1252929"/>
                    <a:gd name="connsiteY22" fmla="*/ 230370 h 1057022"/>
                    <a:gd name="connsiteX23" fmla="*/ 1251992 w 1252929"/>
                    <a:gd name="connsiteY23" fmla="*/ 140808 h 1057022"/>
                    <a:gd name="connsiteX24" fmla="*/ 1252929 w 1252929"/>
                    <a:gd name="connsiteY24" fmla="*/ 178255 h 1057022"/>
                    <a:gd name="connsiteX25" fmla="*/ 1252616 w 1252929"/>
                    <a:gd name="connsiteY25" fmla="*/ 245349 h 1057022"/>
                    <a:gd name="connsiteX26" fmla="*/ 1244815 w 1252929"/>
                    <a:gd name="connsiteY26" fmla="*/ 261577 h 1057022"/>
                    <a:gd name="connsiteX27" fmla="*/ 1155253 w 1252929"/>
                    <a:gd name="connsiteY27" fmla="*/ 294656 h 1057022"/>
                    <a:gd name="connsiteX28" fmla="*/ 1001719 w 1252929"/>
                    <a:gd name="connsiteY28" fmla="*/ 292159 h 1057022"/>
                    <a:gd name="connsiteX29" fmla="*/ 938994 w 1252929"/>
                    <a:gd name="connsiteY29" fmla="*/ 269690 h 1057022"/>
                    <a:gd name="connsiteX30" fmla="*/ 927136 w 1252929"/>
                    <a:gd name="connsiteY30" fmla="*/ 249095 h 1057022"/>
                    <a:gd name="connsiteX31" fmla="*/ 927448 w 1252929"/>
                    <a:gd name="connsiteY31" fmla="*/ 156099 h 1057022"/>
                    <a:gd name="connsiteX32" fmla="*/ 937746 w 1252929"/>
                    <a:gd name="connsiteY32" fmla="*/ 149233 h 1057022"/>
                    <a:gd name="connsiteX33" fmla="*/ 1013889 w 1252929"/>
                    <a:gd name="connsiteY33" fmla="*/ 170454 h 1057022"/>
                    <a:gd name="connsiteX34" fmla="*/ 1143707 w 1252929"/>
                    <a:gd name="connsiteY34" fmla="*/ 172950 h 1057022"/>
                    <a:gd name="connsiteX35" fmla="*/ 1231396 w 1252929"/>
                    <a:gd name="connsiteY35" fmla="*/ 154851 h 1057022"/>
                    <a:gd name="connsiteX36" fmla="*/ 1251992 w 1252929"/>
                    <a:gd name="connsiteY36" fmla="*/ 140808 h 1057022"/>
                    <a:gd name="connsiteX37" fmla="*/ 516150 w 1252929"/>
                    <a:gd name="connsiteY37" fmla="*/ 112098 h 1057022"/>
                    <a:gd name="connsiteX38" fmla="*/ 516150 w 1252929"/>
                    <a:gd name="connsiteY38" fmla="*/ 221008 h 1057022"/>
                    <a:gd name="connsiteX39" fmla="*/ 510221 w 1252929"/>
                    <a:gd name="connsiteY39" fmla="*/ 231619 h 1057022"/>
                    <a:gd name="connsiteX40" fmla="*/ 426900 w 1252929"/>
                    <a:gd name="connsiteY40" fmla="*/ 265633 h 1057022"/>
                    <a:gd name="connsiteX41" fmla="*/ 242160 w 1252929"/>
                    <a:gd name="connsiteY41" fmla="*/ 259080 h 1057022"/>
                    <a:gd name="connsiteX42" fmla="*/ 235919 w 1252929"/>
                    <a:gd name="connsiteY42" fmla="*/ 257520 h 1057022"/>
                    <a:gd name="connsiteX43" fmla="*/ 189109 w 1252929"/>
                    <a:gd name="connsiteY43" fmla="*/ 192610 h 1057022"/>
                    <a:gd name="connsiteX44" fmla="*/ 188797 w 1252929"/>
                    <a:gd name="connsiteY44" fmla="*/ 173262 h 1057022"/>
                    <a:gd name="connsiteX45" fmla="*/ 189733 w 1252929"/>
                    <a:gd name="connsiteY45" fmla="*/ 128637 h 1057022"/>
                    <a:gd name="connsiteX46" fmla="*/ 191918 w 1252929"/>
                    <a:gd name="connsiteY46" fmla="*/ 117091 h 1057022"/>
                    <a:gd name="connsiteX47" fmla="*/ 267749 w 1252929"/>
                    <a:gd name="connsiteY47" fmla="*/ 142680 h 1057022"/>
                    <a:gd name="connsiteX48" fmla="*/ 378219 w 1252929"/>
                    <a:gd name="connsiteY48" fmla="*/ 147985 h 1057022"/>
                    <a:gd name="connsiteX49" fmla="*/ 482136 w 1252929"/>
                    <a:gd name="connsiteY49" fmla="*/ 132694 h 1057022"/>
                    <a:gd name="connsiteX50" fmla="*/ 516150 w 1252929"/>
                    <a:gd name="connsiteY50" fmla="*/ 112098 h 1057022"/>
                    <a:gd name="connsiteX51" fmla="*/ 914342 w 1252929"/>
                    <a:gd name="connsiteY51" fmla="*/ 380 h 1057022"/>
                    <a:gd name="connsiteX52" fmla="*/ 914654 w 1252929"/>
                    <a:gd name="connsiteY52" fmla="*/ 39700 h 1057022"/>
                    <a:gd name="connsiteX53" fmla="*/ 914654 w 1252929"/>
                    <a:gd name="connsiteY53" fmla="*/ 100240 h 1057022"/>
                    <a:gd name="connsiteX54" fmla="*/ 901859 w 1252929"/>
                    <a:gd name="connsiteY54" fmla="*/ 123332 h 1057022"/>
                    <a:gd name="connsiteX55" fmla="*/ 817290 w 1252929"/>
                    <a:gd name="connsiteY55" fmla="*/ 152354 h 1057022"/>
                    <a:gd name="connsiteX56" fmla="*/ 643784 w 1252929"/>
                    <a:gd name="connsiteY56" fmla="*/ 145177 h 1057022"/>
                    <a:gd name="connsiteX57" fmla="*/ 596039 w 1252929"/>
                    <a:gd name="connsiteY57" fmla="*/ 123957 h 1057022"/>
                    <a:gd name="connsiteX58" fmla="*/ 588861 w 1252929"/>
                    <a:gd name="connsiteY58" fmla="*/ 108978 h 1057022"/>
                    <a:gd name="connsiteX59" fmla="*/ 588861 w 1252929"/>
                    <a:gd name="connsiteY59" fmla="*/ 54991 h 1057022"/>
                    <a:gd name="connsiteX60" fmla="*/ 589485 w 1252929"/>
                    <a:gd name="connsiteY60" fmla="*/ 14423 h 1057022"/>
                    <a:gd name="connsiteX61" fmla="*/ 591670 w 1252929"/>
                    <a:gd name="connsiteY61" fmla="*/ 2564 h 1057022"/>
                    <a:gd name="connsiteX62" fmla="*/ 601344 w 1252929"/>
                    <a:gd name="connsiteY62" fmla="*/ 3813 h 1057022"/>
                    <a:gd name="connsiteX63" fmla="*/ 715246 w 1252929"/>
                    <a:gd name="connsiteY63" fmla="*/ 27841 h 1057022"/>
                    <a:gd name="connsiteX64" fmla="*/ 837262 w 1252929"/>
                    <a:gd name="connsiteY64" fmla="*/ 23473 h 1057022"/>
                    <a:gd name="connsiteX65" fmla="*/ 906852 w 1252929"/>
                    <a:gd name="connsiteY65" fmla="*/ 1628 h 1057022"/>
                    <a:gd name="connsiteX66" fmla="*/ 914342 w 1252929"/>
                    <a:gd name="connsiteY66" fmla="*/ 380 h 1057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52929" h="1057022">
                      <a:moveTo>
                        <a:pt x="844440" y="260328"/>
                      </a:moveTo>
                      <a:cubicBezTo>
                        <a:pt x="848497" y="263137"/>
                        <a:pt x="846312" y="266881"/>
                        <a:pt x="846312" y="269690"/>
                      </a:cubicBezTo>
                      <a:cubicBezTo>
                        <a:pt x="846624" y="299336"/>
                        <a:pt x="845688" y="328982"/>
                        <a:pt x="846624" y="358628"/>
                      </a:cubicBezTo>
                      <a:cubicBezTo>
                        <a:pt x="846936" y="370174"/>
                        <a:pt x="842255" y="377040"/>
                        <a:pt x="833517" y="382969"/>
                      </a:cubicBezTo>
                      <a:cubicBezTo>
                        <a:pt x="807928" y="400756"/>
                        <a:pt x="778282" y="408246"/>
                        <a:pt x="748012" y="412927"/>
                      </a:cubicBezTo>
                      <a:cubicBezTo>
                        <a:pt x="690593" y="421977"/>
                        <a:pt x="633485" y="421040"/>
                        <a:pt x="577002" y="406061"/>
                      </a:cubicBezTo>
                      <a:cubicBezTo>
                        <a:pt x="573570" y="405125"/>
                        <a:pt x="570449" y="404501"/>
                        <a:pt x="567016" y="403565"/>
                      </a:cubicBezTo>
                      <a:cubicBezTo>
                        <a:pt x="521768" y="388898"/>
                        <a:pt x="520519" y="387338"/>
                        <a:pt x="520519" y="340216"/>
                      </a:cubicBezTo>
                      <a:cubicBezTo>
                        <a:pt x="520519" y="315875"/>
                        <a:pt x="520519" y="291223"/>
                        <a:pt x="520519" y="266881"/>
                      </a:cubicBezTo>
                      <a:cubicBezTo>
                        <a:pt x="521455" y="265946"/>
                        <a:pt x="521768" y="265321"/>
                        <a:pt x="522392" y="262825"/>
                      </a:cubicBezTo>
                      <a:cubicBezTo>
                        <a:pt x="550165" y="281237"/>
                        <a:pt x="581059" y="285918"/>
                        <a:pt x="611954" y="289662"/>
                      </a:cubicBezTo>
                      <a:cubicBezTo>
                        <a:pt x="659387" y="295279"/>
                        <a:pt x="706820" y="294655"/>
                        <a:pt x="754254" y="289662"/>
                      </a:cubicBezTo>
                      <a:cubicBezTo>
                        <a:pt x="775474" y="287478"/>
                        <a:pt x="796694" y="283421"/>
                        <a:pt x="816978" y="276556"/>
                      </a:cubicBezTo>
                      <a:cubicBezTo>
                        <a:pt x="827276" y="273123"/>
                        <a:pt x="836950" y="268754"/>
                        <a:pt x="844440" y="260328"/>
                      </a:cubicBezTo>
                      <a:close/>
                      <a:moveTo>
                        <a:pt x="312" y="230370"/>
                      </a:moveTo>
                      <a:cubicBezTo>
                        <a:pt x="32142" y="240668"/>
                        <a:pt x="62725" y="254711"/>
                        <a:pt x="93619" y="267505"/>
                      </a:cubicBezTo>
                      <a:cubicBezTo>
                        <a:pt x="272430" y="340528"/>
                        <a:pt x="450930" y="413862"/>
                        <a:pt x="629742" y="486885"/>
                      </a:cubicBezTo>
                      <a:cubicBezTo>
                        <a:pt x="636295" y="489694"/>
                        <a:pt x="641288" y="491878"/>
                        <a:pt x="641288" y="501240"/>
                      </a:cubicBezTo>
                      <a:cubicBezTo>
                        <a:pt x="640976" y="686604"/>
                        <a:pt x="640976" y="871657"/>
                        <a:pt x="640664" y="1057022"/>
                      </a:cubicBezTo>
                      <a:cubicBezTo>
                        <a:pt x="430334" y="971829"/>
                        <a:pt x="220004" y="886948"/>
                        <a:pt x="9362" y="802067"/>
                      </a:cubicBezTo>
                      <a:cubicBezTo>
                        <a:pt x="3121" y="799571"/>
                        <a:pt x="0" y="797074"/>
                        <a:pt x="0" y="789585"/>
                      </a:cubicBezTo>
                      <a:cubicBezTo>
                        <a:pt x="312" y="604220"/>
                        <a:pt x="312" y="418855"/>
                        <a:pt x="312" y="233179"/>
                      </a:cubicBezTo>
                      <a:cubicBezTo>
                        <a:pt x="0" y="231931"/>
                        <a:pt x="312" y="230994"/>
                        <a:pt x="312" y="230370"/>
                      </a:cubicBezTo>
                      <a:close/>
                      <a:moveTo>
                        <a:pt x="1251992" y="140808"/>
                      </a:moveTo>
                      <a:cubicBezTo>
                        <a:pt x="1252304" y="153290"/>
                        <a:pt x="1252616" y="165773"/>
                        <a:pt x="1252929" y="178255"/>
                      </a:cubicBezTo>
                      <a:cubicBezTo>
                        <a:pt x="1252616" y="200724"/>
                        <a:pt x="1252304" y="222881"/>
                        <a:pt x="1252616" y="245349"/>
                      </a:cubicBezTo>
                      <a:cubicBezTo>
                        <a:pt x="1252616" y="252527"/>
                        <a:pt x="1250432" y="257208"/>
                        <a:pt x="1244815" y="261577"/>
                      </a:cubicBezTo>
                      <a:cubicBezTo>
                        <a:pt x="1218290" y="281861"/>
                        <a:pt x="1187083" y="289351"/>
                        <a:pt x="1155253" y="294656"/>
                      </a:cubicBezTo>
                      <a:cubicBezTo>
                        <a:pt x="1104075" y="303081"/>
                        <a:pt x="1052584" y="302457"/>
                        <a:pt x="1001719" y="292159"/>
                      </a:cubicBezTo>
                      <a:cubicBezTo>
                        <a:pt x="979874" y="287790"/>
                        <a:pt x="958654" y="280925"/>
                        <a:pt x="938994" y="269690"/>
                      </a:cubicBezTo>
                      <a:cubicBezTo>
                        <a:pt x="930881" y="265010"/>
                        <a:pt x="926824" y="259392"/>
                        <a:pt x="927136" y="249095"/>
                      </a:cubicBezTo>
                      <a:cubicBezTo>
                        <a:pt x="927760" y="218200"/>
                        <a:pt x="927448" y="187305"/>
                        <a:pt x="927448" y="156099"/>
                      </a:cubicBezTo>
                      <a:cubicBezTo>
                        <a:pt x="927448" y="148297"/>
                        <a:pt x="926200" y="142368"/>
                        <a:pt x="937746" y="149233"/>
                      </a:cubicBezTo>
                      <a:cubicBezTo>
                        <a:pt x="960839" y="163277"/>
                        <a:pt x="987676" y="167021"/>
                        <a:pt x="1013889" y="170454"/>
                      </a:cubicBezTo>
                      <a:cubicBezTo>
                        <a:pt x="1056954" y="176071"/>
                        <a:pt x="1100330" y="177007"/>
                        <a:pt x="1143707" y="172950"/>
                      </a:cubicBezTo>
                      <a:cubicBezTo>
                        <a:pt x="1173665" y="170141"/>
                        <a:pt x="1203311" y="166085"/>
                        <a:pt x="1231396" y="154851"/>
                      </a:cubicBezTo>
                      <a:cubicBezTo>
                        <a:pt x="1239198" y="152354"/>
                        <a:pt x="1246687" y="147985"/>
                        <a:pt x="1251992" y="140808"/>
                      </a:cubicBezTo>
                      <a:close/>
                      <a:moveTo>
                        <a:pt x="516150" y="112098"/>
                      </a:moveTo>
                      <a:cubicBezTo>
                        <a:pt x="516150" y="150169"/>
                        <a:pt x="516150" y="185745"/>
                        <a:pt x="516150" y="221008"/>
                      </a:cubicBezTo>
                      <a:cubicBezTo>
                        <a:pt x="516150" y="226001"/>
                        <a:pt x="513654" y="228498"/>
                        <a:pt x="510221" y="231619"/>
                      </a:cubicBezTo>
                      <a:cubicBezTo>
                        <a:pt x="486504" y="252839"/>
                        <a:pt x="456859" y="260953"/>
                        <a:pt x="426900" y="265633"/>
                      </a:cubicBezTo>
                      <a:cubicBezTo>
                        <a:pt x="365112" y="275932"/>
                        <a:pt x="303324" y="276556"/>
                        <a:pt x="242160" y="259080"/>
                      </a:cubicBezTo>
                      <a:cubicBezTo>
                        <a:pt x="239975" y="258456"/>
                        <a:pt x="238103" y="258144"/>
                        <a:pt x="235919" y="257520"/>
                      </a:cubicBezTo>
                      <a:cubicBezTo>
                        <a:pt x="190046" y="241917"/>
                        <a:pt x="189109" y="240669"/>
                        <a:pt x="189109" y="192610"/>
                      </a:cubicBezTo>
                      <a:cubicBezTo>
                        <a:pt x="189109" y="186057"/>
                        <a:pt x="188797" y="179816"/>
                        <a:pt x="188797" y="173262"/>
                      </a:cubicBezTo>
                      <a:cubicBezTo>
                        <a:pt x="189109" y="158283"/>
                        <a:pt x="189109" y="143616"/>
                        <a:pt x="189733" y="128637"/>
                      </a:cubicBezTo>
                      <a:cubicBezTo>
                        <a:pt x="190046" y="124892"/>
                        <a:pt x="188173" y="120523"/>
                        <a:pt x="191918" y="117091"/>
                      </a:cubicBezTo>
                      <a:cubicBezTo>
                        <a:pt x="214386" y="133630"/>
                        <a:pt x="241223" y="138623"/>
                        <a:pt x="267749" y="142680"/>
                      </a:cubicBezTo>
                      <a:cubicBezTo>
                        <a:pt x="304260" y="148297"/>
                        <a:pt x="341396" y="149545"/>
                        <a:pt x="378219" y="147985"/>
                      </a:cubicBezTo>
                      <a:cubicBezTo>
                        <a:pt x="413170" y="146425"/>
                        <a:pt x="448433" y="143616"/>
                        <a:pt x="482136" y="132694"/>
                      </a:cubicBezTo>
                      <a:cubicBezTo>
                        <a:pt x="494306" y="128637"/>
                        <a:pt x="506476" y="124892"/>
                        <a:pt x="516150" y="112098"/>
                      </a:cubicBezTo>
                      <a:close/>
                      <a:moveTo>
                        <a:pt x="914342" y="380"/>
                      </a:moveTo>
                      <a:cubicBezTo>
                        <a:pt x="914342" y="13487"/>
                        <a:pt x="914654" y="26593"/>
                        <a:pt x="914654" y="39700"/>
                      </a:cubicBezTo>
                      <a:cubicBezTo>
                        <a:pt x="914654" y="59984"/>
                        <a:pt x="913717" y="79956"/>
                        <a:pt x="914654" y="100240"/>
                      </a:cubicBezTo>
                      <a:cubicBezTo>
                        <a:pt x="915277" y="111474"/>
                        <a:pt x="910285" y="117715"/>
                        <a:pt x="901859" y="123332"/>
                      </a:cubicBezTo>
                      <a:cubicBezTo>
                        <a:pt x="876270" y="140184"/>
                        <a:pt x="847248" y="147674"/>
                        <a:pt x="817290" y="152354"/>
                      </a:cubicBezTo>
                      <a:cubicBezTo>
                        <a:pt x="759247" y="161716"/>
                        <a:pt x="701203" y="160468"/>
                        <a:pt x="643784" y="145177"/>
                      </a:cubicBezTo>
                      <a:cubicBezTo>
                        <a:pt x="626933" y="140496"/>
                        <a:pt x="610393" y="134567"/>
                        <a:pt x="596039" y="123957"/>
                      </a:cubicBezTo>
                      <a:cubicBezTo>
                        <a:pt x="590421" y="119900"/>
                        <a:pt x="588549" y="115531"/>
                        <a:pt x="588861" y="108978"/>
                      </a:cubicBezTo>
                      <a:cubicBezTo>
                        <a:pt x="589173" y="90878"/>
                        <a:pt x="588861" y="73090"/>
                        <a:pt x="588861" y="54991"/>
                      </a:cubicBezTo>
                      <a:cubicBezTo>
                        <a:pt x="588861" y="41572"/>
                        <a:pt x="588861" y="27841"/>
                        <a:pt x="589485" y="14423"/>
                      </a:cubicBezTo>
                      <a:cubicBezTo>
                        <a:pt x="589485" y="10366"/>
                        <a:pt x="587301" y="5997"/>
                        <a:pt x="591670" y="2564"/>
                      </a:cubicBezTo>
                      <a:cubicBezTo>
                        <a:pt x="595102" y="692"/>
                        <a:pt x="598535" y="2253"/>
                        <a:pt x="601344" y="3813"/>
                      </a:cubicBezTo>
                      <a:cubicBezTo>
                        <a:pt x="636919" y="22536"/>
                        <a:pt x="675927" y="26281"/>
                        <a:pt x="715246" y="27841"/>
                      </a:cubicBezTo>
                      <a:cubicBezTo>
                        <a:pt x="756126" y="29714"/>
                        <a:pt x="796694" y="29714"/>
                        <a:pt x="837262" y="23473"/>
                      </a:cubicBezTo>
                      <a:cubicBezTo>
                        <a:pt x="861603" y="19728"/>
                        <a:pt x="885632" y="15047"/>
                        <a:pt x="906852" y="1628"/>
                      </a:cubicBezTo>
                      <a:cubicBezTo>
                        <a:pt x="909037" y="380"/>
                        <a:pt x="911533" y="-556"/>
                        <a:pt x="914342" y="38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3" name="Group 922">
                <a:extLst>
                  <a:ext uri="{FF2B5EF4-FFF2-40B4-BE49-F238E27FC236}">
                    <a16:creationId xmlns:a16="http://schemas.microsoft.com/office/drawing/2014/main" id="{5979659E-00DF-4F5D-9199-4AC03CAD6A15}"/>
                  </a:ext>
                </a:extLst>
              </p:cNvPr>
              <p:cNvGrpSpPr/>
              <p:nvPr/>
            </p:nvGrpSpPr>
            <p:grpSpPr>
              <a:xfrm>
                <a:off x="4528804" y="4234954"/>
                <a:ext cx="2162440" cy="1665094"/>
                <a:chOff x="7607865" y="2965768"/>
                <a:chExt cx="1007571" cy="775837"/>
              </a:xfrm>
            </p:grpSpPr>
            <p:sp>
              <p:nvSpPr>
                <p:cNvPr id="927" name="Freeform: Shape 926">
                  <a:extLst>
                    <a:ext uri="{FF2B5EF4-FFF2-40B4-BE49-F238E27FC236}">
                      <a16:creationId xmlns:a16="http://schemas.microsoft.com/office/drawing/2014/main" id="{29687C84-3458-4FD8-8522-C17483EC6810}"/>
                    </a:ext>
                  </a:extLst>
                </p:cNvPr>
                <p:cNvSpPr/>
                <p:nvPr/>
              </p:nvSpPr>
              <p:spPr>
                <a:xfrm>
                  <a:off x="7607865" y="2965768"/>
                  <a:ext cx="1007571" cy="775392"/>
                </a:xfrm>
                <a:custGeom>
                  <a:avLst/>
                  <a:gdLst>
                    <a:gd name="connsiteX0" fmla="*/ 2942011 w 2978923"/>
                    <a:gd name="connsiteY0" fmla="*/ 593862 h 2292475"/>
                    <a:gd name="connsiteX1" fmla="*/ 2629224 w 2978923"/>
                    <a:gd name="connsiteY1" fmla="*/ 467582 h 2292475"/>
                    <a:gd name="connsiteX2" fmla="*/ 2599435 w 2978923"/>
                    <a:gd name="connsiteY2" fmla="*/ 463696 h 2292475"/>
                    <a:gd name="connsiteX3" fmla="*/ 2597492 w 2978923"/>
                    <a:gd name="connsiteY3" fmla="*/ 395051 h 2292475"/>
                    <a:gd name="connsiteX4" fmla="*/ 2602025 w 2978923"/>
                    <a:gd name="connsiteY4" fmla="*/ 386633 h 2292475"/>
                    <a:gd name="connsiteX5" fmla="*/ 2580007 w 2978923"/>
                    <a:gd name="connsiteY5" fmla="*/ 341949 h 2292475"/>
                    <a:gd name="connsiteX6" fmla="*/ 2523667 w 2978923"/>
                    <a:gd name="connsiteY6" fmla="*/ 318636 h 2292475"/>
                    <a:gd name="connsiteX7" fmla="*/ 2216708 w 2978923"/>
                    <a:gd name="connsiteY7" fmla="*/ 287551 h 2292475"/>
                    <a:gd name="connsiteX8" fmla="*/ 2164900 w 2978923"/>
                    <a:gd name="connsiteY8" fmla="*/ 278485 h 2292475"/>
                    <a:gd name="connsiteX9" fmla="*/ 1924644 w 2978923"/>
                    <a:gd name="connsiteY9" fmla="*/ 181346 h 2292475"/>
                    <a:gd name="connsiteX10" fmla="*/ 1898093 w 2978923"/>
                    <a:gd name="connsiteY10" fmla="*/ 175518 h 2292475"/>
                    <a:gd name="connsiteX11" fmla="*/ 1897445 w 2978923"/>
                    <a:gd name="connsiteY11" fmla="*/ 95216 h 2292475"/>
                    <a:gd name="connsiteX12" fmla="*/ 1870246 w 2978923"/>
                    <a:gd name="connsiteY12" fmla="*/ 49237 h 2292475"/>
                    <a:gd name="connsiteX13" fmla="*/ 1786707 w 2978923"/>
                    <a:gd name="connsiteY13" fmla="*/ 21391 h 2292475"/>
                    <a:gd name="connsiteX14" fmla="*/ 1390380 w 2978923"/>
                    <a:gd name="connsiteY14" fmla="*/ 11677 h 2292475"/>
                    <a:gd name="connsiteX15" fmla="*/ 1251796 w 2978923"/>
                    <a:gd name="connsiteY15" fmla="*/ 49237 h 2292475"/>
                    <a:gd name="connsiteX16" fmla="*/ 1227835 w 2978923"/>
                    <a:gd name="connsiteY16" fmla="*/ 99750 h 2292475"/>
                    <a:gd name="connsiteX17" fmla="*/ 1227835 w 2978923"/>
                    <a:gd name="connsiteY17" fmla="*/ 99750 h 2292475"/>
                    <a:gd name="connsiteX18" fmla="*/ 1223302 w 2978923"/>
                    <a:gd name="connsiteY18" fmla="*/ 124358 h 2292475"/>
                    <a:gd name="connsiteX19" fmla="*/ 1222006 w 2978923"/>
                    <a:gd name="connsiteY19" fmla="*/ 207250 h 2292475"/>
                    <a:gd name="connsiteX20" fmla="*/ 1191570 w 2978923"/>
                    <a:gd name="connsiteY20" fmla="*/ 210488 h 2292475"/>
                    <a:gd name="connsiteX21" fmla="*/ 1034852 w 2978923"/>
                    <a:gd name="connsiteY21" fmla="*/ 256467 h 2292475"/>
                    <a:gd name="connsiteX22" fmla="*/ 979807 w 2978923"/>
                    <a:gd name="connsiteY22" fmla="*/ 257762 h 2292475"/>
                    <a:gd name="connsiteX23" fmla="*/ 810785 w 2978923"/>
                    <a:gd name="connsiteY23" fmla="*/ 233801 h 2292475"/>
                    <a:gd name="connsiteX24" fmla="*/ 491523 w 2978923"/>
                    <a:gd name="connsiteY24" fmla="*/ 255172 h 2292475"/>
                    <a:gd name="connsiteX25" fmla="*/ 452019 w 2978923"/>
                    <a:gd name="connsiteY25" fmla="*/ 273304 h 2292475"/>
                    <a:gd name="connsiteX26" fmla="*/ 422230 w 2978923"/>
                    <a:gd name="connsiteY26" fmla="*/ 288847 h 2292475"/>
                    <a:gd name="connsiteX27" fmla="*/ 398917 w 2978923"/>
                    <a:gd name="connsiteY27" fmla="*/ 337416 h 2292475"/>
                    <a:gd name="connsiteX28" fmla="*/ 394384 w 2978923"/>
                    <a:gd name="connsiteY28" fmla="*/ 362024 h 2292475"/>
                    <a:gd name="connsiteX29" fmla="*/ 392441 w 2978923"/>
                    <a:gd name="connsiteY29" fmla="*/ 454630 h 2292475"/>
                    <a:gd name="connsiteX30" fmla="*/ 338691 w 2978923"/>
                    <a:gd name="connsiteY30" fmla="*/ 469525 h 2292475"/>
                    <a:gd name="connsiteX31" fmla="*/ 5828 w 2978923"/>
                    <a:gd name="connsiteY31" fmla="*/ 562131 h 2292475"/>
                    <a:gd name="connsiteX32" fmla="*/ 1295 w 2978923"/>
                    <a:gd name="connsiteY32" fmla="*/ 572492 h 2292475"/>
                    <a:gd name="connsiteX33" fmla="*/ 648 w 2978923"/>
                    <a:gd name="connsiteY33" fmla="*/ 577672 h 2292475"/>
                    <a:gd name="connsiteX34" fmla="*/ 0 w 2978923"/>
                    <a:gd name="connsiteY34" fmla="*/ 1732329 h 2292475"/>
                    <a:gd name="connsiteX35" fmla="*/ 19428 w 2978923"/>
                    <a:gd name="connsiteY35" fmla="*/ 1758233 h 2292475"/>
                    <a:gd name="connsiteX36" fmla="*/ 1329507 w 2978923"/>
                    <a:gd name="connsiteY36" fmla="*/ 2287316 h 2292475"/>
                    <a:gd name="connsiteX37" fmla="*/ 1329507 w 2978923"/>
                    <a:gd name="connsiteY37" fmla="*/ 2287316 h 2292475"/>
                    <a:gd name="connsiteX38" fmla="*/ 1330154 w 2978923"/>
                    <a:gd name="connsiteY38" fmla="*/ 2297677 h 2292475"/>
                    <a:gd name="connsiteX39" fmla="*/ 1341164 w 2978923"/>
                    <a:gd name="connsiteY39" fmla="*/ 2297677 h 2292475"/>
                    <a:gd name="connsiteX40" fmla="*/ 1390380 w 2978923"/>
                    <a:gd name="connsiteY40" fmla="*/ 2286668 h 2292475"/>
                    <a:gd name="connsiteX41" fmla="*/ 2421995 w 2978923"/>
                    <a:gd name="connsiteY41" fmla="*/ 1955101 h 2292475"/>
                    <a:gd name="connsiteX42" fmla="*/ 2942011 w 2978923"/>
                    <a:gd name="connsiteY42" fmla="*/ 1788022 h 2292475"/>
                    <a:gd name="connsiteX43" fmla="*/ 2982810 w 2978923"/>
                    <a:gd name="connsiteY43" fmla="*/ 1732977 h 2292475"/>
                    <a:gd name="connsiteX44" fmla="*/ 2982810 w 2978923"/>
                    <a:gd name="connsiteY44" fmla="*/ 651498 h 2292475"/>
                    <a:gd name="connsiteX45" fmla="*/ 2942011 w 2978923"/>
                    <a:gd name="connsiteY45" fmla="*/ 593862 h 229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978923" h="2292475">
                      <a:moveTo>
                        <a:pt x="2942011" y="593862"/>
                      </a:moveTo>
                      <a:cubicBezTo>
                        <a:pt x="2838396" y="550474"/>
                        <a:pt x="2733487" y="510323"/>
                        <a:pt x="2629224" y="467582"/>
                      </a:cubicBezTo>
                      <a:cubicBezTo>
                        <a:pt x="2619510" y="463696"/>
                        <a:pt x="2609796" y="458516"/>
                        <a:pt x="2599435" y="463696"/>
                      </a:cubicBezTo>
                      <a:cubicBezTo>
                        <a:pt x="2598787" y="441031"/>
                        <a:pt x="2598140" y="417717"/>
                        <a:pt x="2597492" y="395051"/>
                      </a:cubicBezTo>
                      <a:cubicBezTo>
                        <a:pt x="2599435" y="392461"/>
                        <a:pt x="2600730" y="389871"/>
                        <a:pt x="2602025" y="386633"/>
                      </a:cubicBezTo>
                      <a:cubicBezTo>
                        <a:pt x="2606558" y="365910"/>
                        <a:pt x="2595549" y="352311"/>
                        <a:pt x="2580007" y="341949"/>
                      </a:cubicBezTo>
                      <a:cubicBezTo>
                        <a:pt x="2562522" y="330940"/>
                        <a:pt x="2543094" y="323816"/>
                        <a:pt x="2523667" y="318636"/>
                      </a:cubicBezTo>
                      <a:cubicBezTo>
                        <a:pt x="2423290" y="291437"/>
                        <a:pt x="2320323" y="285609"/>
                        <a:pt x="2216708" y="287551"/>
                      </a:cubicBezTo>
                      <a:cubicBezTo>
                        <a:pt x="2198575" y="288199"/>
                        <a:pt x="2181738" y="284961"/>
                        <a:pt x="2164900" y="278485"/>
                      </a:cubicBezTo>
                      <a:cubicBezTo>
                        <a:pt x="2084599" y="246753"/>
                        <a:pt x="2004945" y="212431"/>
                        <a:pt x="1924644" y="181346"/>
                      </a:cubicBezTo>
                      <a:cubicBezTo>
                        <a:pt x="1916225" y="178108"/>
                        <a:pt x="1907807" y="170985"/>
                        <a:pt x="1898093" y="175518"/>
                      </a:cubicBezTo>
                      <a:cubicBezTo>
                        <a:pt x="1898093" y="148966"/>
                        <a:pt x="1897445" y="121768"/>
                        <a:pt x="1897445" y="95216"/>
                      </a:cubicBezTo>
                      <a:cubicBezTo>
                        <a:pt x="1903273" y="71255"/>
                        <a:pt x="1888379" y="58304"/>
                        <a:pt x="1870246" y="49237"/>
                      </a:cubicBezTo>
                      <a:cubicBezTo>
                        <a:pt x="1843695" y="35638"/>
                        <a:pt x="1815849" y="27219"/>
                        <a:pt x="1786707" y="21391"/>
                      </a:cubicBezTo>
                      <a:cubicBezTo>
                        <a:pt x="1655246" y="-4513"/>
                        <a:pt x="1523137" y="-5808"/>
                        <a:pt x="1390380" y="11677"/>
                      </a:cubicBezTo>
                      <a:cubicBezTo>
                        <a:pt x="1342458" y="18153"/>
                        <a:pt x="1295184" y="27219"/>
                        <a:pt x="1251796" y="49237"/>
                      </a:cubicBezTo>
                      <a:cubicBezTo>
                        <a:pt x="1231073" y="59599"/>
                        <a:pt x="1216178" y="73846"/>
                        <a:pt x="1227835" y="99750"/>
                      </a:cubicBezTo>
                      <a:cubicBezTo>
                        <a:pt x="1227835" y="99750"/>
                        <a:pt x="1227835" y="99750"/>
                        <a:pt x="1227835" y="99750"/>
                      </a:cubicBezTo>
                      <a:cubicBezTo>
                        <a:pt x="1218769" y="106226"/>
                        <a:pt x="1223302" y="115939"/>
                        <a:pt x="1223302" y="124358"/>
                      </a:cubicBezTo>
                      <a:cubicBezTo>
                        <a:pt x="1222654" y="152204"/>
                        <a:pt x="1222654" y="179403"/>
                        <a:pt x="1222006" y="207250"/>
                      </a:cubicBezTo>
                      <a:cubicBezTo>
                        <a:pt x="1211645" y="202717"/>
                        <a:pt x="1201283" y="207250"/>
                        <a:pt x="1191570" y="210488"/>
                      </a:cubicBezTo>
                      <a:cubicBezTo>
                        <a:pt x="1139115" y="225383"/>
                        <a:pt x="1086660" y="240277"/>
                        <a:pt x="1034852" y="256467"/>
                      </a:cubicBezTo>
                      <a:cubicBezTo>
                        <a:pt x="1016720" y="262295"/>
                        <a:pt x="998587" y="262943"/>
                        <a:pt x="979807" y="257762"/>
                      </a:cubicBezTo>
                      <a:cubicBezTo>
                        <a:pt x="924114" y="243515"/>
                        <a:pt x="867773" y="235096"/>
                        <a:pt x="810785" y="233801"/>
                      </a:cubicBezTo>
                      <a:cubicBezTo>
                        <a:pt x="703933" y="231211"/>
                        <a:pt x="597080" y="230563"/>
                        <a:pt x="491523" y="255172"/>
                      </a:cubicBezTo>
                      <a:cubicBezTo>
                        <a:pt x="477275" y="258410"/>
                        <a:pt x="461733" y="259705"/>
                        <a:pt x="452019" y="273304"/>
                      </a:cubicBezTo>
                      <a:cubicBezTo>
                        <a:pt x="442305" y="278485"/>
                        <a:pt x="431944" y="284313"/>
                        <a:pt x="422230" y="288847"/>
                      </a:cubicBezTo>
                      <a:cubicBezTo>
                        <a:pt x="400860" y="298560"/>
                        <a:pt x="391146" y="314102"/>
                        <a:pt x="398917" y="337416"/>
                      </a:cubicBezTo>
                      <a:cubicBezTo>
                        <a:pt x="391146" y="344539"/>
                        <a:pt x="395031" y="354253"/>
                        <a:pt x="394384" y="362024"/>
                      </a:cubicBezTo>
                      <a:cubicBezTo>
                        <a:pt x="393089" y="393109"/>
                        <a:pt x="393089" y="423546"/>
                        <a:pt x="392441" y="454630"/>
                      </a:cubicBezTo>
                      <a:cubicBezTo>
                        <a:pt x="374308" y="459811"/>
                        <a:pt x="356824" y="464344"/>
                        <a:pt x="338691" y="469525"/>
                      </a:cubicBezTo>
                      <a:cubicBezTo>
                        <a:pt x="227305" y="498666"/>
                        <a:pt x="119157" y="540760"/>
                        <a:pt x="5828" y="562131"/>
                      </a:cubicBezTo>
                      <a:cubicBezTo>
                        <a:pt x="0" y="563425"/>
                        <a:pt x="0" y="567959"/>
                        <a:pt x="1295" y="572492"/>
                      </a:cubicBezTo>
                      <a:cubicBezTo>
                        <a:pt x="1295" y="574435"/>
                        <a:pt x="648" y="575730"/>
                        <a:pt x="648" y="577672"/>
                      </a:cubicBezTo>
                      <a:cubicBezTo>
                        <a:pt x="648" y="962342"/>
                        <a:pt x="648" y="1347012"/>
                        <a:pt x="0" y="1732329"/>
                      </a:cubicBezTo>
                      <a:cubicBezTo>
                        <a:pt x="0" y="1747871"/>
                        <a:pt x="6476" y="1753052"/>
                        <a:pt x="19428" y="1758233"/>
                      </a:cubicBezTo>
                      <a:cubicBezTo>
                        <a:pt x="455905" y="1934378"/>
                        <a:pt x="893030" y="2111171"/>
                        <a:pt x="1329507" y="2287316"/>
                      </a:cubicBezTo>
                      <a:lnTo>
                        <a:pt x="1329507" y="2287316"/>
                      </a:lnTo>
                      <a:cubicBezTo>
                        <a:pt x="1329507" y="2290554"/>
                        <a:pt x="1329507" y="2294439"/>
                        <a:pt x="1330154" y="2297677"/>
                      </a:cubicBezTo>
                      <a:cubicBezTo>
                        <a:pt x="1334040" y="2297677"/>
                        <a:pt x="1337278" y="2297677"/>
                        <a:pt x="1341164" y="2297677"/>
                      </a:cubicBezTo>
                      <a:cubicBezTo>
                        <a:pt x="1357353" y="2291849"/>
                        <a:pt x="1374191" y="2291849"/>
                        <a:pt x="1390380" y="2286668"/>
                      </a:cubicBezTo>
                      <a:cubicBezTo>
                        <a:pt x="1734252" y="2175930"/>
                        <a:pt x="2078123" y="2065839"/>
                        <a:pt x="2421995" y="1955101"/>
                      </a:cubicBezTo>
                      <a:cubicBezTo>
                        <a:pt x="2595549" y="1899408"/>
                        <a:pt x="2768456" y="1844363"/>
                        <a:pt x="2942011" y="1788022"/>
                      </a:cubicBezTo>
                      <a:cubicBezTo>
                        <a:pt x="2977629" y="1776366"/>
                        <a:pt x="2982810" y="1771185"/>
                        <a:pt x="2982810" y="1732977"/>
                      </a:cubicBezTo>
                      <a:cubicBezTo>
                        <a:pt x="2982810" y="1372268"/>
                        <a:pt x="2982810" y="1012207"/>
                        <a:pt x="2982810" y="651498"/>
                      </a:cubicBezTo>
                      <a:cubicBezTo>
                        <a:pt x="2980867" y="612643"/>
                        <a:pt x="2977629" y="608757"/>
                        <a:pt x="2942011" y="593862"/>
                      </a:cubicBez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928" name="Freeform: Shape 927">
                  <a:extLst>
                    <a:ext uri="{FF2B5EF4-FFF2-40B4-BE49-F238E27FC236}">
                      <a16:creationId xmlns:a16="http://schemas.microsoft.com/office/drawing/2014/main" id="{B69A9487-A30E-4D0C-8FBA-D265371096B0}"/>
                    </a:ext>
                  </a:extLst>
                </p:cNvPr>
                <p:cNvSpPr/>
                <p:nvPr/>
              </p:nvSpPr>
              <p:spPr>
                <a:xfrm>
                  <a:off x="7610056" y="2999678"/>
                  <a:ext cx="879435" cy="741927"/>
                </a:xfrm>
                <a:custGeom>
                  <a:avLst/>
                  <a:gdLst>
                    <a:gd name="connsiteX0" fmla="*/ 844440 w 1252929"/>
                    <a:gd name="connsiteY0" fmla="*/ 260328 h 1057022"/>
                    <a:gd name="connsiteX1" fmla="*/ 846312 w 1252929"/>
                    <a:gd name="connsiteY1" fmla="*/ 269690 h 1057022"/>
                    <a:gd name="connsiteX2" fmla="*/ 846624 w 1252929"/>
                    <a:gd name="connsiteY2" fmla="*/ 358628 h 1057022"/>
                    <a:gd name="connsiteX3" fmla="*/ 833517 w 1252929"/>
                    <a:gd name="connsiteY3" fmla="*/ 382969 h 1057022"/>
                    <a:gd name="connsiteX4" fmla="*/ 748012 w 1252929"/>
                    <a:gd name="connsiteY4" fmla="*/ 412927 h 1057022"/>
                    <a:gd name="connsiteX5" fmla="*/ 577002 w 1252929"/>
                    <a:gd name="connsiteY5" fmla="*/ 406061 h 1057022"/>
                    <a:gd name="connsiteX6" fmla="*/ 567016 w 1252929"/>
                    <a:gd name="connsiteY6" fmla="*/ 403565 h 1057022"/>
                    <a:gd name="connsiteX7" fmla="*/ 520519 w 1252929"/>
                    <a:gd name="connsiteY7" fmla="*/ 340216 h 1057022"/>
                    <a:gd name="connsiteX8" fmla="*/ 520519 w 1252929"/>
                    <a:gd name="connsiteY8" fmla="*/ 266881 h 1057022"/>
                    <a:gd name="connsiteX9" fmla="*/ 522392 w 1252929"/>
                    <a:gd name="connsiteY9" fmla="*/ 262825 h 1057022"/>
                    <a:gd name="connsiteX10" fmla="*/ 611954 w 1252929"/>
                    <a:gd name="connsiteY10" fmla="*/ 289662 h 1057022"/>
                    <a:gd name="connsiteX11" fmla="*/ 754254 w 1252929"/>
                    <a:gd name="connsiteY11" fmla="*/ 289662 h 1057022"/>
                    <a:gd name="connsiteX12" fmla="*/ 816978 w 1252929"/>
                    <a:gd name="connsiteY12" fmla="*/ 276556 h 1057022"/>
                    <a:gd name="connsiteX13" fmla="*/ 844440 w 1252929"/>
                    <a:gd name="connsiteY13" fmla="*/ 260328 h 1057022"/>
                    <a:gd name="connsiteX14" fmla="*/ 312 w 1252929"/>
                    <a:gd name="connsiteY14" fmla="*/ 230370 h 1057022"/>
                    <a:gd name="connsiteX15" fmla="*/ 93619 w 1252929"/>
                    <a:gd name="connsiteY15" fmla="*/ 267505 h 1057022"/>
                    <a:gd name="connsiteX16" fmla="*/ 629742 w 1252929"/>
                    <a:gd name="connsiteY16" fmla="*/ 486885 h 1057022"/>
                    <a:gd name="connsiteX17" fmla="*/ 641288 w 1252929"/>
                    <a:gd name="connsiteY17" fmla="*/ 501240 h 1057022"/>
                    <a:gd name="connsiteX18" fmla="*/ 640664 w 1252929"/>
                    <a:gd name="connsiteY18" fmla="*/ 1057022 h 1057022"/>
                    <a:gd name="connsiteX19" fmla="*/ 9362 w 1252929"/>
                    <a:gd name="connsiteY19" fmla="*/ 802067 h 1057022"/>
                    <a:gd name="connsiteX20" fmla="*/ 0 w 1252929"/>
                    <a:gd name="connsiteY20" fmla="*/ 789585 h 1057022"/>
                    <a:gd name="connsiteX21" fmla="*/ 312 w 1252929"/>
                    <a:gd name="connsiteY21" fmla="*/ 233179 h 1057022"/>
                    <a:gd name="connsiteX22" fmla="*/ 312 w 1252929"/>
                    <a:gd name="connsiteY22" fmla="*/ 230370 h 1057022"/>
                    <a:gd name="connsiteX23" fmla="*/ 1251992 w 1252929"/>
                    <a:gd name="connsiteY23" fmla="*/ 140808 h 1057022"/>
                    <a:gd name="connsiteX24" fmla="*/ 1252929 w 1252929"/>
                    <a:gd name="connsiteY24" fmla="*/ 178255 h 1057022"/>
                    <a:gd name="connsiteX25" fmla="*/ 1252616 w 1252929"/>
                    <a:gd name="connsiteY25" fmla="*/ 245349 h 1057022"/>
                    <a:gd name="connsiteX26" fmla="*/ 1244815 w 1252929"/>
                    <a:gd name="connsiteY26" fmla="*/ 261577 h 1057022"/>
                    <a:gd name="connsiteX27" fmla="*/ 1155253 w 1252929"/>
                    <a:gd name="connsiteY27" fmla="*/ 294656 h 1057022"/>
                    <a:gd name="connsiteX28" fmla="*/ 1001719 w 1252929"/>
                    <a:gd name="connsiteY28" fmla="*/ 292159 h 1057022"/>
                    <a:gd name="connsiteX29" fmla="*/ 938994 w 1252929"/>
                    <a:gd name="connsiteY29" fmla="*/ 269690 h 1057022"/>
                    <a:gd name="connsiteX30" fmla="*/ 927136 w 1252929"/>
                    <a:gd name="connsiteY30" fmla="*/ 249095 h 1057022"/>
                    <a:gd name="connsiteX31" fmla="*/ 927448 w 1252929"/>
                    <a:gd name="connsiteY31" fmla="*/ 156099 h 1057022"/>
                    <a:gd name="connsiteX32" fmla="*/ 937746 w 1252929"/>
                    <a:gd name="connsiteY32" fmla="*/ 149233 h 1057022"/>
                    <a:gd name="connsiteX33" fmla="*/ 1013889 w 1252929"/>
                    <a:gd name="connsiteY33" fmla="*/ 170454 h 1057022"/>
                    <a:gd name="connsiteX34" fmla="*/ 1143707 w 1252929"/>
                    <a:gd name="connsiteY34" fmla="*/ 172950 h 1057022"/>
                    <a:gd name="connsiteX35" fmla="*/ 1231396 w 1252929"/>
                    <a:gd name="connsiteY35" fmla="*/ 154851 h 1057022"/>
                    <a:gd name="connsiteX36" fmla="*/ 1251992 w 1252929"/>
                    <a:gd name="connsiteY36" fmla="*/ 140808 h 1057022"/>
                    <a:gd name="connsiteX37" fmla="*/ 516150 w 1252929"/>
                    <a:gd name="connsiteY37" fmla="*/ 112098 h 1057022"/>
                    <a:gd name="connsiteX38" fmla="*/ 516150 w 1252929"/>
                    <a:gd name="connsiteY38" fmla="*/ 221008 h 1057022"/>
                    <a:gd name="connsiteX39" fmla="*/ 510221 w 1252929"/>
                    <a:gd name="connsiteY39" fmla="*/ 231619 h 1057022"/>
                    <a:gd name="connsiteX40" fmla="*/ 426900 w 1252929"/>
                    <a:gd name="connsiteY40" fmla="*/ 265633 h 1057022"/>
                    <a:gd name="connsiteX41" fmla="*/ 242160 w 1252929"/>
                    <a:gd name="connsiteY41" fmla="*/ 259080 h 1057022"/>
                    <a:gd name="connsiteX42" fmla="*/ 235919 w 1252929"/>
                    <a:gd name="connsiteY42" fmla="*/ 257520 h 1057022"/>
                    <a:gd name="connsiteX43" fmla="*/ 189109 w 1252929"/>
                    <a:gd name="connsiteY43" fmla="*/ 192610 h 1057022"/>
                    <a:gd name="connsiteX44" fmla="*/ 188797 w 1252929"/>
                    <a:gd name="connsiteY44" fmla="*/ 173262 h 1057022"/>
                    <a:gd name="connsiteX45" fmla="*/ 189733 w 1252929"/>
                    <a:gd name="connsiteY45" fmla="*/ 128637 h 1057022"/>
                    <a:gd name="connsiteX46" fmla="*/ 191918 w 1252929"/>
                    <a:gd name="connsiteY46" fmla="*/ 117091 h 1057022"/>
                    <a:gd name="connsiteX47" fmla="*/ 267749 w 1252929"/>
                    <a:gd name="connsiteY47" fmla="*/ 142680 h 1057022"/>
                    <a:gd name="connsiteX48" fmla="*/ 378219 w 1252929"/>
                    <a:gd name="connsiteY48" fmla="*/ 147985 h 1057022"/>
                    <a:gd name="connsiteX49" fmla="*/ 482136 w 1252929"/>
                    <a:gd name="connsiteY49" fmla="*/ 132694 h 1057022"/>
                    <a:gd name="connsiteX50" fmla="*/ 516150 w 1252929"/>
                    <a:gd name="connsiteY50" fmla="*/ 112098 h 1057022"/>
                    <a:gd name="connsiteX51" fmla="*/ 914342 w 1252929"/>
                    <a:gd name="connsiteY51" fmla="*/ 380 h 1057022"/>
                    <a:gd name="connsiteX52" fmla="*/ 914654 w 1252929"/>
                    <a:gd name="connsiteY52" fmla="*/ 39700 h 1057022"/>
                    <a:gd name="connsiteX53" fmla="*/ 914654 w 1252929"/>
                    <a:gd name="connsiteY53" fmla="*/ 100240 h 1057022"/>
                    <a:gd name="connsiteX54" fmla="*/ 901859 w 1252929"/>
                    <a:gd name="connsiteY54" fmla="*/ 123332 h 1057022"/>
                    <a:gd name="connsiteX55" fmla="*/ 817290 w 1252929"/>
                    <a:gd name="connsiteY55" fmla="*/ 152354 h 1057022"/>
                    <a:gd name="connsiteX56" fmla="*/ 643784 w 1252929"/>
                    <a:gd name="connsiteY56" fmla="*/ 145177 h 1057022"/>
                    <a:gd name="connsiteX57" fmla="*/ 596039 w 1252929"/>
                    <a:gd name="connsiteY57" fmla="*/ 123957 h 1057022"/>
                    <a:gd name="connsiteX58" fmla="*/ 588861 w 1252929"/>
                    <a:gd name="connsiteY58" fmla="*/ 108978 h 1057022"/>
                    <a:gd name="connsiteX59" fmla="*/ 588861 w 1252929"/>
                    <a:gd name="connsiteY59" fmla="*/ 54991 h 1057022"/>
                    <a:gd name="connsiteX60" fmla="*/ 589485 w 1252929"/>
                    <a:gd name="connsiteY60" fmla="*/ 14423 h 1057022"/>
                    <a:gd name="connsiteX61" fmla="*/ 591670 w 1252929"/>
                    <a:gd name="connsiteY61" fmla="*/ 2564 h 1057022"/>
                    <a:gd name="connsiteX62" fmla="*/ 601344 w 1252929"/>
                    <a:gd name="connsiteY62" fmla="*/ 3813 h 1057022"/>
                    <a:gd name="connsiteX63" fmla="*/ 715246 w 1252929"/>
                    <a:gd name="connsiteY63" fmla="*/ 27841 h 1057022"/>
                    <a:gd name="connsiteX64" fmla="*/ 837262 w 1252929"/>
                    <a:gd name="connsiteY64" fmla="*/ 23473 h 1057022"/>
                    <a:gd name="connsiteX65" fmla="*/ 906852 w 1252929"/>
                    <a:gd name="connsiteY65" fmla="*/ 1628 h 1057022"/>
                    <a:gd name="connsiteX66" fmla="*/ 914342 w 1252929"/>
                    <a:gd name="connsiteY66" fmla="*/ 380 h 1057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52929" h="1057022">
                      <a:moveTo>
                        <a:pt x="844440" y="260328"/>
                      </a:moveTo>
                      <a:cubicBezTo>
                        <a:pt x="848497" y="263137"/>
                        <a:pt x="846312" y="266881"/>
                        <a:pt x="846312" y="269690"/>
                      </a:cubicBezTo>
                      <a:cubicBezTo>
                        <a:pt x="846624" y="299336"/>
                        <a:pt x="845688" y="328982"/>
                        <a:pt x="846624" y="358628"/>
                      </a:cubicBezTo>
                      <a:cubicBezTo>
                        <a:pt x="846936" y="370174"/>
                        <a:pt x="842255" y="377040"/>
                        <a:pt x="833517" y="382969"/>
                      </a:cubicBezTo>
                      <a:cubicBezTo>
                        <a:pt x="807928" y="400756"/>
                        <a:pt x="778282" y="408246"/>
                        <a:pt x="748012" y="412927"/>
                      </a:cubicBezTo>
                      <a:cubicBezTo>
                        <a:pt x="690593" y="421977"/>
                        <a:pt x="633485" y="421040"/>
                        <a:pt x="577002" y="406061"/>
                      </a:cubicBezTo>
                      <a:cubicBezTo>
                        <a:pt x="573570" y="405125"/>
                        <a:pt x="570449" y="404501"/>
                        <a:pt x="567016" y="403565"/>
                      </a:cubicBezTo>
                      <a:cubicBezTo>
                        <a:pt x="521768" y="388898"/>
                        <a:pt x="520519" y="387338"/>
                        <a:pt x="520519" y="340216"/>
                      </a:cubicBezTo>
                      <a:cubicBezTo>
                        <a:pt x="520519" y="315875"/>
                        <a:pt x="520519" y="291223"/>
                        <a:pt x="520519" y="266881"/>
                      </a:cubicBezTo>
                      <a:cubicBezTo>
                        <a:pt x="521455" y="265946"/>
                        <a:pt x="521768" y="265321"/>
                        <a:pt x="522392" y="262825"/>
                      </a:cubicBezTo>
                      <a:cubicBezTo>
                        <a:pt x="550165" y="281237"/>
                        <a:pt x="581059" y="285918"/>
                        <a:pt x="611954" y="289662"/>
                      </a:cubicBezTo>
                      <a:cubicBezTo>
                        <a:pt x="659387" y="295279"/>
                        <a:pt x="706820" y="294655"/>
                        <a:pt x="754254" y="289662"/>
                      </a:cubicBezTo>
                      <a:cubicBezTo>
                        <a:pt x="775474" y="287478"/>
                        <a:pt x="796694" y="283421"/>
                        <a:pt x="816978" y="276556"/>
                      </a:cubicBezTo>
                      <a:cubicBezTo>
                        <a:pt x="827276" y="273123"/>
                        <a:pt x="836950" y="268754"/>
                        <a:pt x="844440" y="260328"/>
                      </a:cubicBezTo>
                      <a:close/>
                      <a:moveTo>
                        <a:pt x="312" y="230370"/>
                      </a:moveTo>
                      <a:cubicBezTo>
                        <a:pt x="32142" y="240668"/>
                        <a:pt x="62725" y="254711"/>
                        <a:pt x="93619" y="267505"/>
                      </a:cubicBezTo>
                      <a:cubicBezTo>
                        <a:pt x="272430" y="340528"/>
                        <a:pt x="450930" y="413862"/>
                        <a:pt x="629742" y="486885"/>
                      </a:cubicBezTo>
                      <a:cubicBezTo>
                        <a:pt x="636295" y="489694"/>
                        <a:pt x="641288" y="491878"/>
                        <a:pt x="641288" y="501240"/>
                      </a:cubicBezTo>
                      <a:cubicBezTo>
                        <a:pt x="640976" y="686604"/>
                        <a:pt x="640976" y="871657"/>
                        <a:pt x="640664" y="1057022"/>
                      </a:cubicBezTo>
                      <a:cubicBezTo>
                        <a:pt x="430334" y="971829"/>
                        <a:pt x="220004" y="886948"/>
                        <a:pt x="9362" y="802067"/>
                      </a:cubicBezTo>
                      <a:cubicBezTo>
                        <a:pt x="3121" y="799571"/>
                        <a:pt x="0" y="797074"/>
                        <a:pt x="0" y="789585"/>
                      </a:cubicBezTo>
                      <a:cubicBezTo>
                        <a:pt x="312" y="604220"/>
                        <a:pt x="312" y="418855"/>
                        <a:pt x="312" y="233179"/>
                      </a:cubicBezTo>
                      <a:cubicBezTo>
                        <a:pt x="0" y="231931"/>
                        <a:pt x="312" y="230994"/>
                        <a:pt x="312" y="230370"/>
                      </a:cubicBezTo>
                      <a:close/>
                      <a:moveTo>
                        <a:pt x="1251992" y="140808"/>
                      </a:moveTo>
                      <a:cubicBezTo>
                        <a:pt x="1252304" y="153290"/>
                        <a:pt x="1252616" y="165773"/>
                        <a:pt x="1252929" y="178255"/>
                      </a:cubicBezTo>
                      <a:cubicBezTo>
                        <a:pt x="1252616" y="200724"/>
                        <a:pt x="1252304" y="222881"/>
                        <a:pt x="1252616" y="245349"/>
                      </a:cubicBezTo>
                      <a:cubicBezTo>
                        <a:pt x="1252616" y="252527"/>
                        <a:pt x="1250432" y="257208"/>
                        <a:pt x="1244815" y="261577"/>
                      </a:cubicBezTo>
                      <a:cubicBezTo>
                        <a:pt x="1218290" y="281861"/>
                        <a:pt x="1187083" y="289351"/>
                        <a:pt x="1155253" y="294656"/>
                      </a:cubicBezTo>
                      <a:cubicBezTo>
                        <a:pt x="1104075" y="303081"/>
                        <a:pt x="1052584" y="302457"/>
                        <a:pt x="1001719" y="292159"/>
                      </a:cubicBezTo>
                      <a:cubicBezTo>
                        <a:pt x="979874" y="287790"/>
                        <a:pt x="958654" y="280925"/>
                        <a:pt x="938994" y="269690"/>
                      </a:cubicBezTo>
                      <a:cubicBezTo>
                        <a:pt x="930881" y="265010"/>
                        <a:pt x="926824" y="259392"/>
                        <a:pt x="927136" y="249095"/>
                      </a:cubicBezTo>
                      <a:cubicBezTo>
                        <a:pt x="927760" y="218200"/>
                        <a:pt x="927448" y="187305"/>
                        <a:pt x="927448" y="156099"/>
                      </a:cubicBezTo>
                      <a:cubicBezTo>
                        <a:pt x="927448" y="148297"/>
                        <a:pt x="926200" y="142368"/>
                        <a:pt x="937746" y="149233"/>
                      </a:cubicBezTo>
                      <a:cubicBezTo>
                        <a:pt x="960839" y="163277"/>
                        <a:pt x="987676" y="167021"/>
                        <a:pt x="1013889" y="170454"/>
                      </a:cubicBezTo>
                      <a:cubicBezTo>
                        <a:pt x="1056954" y="176071"/>
                        <a:pt x="1100330" y="177007"/>
                        <a:pt x="1143707" y="172950"/>
                      </a:cubicBezTo>
                      <a:cubicBezTo>
                        <a:pt x="1173665" y="170141"/>
                        <a:pt x="1203311" y="166085"/>
                        <a:pt x="1231396" y="154851"/>
                      </a:cubicBezTo>
                      <a:cubicBezTo>
                        <a:pt x="1239198" y="152354"/>
                        <a:pt x="1246687" y="147985"/>
                        <a:pt x="1251992" y="140808"/>
                      </a:cubicBezTo>
                      <a:close/>
                      <a:moveTo>
                        <a:pt x="516150" y="112098"/>
                      </a:moveTo>
                      <a:cubicBezTo>
                        <a:pt x="516150" y="150169"/>
                        <a:pt x="516150" y="185745"/>
                        <a:pt x="516150" y="221008"/>
                      </a:cubicBezTo>
                      <a:cubicBezTo>
                        <a:pt x="516150" y="226001"/>
                        <a:pt x="513654" y="228498"/>
                        <a:pt x="510221" y="231619"/>
                      </a:cubicBezTo>
                      <a:cubicBezTo>
                        <a:pt x="486504" y="252839"/>
                        <a:pt x="456859" y="260953"/>
                        <a:pt x="426900" y="265633"/>
                      </a:cubicBezTo>
                      <a:cubicBezTo>
                        <a:pt x="365112" y="275932"/>
                        <a:pt x="303324" y="276556"/>
                        <a:pt x="242160" y="259080"/>
                      </a:cubicBezTo>
                      <a:cubicBezTo>
                        <a:pt x="239975" y="258456"/>
                        <a:pt x="238103" y="258144"/>
                        <a:pt x="235919" y="257520"/>
                      </a:cubicBezTo>
                      <a:cubicBezTo>
                        <a:pt x="190046" y="241917"/>
                        <a:pt x="189109" y="240669"/>
                        <a:pt x="189109" y="192610"/>
                      </a:cubicBezTo>
                      <a:cubicBezTo>
                        <a:pt x="189109" y="186057"/>
                        <a:pt x="188797" y="179816"/>
                        <a:pt x="188797" y="173262"/>
                      </a:cubicBezTo>
                      <a:cubicBezTo>
                        <a:pt x="189109" y="158283"/>
                        <a:pt x="189109" y="143616"/>
                        <a:pt x="189733" y="128637"/>
                      </a:cubicBezTo>
                      <a:cubicBezTo>
                        <a:pt x="190046" y="124892"/>
                        <a:pt x="188173" y="120523"/>
                        <a:pt x="191918" y="117091"/>
                      </a:cubicBezTo>
                      <a:cubicBezTo>
                        <a:pt x="214386" y="133630"/>
                        <a:pt x="241223" y="138623"/>
                        <a:pt x="267749" y="142680"/>
                      </a:cubicBezTo>
                      <a:cubicBezTo>
                        <a:pt x="304260" y="148297"/>
                        <a:pt x="341396" y="149545"/>
                        <a:pt x="378219" y="147985"/>
                      </a:cubicBezTo>
                      <a:cubicBezTo>
                        <a:pt x="413170" y="146425"/>
                        <a:pt x="448433" y="143616"/>
                        <a:pt x="482136" y="132694"/>
                      </a:cubicBezTo>
                      <a:cubicBezTo>
                        <a:pt x="494306" y="128637"/>
                        <a:pt x="506476" y="124892"/>
                        <a:pt x="516150" y="112098"/>
                      </a:cubicBezTo>
                      <a:close/>
                      <a:moveTo>
                        <a:pt x="914342" y="380"/>
                      </a:moveTo>
                      <a:cubicBezTo>
                        <a:pt x="914342" y="13487"/>
                        <a:pt x="914654" y="26593"/>
                        <a:pt x="914654" y="39700"/>
                      </a:cubicBezTo>
                      <a:cubicBezTo>
                        <a:pt x="914654" y="59984"/>
                        <a:pt x="913717" y="79956"/>
                        <a:pt x="914654" y="100240"/>
                      </a:cubicBezTo>
                      <a:cubicBezTo>
                        <a:pt x="915277" y="111474"/>
                        <a:pt x="910285" y="117715"/>
                        <a:pt x="901859" y="123332"/>
                      </a:cubicBezTo>
                      <a:cubicBezTo>
                        <a:pt x="876270" y="140184"/>
                        <a:pt x="847248" y="147674"/>
                        <a:pt x="817290" y="152354"/>
                      </a:cubicBezTo>
                      <a:cubicBezTo>
                        <a:pt x="759247" y="161716"/>
                        <a:pt x="701203" y="160468"/>
                        <a:pt x="643784" y="145177"/>
                      </a:cubicBezTo>
                      <a:cubicBezTo>
                        <a:pt x="626933" y="140496"/>
                        <a:pt x="610393" y="134567"/>
                        <a:pt x="596039" y="123957"/>
                      </a:cubicBezTo>
                      <a:cubicBezTo>
                        <a:pt x="590421" y="119900"/>
                        <a:pt x="588549" y="115531"/>
                        <a:pt x="588861" y="108978"/>
                      </a:cubicBezTo>
                      <a:cubicBezTo>
                        <a:pt x="589173" y="90878"/>
                        <a:pt x="588861" y="73090"/>
                        <a:pt x="588861" y="54991"/>
                      </a:cubicBezTo>
                      <a:cubicBezTo>
                        <a:pt x="588861" y="41572"/>
                        <a:pt x="588861" y="27841"/>
                        <a:pt x="589485" y="14423"/>
                      </a:cubicBezTo>
                      <a:cubicBezTo>
                        <a:pt x="589485" y="10366"/>
                        <a:pt x="587301" y="5997"/>
                        <a:pt x="591670" y="2564"/>
                      </a:cubicBezTo>
                      <a:cubicBezTo>
                        <a:pt x="595102" y="692"/>
                        <a:pt x="598535" y="2253"/>
                        <a:pt x="601344" y="3813"/>
                      </a:cubicBezTo>
                      <a:cubicBezTo>
                        <a:pt x="636919" y="22536"/>
                        <a:pt x="675927" y="26281"/>
                        <a:pt x="715246" y="27841"/>
                      </a:cubicBezTo>
                      <a:cubicBezTo>
                        <a:pt x="756126" y="29714"/>
                        <a:pt x="796694" y="29714"/>
                        <a:pt x="837262" y="23473"/>
                      </a:cubicBezTo>
                      <a:cubicBezTo>
                        <a:pt x="861603" y="19728"/>
                        <a:pt x="885632" y="15047"/>
                        <a:pt x="906852" y="1628"/>
                      </a:cubicBezTo>
                      <a:cubicBezTo>
                        <a:pt x="909037" y="380"/>
                        <a:pt x="911533" y="-556"/>
                        <a:pt x="914342" y="38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4" name="Group 923">
                <a:extLst>
                  <a:ext uri="{FF2B5EF4-FFF2-40B4-BE49-F238E27FC236}">
                    <a16:creationId xmlns:a16="http://schemas.microsoft.com/office/drawing/2014/main" id="{C5D28B2B-B35D-4E38-8FAF-05A1C2F79F76}"/>
                  </a:ext>
                </a:extLst>
              </p:cNvPr>
              <p:cNvGrpSpPr/>
              <p:nvPr/>
            </p:nvGrpSpPr>
            <p:grpSpPr>
              <a:xfrm>
                <a:off x="3018415" y="4704607"/>
                <a:ext cx="2162440" cy="1665091"/>
                <a:chOff x="7607864" y="2965769"/>
                <a:chExt cx="1007571" cy="775836"/>
              </a:xfrm>
            </p:grpSpPr>
            <p:sp>
              <p:nvSpPr>
                <p:cNvPr id="925" name="Freeform: Shape 924">
                  <a:extLst>
                    <a:ext uri="{FF2B5EF4-FFF2-40B4-BE49-F238E27FC236}">
                      <a16:creationId xmlns:a16="http://schemas.microsoft.com/office/drawing/2014/main" id="{8C2E0FDA-09CF-41BB-9975-6B1E1BFB0024}"/>
                    </a:ext>
                  </a:extLst>
                </p:cNvPr>
                <p:cNvSpPr/>
                <p:nvPr/>
              </p:nvSpPr>
              <p:spPr>
                <a:xfrm>
                  <a:off x="7607864" y="2965769"/>
                  <a:ext cx="1007571" cy="775392"/>
                </a:xfrm>
                <a:custGeom>
                  <a:avLst/>
                  <a:gdLst>
                    <a:gd name="connsiteX0" fmla="*/ 2942011 w 2978923"/>
                    <a:gd name="connsiteY0" fmla="*/ 593862 h 2292475"/>
                    <a:gd name="connsiteX1" fmla="*/ 2629224 w 2978923"/>
                    <a:gd name="connsiteY1" fmla="*/ 467582 h 2292475"/>
                    <a:gd name="connsiteX2" fmla="*/ 2599435 w 2978923"/>
                    <a:gd name="connsiteY2" fmla="*/ 463696 h 2292475"/>
                    <a:gd name="connsiteX3" fmla="*/ 2597492 w 2978923"/>
                    <a:gd name="connsiteY3" fmla="*/ 395051 h 2292475"/>
                    <a:gd name="connsiteX4" fmla="*/ 2602025 w 2978923"/>
                    <a:gd name="connsiteY4" fmla="*/ 386633 h 2292475"/>
                    <a:gd name="connsiteX5" fmla="*/ 2580007 w 2978923"/>
                    <a:gd name="connsiteY5" fmla="*/ 341949 h 2292475"/>
                    <a:gd name="connsiteX6" fmla="*/ 2523667 w 2978923"/>
                    <a:gd name="connsiteY6" fmla="*/ 318636 h 2292475"/>
                    <a:gd name="connsiteX7" fmla="*/ 2216708 w 2978923"/>
                    <a:gd name="connsiteY7" fmla="*/ 287551 h 2292475"/>
                    <a:gd name="connsiteX8" fmla="*/ 2164900 w 2978923"/>
                    <a:gd name="connsiteY8" fmla="*/ 278485 h 2292475"/>
                    <a:gd name="connsiteX9" fmla="*/ 1924644 w 2978923"/>
                    <a:gd name="connsiteY9" fmla="*/ 181346 h 2292475"/>
                    <a:gd name="connsiteX10" fmla="*/ 1898093 w 2978923"/>
                    <a:gd name="connsiteY10" fmla="*/ 175518 h 2292475"/>
                    <a:gd name="connsiteX11" fmla="*/ 1897445 w 2978923"/>
                    <a:gd name="connsiteY11" fmla="*/ 95216 h 2292475"/>
                    <a:gd name="connsiteX12" fmla="*/ 1870246 w 2978923"/>
                    <a:gd name="connsiteY12" fmla="*/ 49237 h 2292475"/>
                    <a:gd name="connsiteX13" fmla="*/ 1786707 w 2978923"/>
                    <a:gd name="connsiteY13" fmla="*/ 21391 h 2292475"/>
                    <a:gd name="connsiteX14" fmla="*/ 1390380 w 2978923"/>
                    <a:gd name="connsiteY14" fmla="*/ 11677 h 2292475"/>
                    <a:gd name="connsiteX15" fmla="*/ 1251796 w 2978923"/>
                    <a:gd name="connsiteY15" fmla="*/ 49237 h 2292475"/>
                    <a:gd name="connsiteX16" fmla="*/ 1227835 w 2978923"/>
                    <a:gd name="connsiteY16" fmla="*/ 99750 h 2292475"/>
                    <a:gd name="connsiteX17" fmla="*/ 1227835 w 2978923"/>
                    <a:gd name="connsiteY17" fmla="*/ 99750 h 2292475"/>
                    <a:gd name="connsiteX18" fmla="*/ 1223302 w 2978923"/>
                    <a:gd name="connsiteY18" fmla="*/ 124358 h 2292475"/>
                    <a:gd name="connsiteX19" fmla="*/ 1222006 w 2978923"/>
                    <a:gd name="connsiteY19" fmla="*/ 207250 h 2292475"/>
                    <a:gd name="connsiteX20" fmla="*/ 1191570 w 2978923"/>
                    <a:gd name="connsiteY20" fmla="*/ 210488 h 2292475"/>
                    <a:gd name="connsiteX21" fmla="*/ 1034852 w 2978923"/>
                    <a:gd name="connsiteY21" fmla="*/ 256467 h 2292475"/>
                    <a:gd name="connsiteX22" fmla="*/ 979807 w 2978923"/>
                    <a:gd name="connsiteY22" fmla="*/ 257762 h 2292475"/>
                    <a:gd name="connsiteX23" fmla="*/ 810785 w 2978923"/>
                    <a:gd name="connsiteY23" fmla="*/ 233801 h 2292475"/>
                    <a:gd name="connsiteX24" fmla="*/ 491523 w 2978923"/>
                    <a:gd name="connsiteY24" fmla="*/ 255172 h 2292475"/>
                    <a:gd name="connsiteX25" fmla="*/ 452019 w 2978923"/>
                    <a:gd name="connsiteY25" fmla="*/ 273304 h 2292475"/>
                    <a:gd name="connsiteX26" fmla="*/ 422230 w 2978923"/>
                    <a:gd name="connsiteY26" fmla="*/ 288847 h 2292475"/>
                    <a:gd name="connsiteX27" fmla="*/ 398917 w 2978923"/>
                    <a:gd name="connsiteY27" fmla="*/ 337416 h 2292475"/>
                    <a:gd name="connsiteX28" fmla="*/ 394384 w 2978923"/>
                    <a:gd name="connsiteY28" fmla="*/ 362024 h 2292475"/>
                    <a:gd name="connsiteX29" fmla="*/ 392441 w 2978923"/>
                    <a:gd name="connsiteY29" fmla="*/ 454630 h 2292475"/>
                    <a:gd name="connsiteX30" fmla="*/ 338691 w 2978923"/>
                    <a:gd name="connsiteY30" fmla="*/ 469525 h 2292475"/>
                    <a:gd name="connsiteX31" fmla="*/ 5828 w 2978923"/>
                    <a:gd name="connsiteY31" fmla="*/ 562131 h 2292475"/>
                    <a:gd name="connsiteX32" fmla="*/ 1295 w 2978923"/>
                    <a:gd name="connsiteY32" fmla="*/ 572492 h 2292475"/>
                    <a:gd name="connsiteX33" fmla="*/ 648 w 2978923"/>
                    <a:gd name="connsiteY33" fmla="*/ 577672 h 2292475"/>
                    <a:gd name="connsiteX34" fmla="*/ 0 w 2978923"/>
                    <a:gd name="connsiteY34" fmla="*/ 1732329 h 2292475"/>
                    <a:gd name="connsiteX35" fmla="*/ 19428 w 2978923"/>
                    <a:gd name="connsiteY35" fmla="*/ 1758233 h 2292475"/>
                    <a:gd name="connsiteX36" fmla="*/ 1329507 w 2978923"/>
                    <a:gd name="connsiteY36" fmla="*/ 2287316 h 2292475"/>
                    <a:gd name="connsiteX37" fmla="*/ 1329507 w 2978923"/>
                    <a:gd name="connsiteY37" fmla="*/ 2287316 h 2292475"/>
                    <a:gd name="connsiteX38" fmla="*/ 1330154 w 2978923"/>
                    <a:gd name="connsiteY38" fmla="*/ 2297677 h 2292475"/>
                    <a:gd name="connsiteX39" fmla="*/ 1341164 w 2978923"/>
                    <a:gd name="connsiteY39" fmla="*/ 2297677 h 2292475"/>
                    <a:gd name="connsiteX40" fmla="*/ 1390380 w 2978923"/>
                    <a:gd name="connsiteY40" fmla="*/ 2286668 h 2292475"/>
                    <a:gd name="connsiteX41" fmla="*/ 2421995 w 2978923"/>
                    <a:gd name="connsiteY41" fmla="*/ 1955101 h 2292475"/>
                    <a:gd name="connsiteX42" fmla="*/ 2942011 w 2978923"/>
                    <a:gd name="connsiteY42" fmla="*/ 1788022 h 2292475"/>
                    <a:gd name="connsiteX43" fmla="*/ 2982810 w 2978923"/>
                    <a:gd name="connsiteY43" fmla="*/ 1732977 h 2292475"/>
                    <a:gd name="connsiteX44" fmla="*/ 2982810 w 2978923"/>
                    <a:gd name="connsiteY44" fmla="*/ 651498 h 2292475"/>
                    <a:gd name="connsiteX45" fmla="*/ 2942011 w 2978923"/>
                    <a:gd name="connsiteY45" fmla="*/ 593862 h 2292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2978923" h="2292475">
                      <a:moveTo>
                        <a:pt x="2942011" y="593862"/>
                      </a:moveTo>
                      <a:cubicBezTo>
                        <a:pt x="2838396" y="550474"/>
                        <a:pt x="2733487" y="510323"/>
                        <a:pt x="2629224" y="467582"/>
                      </a:cubicBezTo>
                      <a:cubicBezTo>
                        <a:pt x="2619510" y="463696"/>
                        <a:pt x="2609796" y="458516"/>
                        <a:pt x="2599435" y="463696"/>
                      </a:cubicBezTo>
                      <a:cubicBezTo>
                        <a:pt x="2598787" y="441031"/>
                        <a:pt x="2598140" y="417717"/>
                        <a:pt x="2597492" y="395051"/>
                      </a:cubicBezTo>
                      <a:cubicBezTo>
                        <a:pt x="2599435" y="392461"/>
                        <a:pt x="2600730" y="389871"/>
                        <a:pt x="2602025" y="386633"/>
                      </a:cubicBezTo>
                      <a:cubicBezTo>
                        <a:pt x="2606558" y="365910"/>
                        <a:pt x="2595549" y="352311"/>
                        <a:pt x="2580007" y="341949"/>
                      </a:cubicBezTo>
                      <a:cubicBezTo>
                        <a:pt x="2562522" y="330940"/>
                        <a:pt x="2543094" y="323816"/>
                        <a:pt x="2523667" y="318636"/>
                      </a:cubicBezTo>
                      <a:cubicBezTo>
                        <a:pt x="2423290" y="291437"/>
                        <a:pt x="2320323" y="285609"/>
                        <a:pt x="2216708" y="287551"/>
                      </a:cubicBezTo>
                      <a:cubicBezTo>
                        <a:pt x="2198575" y="288199"/>
                        <a:pt x="2181738" y="284961"/>
                        <a:pt x="2164900" y="278485"/>
                      </a:cubicBezTo>
                      <a:cubicBezTo>
                        <a:pt x="2084599" y="246753"/>
                        <a:pt x="2004945" y="212431"/>
                        <a:pt x="1924644" y="181346"/>
                      </a:cubicBezTo>
                      <a:cubicBezTo>
                        <a:pt x="1916225" y="178108"/>
                        <a:pt x="1907807" y="170985"/>
                        <a:pt x="1898093" y="175518"/>
                      </a:cubicBezTo>
                      <a:cubicBezTo>
                        <a:pt x="1898093" y="148966"/>
                        <a:pt x="1897445" y="121768"/>
                        <a:pt x="1897445" y="95216"/>
                      </a:cubicBezTo>
                      <a:cubicBezTo>
                        <a:pt x="1903273" y="71255"/>
                        <a:pt x="1888379" y="58304"/>
                        <a:pt x="1870246" y="49237"/>
                      </a:cubicBezTo>
                      <a:cubicBezTo>
                        <a:pt x="1843695" y="35638"/>
                        <a:pt x="1815849" y="27219"/>
                        <a:pt x="1786707" y="21391"/>
                      </a:cubicBezTo>
                      <a:cubicBezTo>
                        <a:pt x="1655246" y="-4513"/>
                        <a:pt x="1523137" y="-5808"/>
                        <a:pt x="1390380" y="11677"/>
                      </a:cubicBezTo>
                      <a:cubicBezTo>
                        <a:pt x="1342458" y="18153"/>
                        <a:pt x="1295184" y="27219"/>
                        <a:pt x="1251796" y="49237"/>
                      </a:cubicBezTo>
                      <a:cubicBezTo>
                        <a:pt x="1231073" y="59599"/>
                        <a:pt x="1216178" y="73846"/>
                        <a:pt x="1227835" y="99750"/>
                      </a:cubicBezTo>
                      <a:cubicBezTo>
                        <a:pt x="1227835" y="99750"/>
                        <a:pt x="1227835" y="99750"/>
                        <a:pt x="1227835" y="99750"/>
                      </a:cubicBezTo>
                      <a:cubicBezTo>
                        <a:pt x="1218769" y="106226"/>
                        <a:pt x="1223302" y="115939"/>
                        <a:pt x="1223302" y="124358"/>
                      </a:cubicBezTo>
                      <a:cubicBezTo>
                        <a:pt x="1222654" y="152204"/>
                        <a:pt x="1222654" y="179403"/>
                        <a:pt x="1222006" y="207250"/>
                      </a:cubicBezTo>
                      <a:cubicBezTo>
                        <a:pt x="1211645" y="202717"/>
                        <a:pt x="1201283" y="207250"/>
                        <a:pt x="1191570" y="210488"/>
                      </a:cubicBezTo>
                      <a:cubicBezTo>
                        <a:pt x="1139115" y="225383"/>
                        <a:pt x="1086660" y="240277"/>
                        <a:pt x="1034852" y="256467"/>
                      </a:cubicBezTo>
                      <a:cubicBezTo>
                        <a:pt x="1016720" y="262295"/>
                        <a:pt x="998587" y="262943"/>
                        <a:pt x="979807" y="257762"/>
                      </a:cubicBezTo>
                      <a:cubicBezTo>
                        <a:pt x="924114" y="243515"/>
                        <a:pt x="867773" y="235096"/>
                        <a:pt x="810785" y="233801"/>
                      </a:cubicBezTo>
                      <a:cubicBezTo>
                        <a:pt x="703933" y="231211"/>
                        <a:pt x="597080" y="230563"/>
                        <a:pt x="491523" y="255172"/>
                      </a:cubicBezTo>
                      <a:cubicBezTo>
                        <a:pt x="477275" y="258410"/>
                        <a:pt x="461733" y="259705"/>
                        <a:pt x="452019" y="273304"/>
                      </a:cubicBezTo>
                      <a:cubicBezTo>
                        <a:pt x="442305" y="278485"/>
                        <a:pt x="431944" y="284313"/>
                        <a:pt x="422230" y="288847"/>
                      </a:cubicBezTo>
                      <a:cubicBezTo>
                        <a:pt x="400860" y="298560"/>
                        <a:pt x="391146" y="314102"/>
                        <a:pt x="398917" y="337416"/>
                      </a:cubicBezTo>
                      <a:cubicBezTo>
                        <a:pt x="391146" y="344539"/>
                        <a:pt x="395031" y="354253"/>
                        <a:pt x="394384" y="362024"/>
                      </a:cubicBezTo>
                      <a:cubicBezTo>
                        <a:pt x="393089" y="393109"/>
                        <a:pt x="393089" y="423546"/>
                        <a:pt x="392441" y="454630"/>
                      </a:cubicBezTo>
                      <a:cubicBezTo>
                        <a:pt x="374308" y="459811"/>
                        <a:pt x="356824" y="464344"/>
                        <a:pt x="338691" y="469525"/>
                      </a:cubicBezTo>
                      <a:cubicBezTo>
                        <a:pt x="227305" y="498666"/>
                        <a:pt x="119157" y="540760"/>
                        <a:pt x="5828" y="562131"/>
                      </a:cubicBezTo>
                      <a:cubicBezTo>
                        <a:pt x="0" y="563425"/>
                        <a:pt x="0" y="567959"/>
                        <a:pt x="1295" y="572492"/>
                      </a:cubicBezTo>
                      <a:cubicBezTo>
                        <a:pt x="1295" y="574435"/>
                        <a:pt x="648" y="575730"/>
                        <a:pt x="648" y="577672"/>
                      </a:cubicBezTo>
                      <a:cubicBezTo>
                        <a:pt x="648" y="962342"/>
                        <a:pt x="648" y="1347012"/>
                        <a:pt x="0" y="1732329"/>
                      </a:cubicBezTo>
                      <a:cubicBezTo>
                        <a:pt x="0" y="1747871"/>
                        <a:pt x="6476" y="1753052"/>
                        <a:pt x="19428" y="1758233"/>
                      </a:cubicBezTo>
                      <a:cubicBezTo>
                        <a:pt x="455905" y="1934378"/>
                        <a:pt x="893030" y="2111171"/>
                        <a:pt x="1329507" y="2287316"/>
                      </a:cubicBezTo>
                      <a:lnTo>
                        <a:pt x="1329507" y="2287316"/>
                      </a:lnTo>
                      <a:cubicBezTo>
                        <a:pt x="1329507" y="2290554"/>
                        <a:pt x="1329507" y="2294439"/>
                        <a:pt x="1330154" y="2297677"/>
                      </a:cubicBezTo>
                      <a:cubicBezTo>
                        <a:pt x="1334040" y="2297677"/>
                        <a:pt x="1337278" y="2297677"/>
                        <a:pt x="1341164" y="2297677"/>
                      </a:cubicBezTo>
                      <a:cubicBezTo>
                        <a:pt x="1357353" y="2291849"/>
                        <a:pt x="1374191" y="2291849"/>
                        <a:pt x="1390380" y="2286668"/>
                      </a:cubicBezTo>
                      <a:cubicBezTo>
                        <a:pt x="1734252" y="2175930"/>
                        <a:pt x="2078123" y="2065839"/>
                        <a:pt x="2421995" y="1955101"/>
                      </a:cubicBezTo>
                      <a:cubicBezTo>
                        <a:pt x="2595549" y="1899408"/>
                        <a:pt x="2768456" y="1844363"/>
                        <a:pt x="2942011" y="1788022"/>
                      </a:cubicBezTo>
                      <a:cubicBezTo>
                        <a:pt x="2977629" y="1776366"/>
                        <a:pt x="2982810" y="1771185"/>
                        <a:pt x="2982810" y="1732977"/>
                      </a:cubicBezTo>
                      <a:cubicBezTo>
                        <a:pt x="2982810" y="1372268"/>
                        <a:pt x="2982810" y="1012207"/>
                        <a:pt x="2982810" y="651498"/>
                      </a:cubicBezTo>
                      <a:cubicBezTo>
                        <a:pt x="2980867" y="612643"/>
                        <a:pt x="2977629" y="608757"/>
                        <a:pt x="2942011" y="59386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926" name="Freeform: Shape 925">
                  <a:extLst>
                    <a:ext uri="{FF2B5EF4-FFF2-40B4-BE49-F238E27FC236}">
                      <a16:creationId xmlns:a16="http://schemas.microsoft.com/office/drawing/2014/main" id="{EF5E9690-D870-4DA2-9FD6-077A3BDA18FA}"/>
                    </a:ext>
                  </a:extLst>
                </p:cNvPr>
                <p:cNvSpPr/>
                <p:nvPr/>
              </p:nvSpPr>
              <p:spPr>
                <a:xfrm>
                  <a:off x="7610056" y="2999678"/>
                  <a:ext cx="879435" cy="741927"/>
                </a:xfrm>
                <a:custGeom>
                  <a:avLst/>
                  <a:gdLst>
                    <a:gd name="connsiteX0" fmla="*/ 844440 w 1252929"/>
                    <a:gd name="connsiteY0" fmla="*/ 260328 h 1057022"/>
                    <a:gd name="connsiteX1" fmla="*/ 846312 w 1252929"/>
                    <a:gd name="connsiteY1" fmla="*/ 269690 h 1057022"/>
                    <a:gd name="connsiteX2" fmla="*/ 846624 w 1252929"/>
                    <a:gd name="connsiteY2" fmla="*/ 358628 h 1057022"/>
                    <a:gd name="connsiteX3" fmla="*/ 833517 w 1252929"/>
                    <a:gd name="connsiteY3" fmla="*/ 382969 h 1057022"/>
                    <a:gd name="connsiteX4" fmla="*/ 748012 w 1252929"/>
                    <a:gd name="connsiteY4" fmla="*/ 412927 h 1057022"/>
                    <a:gd name="connsiteX5" fmla="*/ 577002 w 1252929"/>
                    <a:gd name="connsiteY5" fmla="*/ 406061 h 1057022"/>
                    <a:gd name="connsiteX6" fmla="*/ 567016 w 1252929"/>
                    <a:gd name="connsiteY6" fmla="*/ 403565 h 1057022"/>
                    <a:gd name="connsiteX7" fmla="*/ 520519 w 1252929"/>
                    <a:gd name="connsiteY7" fmla="*/ 340216 h 1057022"/>
                    <a:gd name="connsiteX8" fmla="*/ 520519 w 1252929"/>
                    <a:gd name="connsiteY8" fmla="*/ 266881 h 1057022"/>
                    <a:gd name="connsiteX9" fmla="*/ 522392 w 1252929"/>
                    <a:gd name="connsiteY9" fmla="*/ 262825 h 1057022"/>
                    <a:gd name="connsiteX10" fmla="*/ 611954 w 1252929"/>
                    <a:gd name="connsiteY10" fmla="*/ 289662 h 1057022"/>
                    <a:gd name="connsiteX11" fmla="*/ 754254 w 1252929"/>
                    <a:gd name="connsiteY11" fmla="*/ 289662 h 1057022"/>
                    <a:gd name="connsiteX12" fmla="*/ 816978 w 1252929"/>
                    <a:gd name="connsiteY12" fmla="*/ 276556 h 1057022"/>
                    <a:gd name="connsiteX13" fmla="*/ 844440 w 1252929"/>
                    <a:gd name="connsiteY13" fmla="*/ 260328 h 1057022"/>
                    <a:gd name="connsiteX14" fmla="*/ 312 w 1252929"/>
                    <a:gd name="connsiteY14" fmla="*/ 230370 h 1057022"/>
                    <a:gd name="connsiteX15" fmla="*/ 93619 w 1252929"/>
                    <a:gd name="connsiteY15" fmla="*/ 267505 h 1057022"/>
                    <a:gd name="connsiteX16" fmla="*/ 629742 w 1252929"/>
                    <a:gd name="connsiteY16" fmla="*/ 486885 h 1057022"/>
                    <a:gd name="connsiteX17" fmla="*/ 641288 w 1252929"/>
                    <a:gd name="connsiteY17" fmla="*/ 501240 h 1057022"/>
                    <a:gd name="connsiteX18" fmla="*/ 640664 w 1252929"/>
                    <a:gd name="connsiteY18" fmla="*/ 1057022 h 1057022"/>
                    <a:gd name="connsiteX19" fmla="*/ 9362 w 1252929"/>
                    <a:gd name="connsiteY19" fmla="*/ 802067 h 1057022"/>
                    <a:gd name="connsiteX20" fmla="*/ 0 w 1252929"/>
                    <a:gd name="connsiteY20" fmla="*/ 789585 h 1057022"/>
                    <a:gd name="connsiteX21" fmla="*/ 312 w 1252929"/>
                    <a:gd name="connsiteY21" fmla="*/ 233179 h 1057022"/>
                    <a:gd name="connsiteX22" fmla="*/ 312 w 1252929"/>
                    <a:gd name="connsiteY22" fmla="*/ 230370 h 1057022"/>
                    <a:gd name="connsiteX23" fmla="*/ 1251992 w 1252929"/>
                    <a:gd name="connsiteY23" fmla="*/ 140808 h 1057022"/>
                    <a:gd name="connsiteX24" fmla="*/ 1252929 w 1252929"/>
                    <a:gd name="connsiteY24" fmla="*/ 178255 h 1057022"/>
                    <a:gd name="connsiteX25" fmla="*/ 1252616 w 1252929"/>
                    <a:gd name="connsiteY25" fmla="*/ 245349 h 1057022"/>
                    <a:gd name="connsiteX26" fmla="*/ 1244815 w 1252929"/>
                    <a:gd name="connsiteY26" fmla="*/ 261577 h 1057022"/>
                    <a:gd name="connsiteX27" fmla="*/ 1155253 w 1252929"/>
                    <a:gd name="connsiteY27" fmla="*/ 294656 h 1057022"/>
                    <a:gd name="connsiteX28" fmla="*/ 1001719 w 1252929"/>
                    <a:gd name="connsiteY28" fmla="*/ 292159 h 1057022"/>
                    <a:gd name="connsiteX29" fmla="*/ 938994 w 1252929"/>
                    <a:gd name="connsiteY29" fmla="*/ 269690 h 1057022"/>
                    <a:gd name="connsiteX30" fmla="*/ 927136 w 1252929"/>
                    <a:gd name="connsiteY30" fmla="*/ 249095 h 1057022"/>
                    <a:gd name="connsiteX31" fmla="*/ 927448 w 1252929"/>
                    <a:gd name="connsiteY31" fmla="*/ 156099 h 1057022"/>
                    <a:gd name="connsiteX32" fmla="*/ 937746 w 1252929"/>
                    <a:gd name="connsiteY32" fmla="*/ 149233 h 1057022"/>
                    <a:gd name="connsiteX33" fmla="*/ 1013889 w 1252929"/>
                    <a:gd name="connsiteY33" fmla="*/ 170454 h 1057022"/>
                    <a:gd name="connsiteX34" fmla="*/ 1143707 w 1252929"/>
                    <a:gd name="connsiteY34" fmla="*/ 172950 h 1057022"/>
                    <a:gd name="connsiteX35" fmla="*/ 1231396 w 1252929"/>
                    <a:gd name="connsiteY35" fmla="*/ 154851 h 1057022"/>
                    <a:gd name="connsiteX36" fmla="*/ 1251992 w 1252929"/>
                    <a:gd name="connsiteY36" fmla="*/ 140808 h 1057022"/>
                    <a:gd name="connsiteX37" fmla="*/ 516150 w 1252929"/>
                    <a:gd name="connsiteY37" fmla="*/ 112098 h 1057022"/>
                    <a:gd name="connsiteX38" fmla="*/ 516150 w 1252929"/>
                    <a:gd name="connsiteY38" fmla="*/ 221008 h 1057022"/>
                    <a:gd name="connsiteX39" fmla="*/ 510221 w 1252929"/>
                    <a:gd name="connsiteY39" fmla="*/ 231619 h 1057022"/>
                    <a:gd name="connsiteX40" fmla="*/ 426900 w 1252929"/>
                    <a:gd name="connsiteY40" fmla="*/ 265633 h 1057022"/>
                    <a:gd name="connsiteX41" fmla="*/ 242160 w 1252929"/>
                    <a:gd name="connsiteY41" fmla="*/ 259080 h 1057022"/>
                    <a:gd name="connsiteX42" fmla="*/ 235919 w 1252929"/>
                    <a:gd name="connsiteY42" fmla="*/ 257520 h 1057022"/>
                    <a:gd name="connsiteX43" fmla="*/ 189109 w 1252929"/>
                    <a:gd name="connsiteY43" fmla="*/ 192610 h 1057022"/>
                    <a:gd name="connsiteX44" fmla="*/ 188797 w 1252929"/>
                    <a:gd name="connsiteY44" fmla="*/ 173262 h 1057022"/>
                    <a:gd name="connsiteX45" fmla="*/ 189733 w 1252929"/>
                    <a:gd name="connsiteY45" fmla="*/ 128637 h 1057022"/>
                    <a:gd name="connsiteX46" fmla="*/ 191918 w 1252929"/>
                    <a:gd name="connsiteY46" fmla="*/ 117091 h 1057022"/>
                    <a:gd name="connsiteX47" fmla="*/ 267749 w 1252929"/>
                    <a:gd name="connsiteY47" fmla="*/ 142680 h 1057022"/>
                    <a:gd name="connsiteX48" fmla="*/ 378219 w 1252929"/>
                    <a:gd name="connsiteY48" fmla="*/ 147985 h 1057022"/>
                    <a:gd name="connsiteX49" fmla="*/ 482136 w 1252929"/>
                    <a:gd name="connsiteY49" fmla="*/ 132694 h 1057022"/>
                    <a:gd name="connsiteX50" fmla="*/ 516150 w 1252929"/>
                    <a:gd name="connsiteY50" fmla="*/ 112098 h 1057022"/>
                    <a:gd name="connsiteX51" fmla="*/ 914342 w 1252929"/>
                    <a:gd name="connsiteY51" fmla="*/ 380 h 1057022"/>
                    <a:gd name="connsiteX52" fmla="*/ 914654 w 1252929"/>
                    <a:gd name="connsiteY52" fmla="*/ 39700 h 1057022"/>
                    <a:gd name="connsiteX53" fmla="*/ 914654 w 1252929"/>
                    <a:gd name="connsiteY53" fmla="*/ 100240 h 1057022"/>
                    <a:gd name="connsiteX54" fmla="*/ 901859 w 1252929"/>
                    <a:gd name="connsiteY54" fmla="*/ 123332 h 1057022"/>
                    <a:gd name="connsiteX55" fmla="*/ 817290 w 1252929"/>
                    <a:gd name="connsiteY55" fmla="*/ 152354 h 1057022"/>
                    <a:gd name="connsiteX56" fmla="*/ 643784 w 1252929"/>
                    <a:gd name="connsiteY56" fmla="*/ 145177 h 1057022"/>
                    <a:gd name="connsiteX57" fmla="*/ 596039 w 1252929"/>
                    <a:gd name="connsiteY57" fmla="*/ 123957 h 1057022"/>
                    <a:gd name="connsiteX58" fmla="*/ 588861 w 1252929"/>
                    <a:gd name="connsiteY58" fmla="*/ 108978 h 1057022"/>
                    <a:gd name="connsiteX59" fmla="*/ 588861 w 1252929"/>
                    <a:gd name="connsiteY59" fmla="*/ 54991 h 1057022"/>
                    <a:gd name="connsiteX60" fmla="*/ 589485 w 1252929"/>
                    <a:gd name="connsiteY60" fmla="*/ 14423 h 1057022"/>
                    <a:gd name="connsiteX61" fmla="*/ 591670 w 1252929"/>
                    <a:gd name="connsiteY61" fmla="*/ 2564 h 1057022"/>
                    <a:gd name="connsiteX62" fmla="*/ 601344 w 1252929"/>
                    <a:gd name="connsiteY62" fmla="*/ 3813 h 1057022"/>
                    <a:gd name="connsiteX63" fmla="*/ 715246 w 1252929"/>
                    <a:gd name="connsiteY63" fmla="*/ 27841 h 1057022"/>
                    <a:gd name="connsiteX64" fmla="*/ 837262 w 1252929"/>
                    <a:gd name="connsiteY64" fmla="*/ 23473 h 1057022"/>
                    <a:gd name="connsiteX65" fmla="*/ 906852 w 1252929"/>
                    <a:gd name="connsiteY65" fmla="*/ 1628 h 1057022"/>
                    <a:gd name="connsiteX66" fmla="*/ 914342 w 1252929"/>
                    <a:gd name="connsiteY66" fmla="*/ 380 h 1057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1252929" h="1057022">
                      <a:moveTo>
                        <a:pt x="844440" y="260328"/>
                      </a:moveTo>
                      <a:cubicBezTo>
                        <a:pt x="848497" y="263137"/>
                        <a:pt x="846312" y="266881"/>
                        <a:pt x="846312" y="269690"/>
                      </a:cubicBezTo>
                      <a:cubicBezTo>
                        <a:pt x="846624" y="299336"/>
                        <a:pt x="845688" y="328982"/>
                        <a:pt x="846624" y="358628"/>
                      </a:cubicBezTo>
                      <a:cubicBezTo>
                        <a:pt x="846936" y="370174"/>
                        <a:pt x="842255" y="377040"/>
                        <a:pt x="833517" y="382969"/>
                      </a:cubicBezTo>
                      <a:cubicBezTo>
                        <a:pt x="807928" y="400756"/>
                        <a:pt x="778282" y="408246"/>
                        <a:pt x="748012" y="412927"/>
                      </a:cubicBezTo>
                      <a:cubicBezTo>
                        <a:pt x="690593" y="421977"/>
                        <a:pt x="633485" y="421040"/>
                        <a:pt x="577002" y="406061"/>
                      </a:cubicBezTo>
                      <a:cubicBezTo>
                        <a:pt x="573570" y="405125"/>
                        <a:pt x="570449" y="404501"/>
                        <a:pt x="567016" y="403565"/>
                      </a:cubicBezTo>
                      <a:cubicBezTo>
                        <a:pt x="521768" y="388898"/>
                        <a:pt x="520519" y="387338"/>
                        <a:pt x="520519" y="340216"/>
                      </a:cubicBezTo>
                      <a:cubicBezTo>
                        <a:pt x="520519" y="315875"/>
                        <a:pt x="520519" y="291223"/>
                        <a:pt x="520519" y="266881"/>
                      </a:cubicBezTo>
                      <a:cubicBezTo>
                        <a:pt x="521455" y="265946"/>
                        <a:pt x="521768" y="265321"/>
                        <a:pt x="522392" y="262825"/>
                      </a:cubicBezTo>
                      <a:cubicBezTo>
                        <a:pt x="550165" y="281237"/>
                        <a:pt x="581059" y="285918"/>
                        <a:pt x="611954" y="289662"/>
                      </a:cubicBezTo>
                      <a:cubicBezTo>
                        <a:pt x="659387" y="295279"/>
                        <a:pt x="706820" y="294655"/>
                        <a:pt x="754254" y="289662"/>
                      </a:cubicBezTo>
                      <a:cubicBezTo>
                        <a:pt x="775474" y="287478"/>
                        <a:pt x="796694" y="283421"/>
                        <a:pt x="816978" y="276556"/>
                      </a:cubicBezTo>
                      <a:cubicBezTo>
                        <a:pt x="827276" y="273123"/>
                        <a:pt x="836950" y="268754"/>
                        <a:pt x="844440" y="260328"/>
                      </a:cubicBezTo>
                      <a:close/>
                      <a:moveTo>
                        <a:pt x="312" y="230370"/>
                      </a:moveTo>
                      <a:cubicBezTo>
                        <a:pt x="32142" y="240668"/>
                        <a:pt x="62725" y="254711"/>
                        <a:pt x="93619" y="267505"/>
                      </a:cubicBezTo>
                      <a:cubicBezTo>
                        <a:pt x="272430" y="340528"/>
                        <a:pt x="450930" y="413862"/>
                        <a:pt x="629742" y="486885"/>
                      </a:cubicBezTo>
                      <a:cubicBezTo>
                        <a:pt x="636295" y="489694"/>
                        <a:pt x="641288" y="491878"/>
                        <a:pt x="641288" y="501240"/>
                      </a:cubicBezTo>
                      <a:cubicBezTo>
                        <a:pt x="640976" y="686604"/>
                        <a:pt x="640976" y="871657"/>
                        <a:pt x="640664" y="1057022"/>
                      </a:cubicBezTo>
                      <a:cubicBezTo>
                        <a:pt x="430334" y="971829"/>
                        <a:pt x="220004" y="886948"/>
                        <a:pt x="9362" y="802067"/>
                      </a:cubicBezTo>
                      <a:cubicBezTo>
                        <a:pt x="3121" y="799571"/>
                        <a:pt x="0" y="797074"/>
                        <a:pt x="0" y="789585"/>
                      </a:cubicBezTo>
                      <a:cubicBezTo>
                        <a:pt x="312" y="604220"/>
                        <a:pt x="312" y="418855"/>
                        <a:pt x="312" y="233179"/>
                      </a:cubicBezTo>
                      <a:cubicBezTo>
                        <a:pt x="0" y="231931"/>
                        <a:pt x="312" y="230994"/>
                        <a:pt x="312" y="230370"/>
                      </a:cubicBezTo>
                      <a:close/>
                      <a:moveTo>
                        <a:pt x="1251992" y="140808"/>
                      </a:moveTo>
                      <a:cubicBezTo>
                        <a:pt x="1252304" y="153290"/>
                        <a:pt x="1252616" y="165773"/>
                        <a:pt x="1252929" y="178255"/>
                      </a:cubicBezTo>
                      <a:cubicBezTo>
                        <a:pt x="1252616" y="200724"/>
                        <a:pt x="1252304" y="222881"/>
                        <a:pt x="1252616" y="245349"/>
                      </a:cubicBezTo>
                      <a:cubicBezTo>
                        <a:pt x="1252616" y="252527"/>
                        <a:pt x="1250432" y="257208"/>
                        <a:pt x="1244815" y="261577"/>
                      </a:cubicBezTo>
                      <a:cubicBezTo>
                        <a:pt x="1218290" y="281861"/>
                        <a:pt x="1187083" y="289351"/>
                        <a:pt x="1155253" y="294656"/>
                      </a:cubicBezTo>
                      <a:cubicBezTo>
                        <a:pt x="1104075" y="303081"/>
                        <a:pt x="1052584" y="302457"/>
                        <a:pt x="1001719" y="292159"/>
                      </a:cubicBezTo>
                      <a:cubicBezTo>
                        <a:pt x="979874" y="287790"/>
                        <a:pt x="958654" y="280925"/>
                        <a:pt x="938994" y="269690"/>
                      </a:cubicBezTo>
                      <a:cubicBezTo>
                        <a:pt x="930881" y="265010"/>
                        <a:pt x="926824" y="259392"/>
                        <a:pt x="927136" y="249095"/>
                      </a:cubicBezTo>
                      <a:cubicBezTo>
                        <a:pt x="927760" y="218200"/>
                        <a:pt x="927448" y="187305"/>
                        <a:pt x="927448" y="156099"/>
                      </a:cubicBezTo>
                      <a:cubicBezTo>
                        <a:pt x="927448" y="148297"/>
                        <a:pt x="926200" y="142368"/>
                        <a:pt x="937746" y="149233"/>
                      </a:cubicBezTo>
                      <a:cubicBezTo>
                        <a:pt x="960839" y="163277"/>
                        <a:pt x="987676" y="167021"/>
                        <a:pt x="1013889" y="170454"/>
                      </a:cubicBezTo>
                      <a:cubicBezTo>
                        <a:pt x="1056954" y="176071"/>
                        <a:pt x="1100330" y="177007"/>
                        <a:pt x="1143707" y="172950"/>
                      </a:cubicBezTo>
                      <a:cubicBezTo>
                        <a:pt x="1173665" y="170141"/>
                        <a:pt x="1203311" y="166085"/>
                        <a:pt x="1231396" y="154851"/>
                      </a:cubicBezTo>
                      <a:cubicBezTo>
                        <a:pt x="1239198" y="152354"/>
                        <a:pt x="1246687" y="147985"/>
                        <a:pt x="1251992" y="140808"/>
                      </a:cubicBezTo>
                      <a:close/>
                      <a:moveTo>
                        <a:pt x="516150" y="112098"/>
                      </a:moveTo>
                      <a:cubicBezTo>
                        <a:pt x="516150" y="150169"/>
                        <a:pt x="516150" y="185745"/>
                        <a:pt x="516150" y="221008"/>
                      </a:cubicBezTo>
                      <a:cubicBezTo>
                        <a:pt x="516150" y="226001"/>
                        <a:pt x="513654" y="228498"/>
                        <a:pt x="510221" y="231619"/>
                      </a:cubicBezTo>
                      <a:cubicBezTo>
                        <a:pt x="486504" y="252839"/>
                        <a:pt x="456859" y="260953"/>
                        <a:pt x="426900" y="265633"/>
                      </a:cubicBezTo>
                      <a:cubicBezTo>
                        <a:pt x="365112" y="275932"/>
                        <a:pt x="303324" y="276556"/>
                        <a:pt x="242160" y="259080"/>
                      </a:cubicBezTo>
                      <a:cubicBezTo>
                        <a:pt x="239975" y="258456"/>
                        <a:pt x="238103" y="258144"/>
                        <a:pt x="235919" y="257520"/>
                      </a:cubicBezTo>
                      <a:cubicBezTo>
                        <a:pt x="190046" y="241917"/>
                        <a:pt x="189109" y="240669"/>
                        <a:pt x="189109" y="192610"/>
                      </a:cubicBezTo>
                      <a:cubicBezTo>
                        <a:pt x="189109" y="186057"/>
                        <a:pt x="188797" y="179816"/>
                        <a:pt x="188797" y="173262"/>
                      </a:cubicBezTo>
                      <a:cubicBezTo>
                        <a:pt x="189109" y="158283"/>
                        <a:pt x="189109" y="143616"/>
                        <a:pt x="189733" y="128637"/>
                      </a:cubicBezTo>
                      <a:cubicBezTo>
                        <a:pt x="190046" y="124892"/>
                        <a:pt x="188173" y="120523"/>
                        <a:pt x="191918" y="117091"/>
                      </a:cubicBezTo>
                      <a:cubicBezTo>
                        <a:pt x="214386" y="133630"/>
                        <a:pt x="241223" y="138623"/>
                        <a:pt x="267749" y="142680"/>
                      </a:cubicBezTo>
                      <a:cubicBezTo>
                        <a:pt x="304260" y="148297"/>
                        <a:pt x="341396" y="149545"/>
                        <a:pt x="378219" y="147985"/>
                      </a:cubicBezTo>
                      <a:cubicBezTo>
                        <a:pt x="413170" y="146425"/>
                        <a:pt x="448433" y="143616"/>
                        <a:pt x="482136" y="132694"/>
                      </a:cubicBezTo>
                      <a:cubicBezTo>
                        <a:pt x="494306" y="128637"/>
                        <a:pt x="506476" y="124892"/>
                        <a:pt x="516150" y="112098"/>
                      </a:cubicBezTo>
                      <a:close/>
                      <a:moveTo>
                        <a:pt x="914342" y="380"/>
                      </a:moveTo>
                      <a:cubicBezTo>
                        <a:pt x="914342" y="13487"/>
                        <a:pt x="914654" y="26593"/>
                        <a:pt x="914654" y="39700"/>
                      </a:cubicBezTo>
                      <a:cubicBezTo>
                        <a:pt x="914654" y="59984"/>
                        <a:pt x="913717" y="79956"/>
                        <a:pt x="914654" y="100240"/>
                      </a:cubicBezTo>
                      <a:cubicBezTo>
                        <a:pt x="915277" y="111474"/>
                        <a:pt x="910285" y="117715"/>
                        <a:pt x="901859" y="123332"/>
                      </a:cubicBezTo>
                      <a:cubicBezTo>
                        <a:pt x="876270" y="140184"/>
                        <a:pt x="847248" y="147674"/>
                        <a:pt x="817290" y="152354"/>
                      </a:cubicBezTo>
                      <a:cubicBezTo>
                        <a:pt x="759247" y="161716"/>
                        <a:pt x="701203" y="160468"/>
                        <a:pt x="643784" y="145177"/>
                      </a:cubicBezTo>
                      <a:cubicBezTo>
                        <a:pt x="626933" y="140496"/>
                        <a:pt x="610393" y="134567"/>
                        <a:pt x="596039" y="123957"/>
                      </a:cubicBezTo>
                      <a:cubicBezTo>
                        <a:pt x="590421" y="119900"/>
                        <a:pt x="588549" y="115531"/>
                        <a:pt x="588861" y="108978"/>
                      </a:cubicBezTo>
                      <a:cubicBezTo>
                        <a:pt x="589173" y="90878"/>
                        <a:pt x="588861" y="73090"/>
                        <a:pt x="588861" y="54991"/>
                      </a:cubicBezTo>
                      <a:cubicBezTo>
                        <a:pt x="588861" y="41572"/>
                        <a:pt x="588861" y="27841"/>
                        <a:pt x="589485" y="14423"/>
                      </a:cubicBezTo>
                      <a:cubicBezTo>
                        <a:pt x="589485" y="10366"/>
                        <a:pt x="587301" y="5997"/>
                        <a:pt x="591670" y="2564"/>
                      </a:cubicBezTo>
                      <a:cubicBezTo>
                        <a:pt x="595102" y="692"/>
                        <a:pt x="598535" y="2253"/>
                        <a:pt x="601344" y="3813"/>
                      </a:cubicBezTo>
                      <a:cubicBezTo>
                        <a:pt x="636919" y="22536"/>
                        <a:pt x="675927" y="26281"/>
                        <a:pt x="715246" y="27841"/>
                      </a:cubicBezTo>
                      <a:cubicBezTo>
                        <a:pt x="756126" y="29714"/>
                        <a:pt x="796694" y="29714"/>
                        <a:pt x="837262" y="23473"/>
                      </a:cubicBezTo>
                      <a:cubicBezTo>
                        <a:pt x="861603" y="19728"/>
                        <a:pt x="885632" y="15047"/>
                        <a:pt x="906852" y="1628"/>
                      </a:cubicBezTo>
                      <a:cubicBezTo>
                        <a:pt x="909037" y="380"/>
                        <a:pt x="911533" y="-556"/>
                        <a:pt x="914342" y="38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64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950" name="자유형: 도형 73">
              <a:extLst>
                <a:ext uri="{FF2B5EF4-FFF2-40B4-BE49-F238E27FC236}">
                  <a16:creationId xmlns:a16="http://schemas.microsoft.com/office/drawing/2014/main" id="{91B6E83E-37F2-4499-B98F-FB76F2E4F1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70674" y="4148939"/>
              <a:ext cx="176046" cy="310672"/>
            </a:xfrm>
            <a:custGeom>
              <a:avLst/>
              <a:gdLst>
                <a:gd name="connsiteX0" fmla="*/ 458477 w 915677"/>
                <a:gd name="connsiteY0" fmla="*/ 0 h 1615908"/>
                <a:gd name="connsiteX1" fmla="*/ 915677 w 915677"/>
                <a:gd name="connsiteY1" fmla="*/ 457200 h 1615908"/>
                <a:gd name="connsiteX2" fmla="*/ 714102 w 915677"/>
                <a:gd name="connsiteY2" fmla="*/ 836318 h 1615908"/>
                <a:gd name="connsiteX3" fmla="*/ 664339 w 915677"/>
                <a:gd name="connsiteY3" fmla="*/ 863328 h 1615908"/>
                <a:gd name="connsiteX4" fmla="*/ 914400 w 915677"/>
                <a:gd name="connsiteY4" fmla="*/ 1615908 h 1615908"/>
                <a:gd name="connsiteX5" fmla="*/ 0 w 915677"/>
                <a:gd name="connsiteY5" fmla="*/ 1615908 h 1615908"/>
                <a:gd name="connsiteX6" fmla="*/ 250451 w 915677"/>
                <a:gd name="connsiteY6" fmla="*/ 862153 h 1615908"/>
                <a:gd name="connsiteX7" fmla="*/ 202852 w 915677"/>
                <a:gd name="connsiteY7" fmla="*/ 836318 h 1615908"/>
                <a:gd name="connsiteX8" fmla="*/ 1277 w 915677"/>
                <a:gd name="connsiteY8" fmla="*/ 457200 h 1615908"/>
                <a:gd name="connsiteX9" fmla="*/ 458477 w 915677"/>
                <a:gd name="connsiteY9" fmla="*/ 0 h 1615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5677" h="1615908">
                  <a:moveTo>
                    <a:pt x="458477" y="0"/>
                  </a:moveTo>
                  <a:cubicBezTo>
                    <a:pt x="710982" y="0"/>
                    <a:pt x="915677" y="204695"/>
                    <a:pt x="915677" y="457200"/>
                  </a:cubicBezTo>
                  <a:cubicBezTo>
                    <a:pt x="915677" y="615016"/>
                    <a:pt x="835718" y="754156"/>
                    <a:pt x="714102" y="836318"/>
                  </a:cubicBezTo>
                  <a:lnTo>
                    <a:pt x="664339" y="863328"/>
                  </a:lnTo>
                  <a:lnTo>
                    <a:pt x="914400" y="1615908"/>
                  </a:lnTo>
                  <a:lnTo>
                    <a:pt x="0" y="1615908"/>
                  </a:lnTo>
                  <a:lnTo>
                    <a:pt x="250451" y="862153"/>
                  </a:lnTo>
                  <a:lnTo>
                    <a:pt x="202852" y="836318"/>
                  </a:lnTo>
                  <a:cubicBezTo>
                    <a:pt x="81236" y="754156"/>
                    <a:pt x="1277" y="615016"/>
                    <a:pt x="1277" y="457200"/>
                  </a:cubicBezTo>
                  <a:cubicBezTo>
                    <a:pt x="1277" y="204695"/>
                    <a:pt x="205972" y="0"/>
                    <a:pt x="45847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51" name="Oval 1">
              <a:extLst>
                <a:ext uri="{FF2B5EF4-FFF2-40B4-BE49-F238E27FC236}">
                  <a16:creationId xmlns:a16="http://schemas.microsoft.com/office/drawing/2014/main" id="{D0C4FEA7-F54F-4D64-ADFF-586C3217CE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36099" y="4598867"/>
              <a:ext cx="320451" cy="320450"/>
            </a:xfrm>
            <a:custGeom>
              <a:avLst/>
              <a:gdLst/>
              <a:ahLst/>
              <a:cxnLst/>
              <a:rect l="l" t="t" r="r" b="b"/>
              <a:pathLst>
                <a:path w="3848188" h="3848188">
                  <a:moveTo>
                    <a:pt x="1531053" y="504131"/>
                  </a:moveTo>
                  <a:lnTo>
                    <a:pt x="1531053" y="1481511"/>
                  </a:lnTo>
                  <a:lnTo>
                    <a:pt x="553673" y="1481511"/>
                  </a:lnTo>
                  <a:lnTo>
                    <a:pt x="553673" y="2263055"/>
                  </a:lnTo>
                  <a:lnTo>
                    <a:pt x="1531053" y="2263055"/>
                  </a:lnTo>
                  <a:lnTo>
                    <a:pt x="1531053" y="3240435"/>
                  </a:lnTo>
                  <a:lnTo>
                    <a:pt x="2312597" y="3240435"/>
                  </a:lnTo>
                  <a:lnTo>
                    <a:pt x="2312597" y="2263055"/>
                  </a:lnTo>
                  <a:lnTo>
                    <a:pt x="3289977" y="2263055"/>
                  </a:lnTo>
                  <a:lnTo>
                    <a:pt x="3289977" y="1481511"/>
                  </a:lnTo>
                  <a:lnTo>
                    <a:pt x="2312597" y="1481511"/>
                  </a:lnTo>
                  <a:lnTo>
                    <a:pt x="2312597" y="504131"/>
                  </a:lnTo>
                  <a:close/>
                  <a:moveTo>
                    <a:pt x="1924094" y="0"/>
                  </a:moveTo>
                  <a:cubicBezTo>
                    <a:pt x="2986742" y="0"/>
                    <a:pt x="3848188" y="861446"/>
                    <a:pt x="3848188" y="1924094"/>
                  </a:cubicBezTo>
                  <a:cubicBezTo>
                    <a:pt x="3848188" y="2986742"/>
                    <a:pt x="2986742" y="3848188"/>
                    <a:pt x="1924094" y="3848188"/>
                  </a:cubicBezTo>
                  <a:cubicBezTo>
                    <a:pt x="861446" y="3848188"/>
                    <a:pt x="0" y="2986742"/>
                    <a:pt x="0" y="1924094"/>
                  </a:cubicBezTo>
                  <a:cubicBezTo>
                    <a:pt x="0" y="861446"/>
                    <a:pt x="861446" y="0"/>
                    <a:pt x="192409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52" name="Rounded Rectangle 1">
              <a:extLst>
                <a:ext uri="{FF2B5EF4-FFF2-40B4-BE49-F238E27FC236}">
                  <a16:creationId xmlns:a16="http://schemas.microsoft.com/office/drawing/2014/main" id="{631B4E4E-BE12-49AE-8CBC-DCBE2614F7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50524" y="5639328"/>
              <a:ext cx="189890" cy="320450"/>
            </a:xfrm>
            <a:custGeom>
              <a:avLst/>
              <a:gdLst/>
              <a:ahLst/>
              <a:cxnLst/>
              <a:rect l="l" t="t" r="r" b="b"/>
              <a:pathLst>
                <a:path w="2337548" h="3944720">
                  <a:moveTo>
                    <a:pt x="2013548" y="1242075"/>
                  </a:moveTo>
                  <a:lnTo>
                    <a:pt x="2337548" y="1242075"/>
                  </a:lnTo>
                  <a:lnTo>
                    <a:pt x="2337548" y="1945866"/>
                  </a:lnTo>
                  <a:lnTo>
                    <a:pt x="2337548" y="1962155"/>
                  </a:lnTo>
                  <a:lnTo>
                    <a:pt x="2336798" y="1962155"/>
                  </a:lnTo>
                  <a:cubicBezTo>
                    <a:pt x="2330129" y="2597501"/>
                    <a:pt x="1898450" y="3121603"/>
                    <a:pt x="1336990" y="3208701"/>
                  </a:cubicBezTo>
                  <a:lnTo>
                    <a:pt x="1336990" y="3620720"/>
                  </a:lnTo>
                  <a:lnTo>
                    <a:pt x="1895070" y="3620720"/>
                  </a:lnTo>
                  <a:lnTo>
                    <a:pt x="1895070" y="3944720"/>
                  </a:lnTo>
                  <a:lnTo>
                    <a:pt x="454910" y="3944720"/>
                  </a:lnTo>
                  <a:lnTo>
                    <a:pt x="454910" y="3620720"/>
                  </a:lnTo>
                  <a:lnTo>
                    <a:pt x="1012990" y="3620720"/>
                  </a:lnTo>
                  <a:lnTo>
                    <a:pt x="1012990" y="3210585"/>
                  </a:lnTo>
                  <a:cubicBezTo>
                    <a:pt x="447376" y="3129632"/>
                    <a:pt x="8655" y="2604919"/>
                    <a:pt x="389" y="1964536"/>
                  </a:cubicBezTo>
                  <a:lnTo>
                    <a:pt x="0" y="1964536"/>
                  </a:lnTo>
                  <a:lnTo>
                    <a:pt x="0" y="1244456"/>
                  </a:lnTo>
                  <a:lnTo>
                    <a:pt x="324000" y="1244456"/>
                  </a:lnTo>
                  <a:lnTo>
                    <a:pt x="324000" y="1964536"/>
                  </a:lnTo>
                  <a:lnTo>
                    <a:pt x="323361" y="1964536"/>
                  </a:lnTo>
                  <a:cubicBezTo>
                    <a:pt x="331926" y="2486037"/>
                    <a:pt x="710705" y="2903701"/>
                    <a:pt x="1173940" y="2900510"/>
                  </a:cubicBezTo>
                  <a:cubicBezTo>
                    <a:pt x="1634302" y="2897337"/>
                    <a:pt x="2006933" y="2479634"/>
                    <a:pt x="2014006" y="1962155"/>
                  </a:cubicBezTo>
                  <a:lnTo>
                    <a:pt x="2013548" y="1962155"/>
                  </a:lnTo>
                  <a:close/>
                  <a:moveTo>
                    <a:pt x="1168773" y="0"/>
                  </a:moveTo>
                  <a:cubicBezTo>
                    <a:pt x="1546536" y="0"/>
                    <a:pt x="1852773" y="306237"/>
                    <a:pt x="1852773" y="684000"/>
                  </a:cubicBezTo>
                  <a:lnTo>
                    <a:pt x="1852773" y="1980000"/>
                  </a:lnTo>
                  <a:cubicBezTo>
                    <a:pt x="1852773" y="2357763"/>
                    <a:pt x="1546536" y="2664000"/>
                    <a:pt x="1168773" y="2664000"/>
                  </a:cubicBezTo>
                  <a:cubicBezTo>
                    <a:pt x="791010" y="2664000"/>
                    <a:pt x="484773" y="2357763"/>
                    <a:pt x="484773" y="1980000"/>
                  </a:cubicBezTo>
                  <a:lnTo>
                    <a:pt x="484773" y="684000"/>
                  </a:lnTo>
                  <a:cubicBezTo>
                    <a:pt x="484773" y="306237"/>
                    <a:pt x="791010" y="0"/>
                    <a:pt x="11687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  <p:sp>
          <p:nvSpPr>
            <p:cNvPr id="953" name="자유형: 도형 69">
              <a:extLst>
                <a:ext uri="{FF2B5EF4-FFF2-40B4-BE49-F238E27FC236}">
                  <a16:creationId xmlns:a16="http://schemas.microsoft.com/office/drawing/2014/main" id="{0746DBBE-17F8-4A30-A30A-012FE5D40F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1225" y="5122316"/>
              <a:ext cx="197938" cy="320450"/>
            </a:xfrm>
            <a:custGeom>
              <a:avLst/>
              <a:gdLst>
                <a:gd name="connsiteX0" fmla="*/ 2288503 w 2628868"/>
                <a:gd name="connsiteY0" fmla="*/ 1437588 h 4255963"/>
                <a:gd name="connsiteX1" fmla="*/ 2055285 w 2628868"/>
                <a:gd name="connsiteY1" fmla="*/ 1235542 h 4255963"/>
                <a:gd name="connsiteX2" fmla="*/ 1750484 w 2628868"/>
                <a:gd name="connsiteY2" fmla="*/ 709069 h 4255963"/>
                <a:gd name="connsiteX3" fmla="*/ 1768957 w 2628868"/>
                <a:gd name="connsiteY3" fmla="*/ 395033 h 4255963"/>
                <a:gd name="connsiteX4" fmla="*/ 2507866 w 2628868"/>
                <a:gd name="connsiteY4" fmla="*/ 1244778 h 4255963"/>
                <a:gd name="connsiteX5" fmla="*/ 2288503 w 2628868"/>
                <a:gd name="connsiteY5" fmla="*/ 1437588 h 4255963"/>
                <a:gd name="connsiteX6" fmla="*/ 914400 w 2628868"/>
                <a:gd name="connsiteY6" fmla="*/ 2567085 h 4255963"/>
                <a:gd name="connsiteX7" fmla="*/ 0 w 2628868"/>
                <a:gd name="connsiteY7" fmla="*/ 1375594 h 4255963"/>
                <a:gd name="connsiteX8" fmla="*/ 886691 w 2628868"/>
                <a:gd name="connsiteY8" fmla="*/ 378067 h 4255963"/>
                <a:gd name="connsiteX9" fmla="*/ 886691 w 2628868"/>
                <a:gd name="connsiteY9" fmla="*/ 784467 h 4255963"/>
                <a:gd name="connsiteX10" fmla="*/ 905164 w 2628868"/>
                <a:gd name="connsiteY10" fmla="*/ 1310939 h 4255963"/>
                <a:gd name="connsiteX11" fmla="*/ 914400 w 2628868"/>
                <a:gd name="connsiteY11" fmla="*/ 2567085 h 4255963"/>
                <a:gd name="connsiteX12" fmla="*/ 1742177 w 2628868"/>
                <a:gd name="connsiteY12" fmla="*/ 3864625 h 4255963"/>
                <a:gd name="connsiteX13" fmla="*/ 1742177 w 2628868"/>
                <a:gd name="connsiteY13" fmla="*/ 3458225 h 4255963"/>
                <a:gd name="connsiteX14" fmla="*/ 1723704 w 2628868"/>
                <a:gd name="connsiteY14" fmla="*/ 2931753 h 4255963"/>
                <a:gd name="connsiteX15" fmla="*/ 1714468 w 2628868"/>
                <a:gd name="connsiteY15" fmla="*/ 1675607 h 4255963"/>
                <a:gd name="connsiteX16" fmla="*/ 2628868 w 2628868"/>
                <a:gd name="connsiteY16" fmla="*/ 2867098 h 4255963"/>
                <a:gd name="connsiteX17" fmla="*/ 1742177 w 2628868"/>
                <a:gd name="connsiteY17" fmla="*/ 3864625 h 4255963"/>
                <a:gd name="connsiteX18" fmla="*/ 886690 w 2628868"/>
                <a:gd name="connsiteY18" fmla="*/ 3869411 h 4255963"/>
                <a:gd name="connsiteX19" fmla="*/ 147781 w 2628868"/>
                <a:gd name="connsiteY19" fmla="*/ 3019666 h 4255963"/>
                <a:gd name="connsiteX20" fmla="*/ 600362 w 2628868"/>
                <a:gd name="connsiteY20" fmla="*/ 3028902 h 4255963"/>
                <a:gd name="connsiteX21" fmla="*/ 905163 w 2628868"/>
                <a:gd name="connsiteY21" fmla="*/ 3555375 h 4255963"/>
                <a:gd name="connsiteX22" fmla="*/ 1303568 w 2628868"/>
                <a:gd name="connsiteY22" fmla="*/ 4255963 h 4255963"/>
                <a:gd name="connsiteX23" fmla="*/ 1142559 w 2628868"/>
                <a:gd name="connsiteY23" fmla="*/ 4094954 h 4255963"/>
                <a:gd name="connsiteX24" fmla="*/ 1142560 w 2628868"/>
                <a:gd name="connsiteY24" fmla="*/ 161009 h 4255963"/>
                <a:gd name="connsiteX25" fmla="*/ 1303569 w 2628868"/>
                <a:gd name="connsiteY25" fmla="*/ 0 h 4255963"/>
                <a:gd name="connsiteX26" fmla="*/ 1303568 w 2628868"/>
                <a:gd name="connsiteY26" fmla="*/ 1 h 4255963"/>
                <a:gd name="connsiteX27" fmla="*/ 1464577 w 2628868"/>
                <a:gd name="connsiteY27" fmla="*/ 161010 h 4255963"/>
                <a:gd name="connsiteX28" fmla="*/ 1464577 w 2628868"/>
                <a:gd name="connsiteY28" fmla="*/ 4094954 h 4255963"/>
                <a:gd name="connsiteX29" fmla="*/ 1303568 w 2628868"/>
                <a:gd name="connsiteY29" fmla="*/ 4255963 h 4255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628868" h="4255963">
                  <a:moveTo>
                    <a:pt x="2288503" y="1437588"/>
                  </a:moveTo>
                  <a:cubicBezTo>
                    <a:pt x="2182285" y="1436434"/>
                    <a:pt x="2073758" y="1369470"/>
                    <a:pt x="2055285" y="1235542"/>
                  </a:cubicBezTo>
                  <a:cubicBezTo>
                    <a:pt x="2061443" y="1112391"/>
                    <a:pt x="2086071" y="822985"/>
                    <a:pt x="1750484" y="709069"/>
                  </a:cubicBezTo>
                  <a:lnTo>
                    <a:pt x="1768957" y="395033"/>
                  </a:lnTo>
                  <a:cubicBezTo>
                    <a:pt x="2326220" y="493554"/>
                    <a:pt x="2495550" y="915347"/>
                    <a:pt x="2507866" y="1244778"/>
                  </a:cubicBezTo>
                  <a:cubicBezTo>
                    <a:pt x="2498630" y="1374088"/>
                    <a:pt x="2394721" y="1438743"/>
                    <a:pt x="2288503" y="1437588"/>
                  </a:cubicBezTo>
                  <a:close/>
                  <a:moveTo>
                    <a:pt x="914400" y="2567085"/>
                  </a:moveTo>
                  <a:cubicBezTo>
                    <a:pt x="193965" y="2299230"/>
                    <a:pt x="9236" y="1745049"/>
                    <a:pt x="0" y="1375594"/>
                  </a:cubicBezTo>
                  <a:cubicBezTo>
                    <a:pt x="36947" y="923011"/>
                    <a:pt x="360218" y="415012"/>
                    <a:pt x="886691" y="378067"/>
                  </a:cubicBezTo>
                  <a:lnTo>
                    <a:pt x="886691" y="784467"/>
                  </a:lnTo>
                  <a:cubicBezTo>
                    <a:pt x="689648" y="818333"/>
                    <a:pt x="548024" y="1193946"/>
                    <a:pt x="905164" y="1310939"/>
                  </a:cubicBezTo>
                  <a:cubicBezTo>
                    <a:pt x="908243" y="1729654"/>
                    <a:pt x="911321" y="2148370"/>
                    <a:pt x="914400" y="2567085"/>
                  </a:cubicBezTo>
                  <a:close/>
                  <a:moveTo>
                    <a:pt x="1742177" y="3864625"/>
                  </a:moveTo>
                  <a:lnTo>
                    <a:pt x="1742177" y="3458225"/>
                  </a:lnTo>
                  <a:cubicBezTo>
                    <a:pt x="1939220" y="3424359"/>
                    <a:pt x="2080844" y="3048746"/>
                    <a:pt x="1723704" y="2931753"/>
                  </a:cubicBezTo>
                  <a:cubicBezTo>
                    <a:pt x="1720625" y="2513038"/>
                    <a:pt x="1717547" y="2094322"/>
                    <a:pt x="1714468" y="1675607"/>
                  </a:cubicBezTo>
                  <a:cubicBezTo>
                    <a:pt x="2434903" y="1943462"/>
                    <a:pt x="2619632" y="2497643"/>
                    <a:pt x="2628868" y="2867098"/>
                  </a:cubicBezTo>
                  <a:cubicBezTo>
                    <a:pt x="2591921" y="3319681"/>
                    <a:pt x="2268650" y="3827680"/>
                    <a:pt x="1742177" y="3864625"/>
                  </a:cubicBezTo>
                  <a:close/>
                  <a:moveTo>
                    <a:pt x="886690" y="3869411"/>
                  </a:moveTo>
                  <a:cubicBezTo>
                    <a:pt x="329427" y="3770890"/>
                    <a:pt x="160097" y="3349097"/>
                    <a:pt x="147781" y="3019666"/>
                  </a:cubicBezTo>
                  <a:cubicBezTo>
                    <a:pt x="166253" y="2761046"/>
                    <a:pt x="563416" y="2761047"/>
                    <a:pt x="600362" y="3028902"/>
                  </a:cubicBezTo>
                  <a:cubicBezTo>
                    <a:pt x="594204" y="3152053"/>
                    <a:pt x="569576" y="3441459"/>
                    <a:pt x="905163" y="3555375"/>
                  </a:cubicBezTo>
                  <a:close/>
                  <a:moveTo>
                    <a:pt x="1303568" y="4255963"/>
                  </a:moveTo>
                  <a:cubicBezTo>
                    <a:pt x="1214645" y="4255963"/>
                    <a:pt x="1142559" y="4183877"/>
                    <a:pt x="1142559" y="4094954"/>
                  </a:cubicBezTo>
                  <a:cubicBezTo>
                    <a:pt x="1142559" y="2783639"/>
                    <a:pt x="1142560" y="1472324"/>
                    <a:pt x="1142560" y="161009"/>
                  </a:cubicBezTo>
                  <a:cubicBezTo>
                    <a:pt x="1142560" y="72086"/>
                    <a:pt x="1214646" y="0"/>
                    <a:pt x="1303569" y="0"/>
                  </a:cubicBezTo>
                  <a:lnTo>
                    <a:pt x="1303568" y="1"/>
                  </a:lnTo>
                  <a:cubicBezTo>
                    <a:pt x="1392491" y="1"/>
                    <a:pt x="1464577" y="72087"/>
                    <a:pt x="1464577" y="161010"/>
                  </a:cubicBezTo>
                  <a:lnTo>
                    <a:pt x="1464577" y="4094954"/>
                  </a:lnTo>
                  <a:cubicBezTo>
                    <a:pt x="1464577" y="4183877"/>
                    <a:pt x="1392491" y="4255963"/>
                    <a:pt x="1303568" y="42559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954" name="Rounded Rectangle 5">
              <a:extLst>
                <a:ext uri="{FF2B5EF4-FFF2-40B4-BE49-F238E27FC236}">
                  <a16:creationId xmlns:a16="http://schemas.microsoft.com/office/drawing/2014/main" id="{26CB1646-7A8C-41CE-8BD7-807F8306C4B0}"/>
                </a:ext>
              </a:extLst>
            </p:cNvPr>
            <p:cNvSpPr/>
            <p:nvPr/>
          </p:nvSpPr>
          <p:spPr>
            <a:xfrm flipH="1">
              <a:off x="10613010" y="3703902"/>
              <a:ext cx="324712" cy="267868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11250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35</cp:revision>
  <dcterms:created xsi:type="dcterms:W3CDTF">2018-02-18T19:39:47Z</dcterms:created>
  <dcterms:modified xsi:type="dcterms:W3CDTF">2021-04-14T04:18:06Z</dcterms:modified>
</cp:coreProperties>
</file>