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E16D038B-B91C-47C4-8229-3F85058EBFF8}"/>
              </a:ext>
            </a:extLst>
          </p:cNvPr>
          <p:cNvGrpSpPr/>
          <p:nvPr/>
        </p:nvGrpSpPr>
        <p:grpSpPr>
          <a:xfrm>
            <a:off x="566057" y="1977762"/>
            <a:ext cx="4516857" cy="4208177"/>
            <a:chOff x="534117" y="1977763"/>
            <a:chExt cx="4348498" cy="405132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FD22116A-45C1-4C28-8312-503B1316CED0}"/>
                </a:ext>
              </a:extLst>
            </p:cNvPr>
            <p:cNvSpPr/>
            <p:nvPr/>
          </p:nvSpPr>
          <p:spPr>
            <a:xfrm>
              <a:off x="792680" y="3010397"/>
              <a:ext cx="3831376" cy="1033224"/>
            </a:xfrm>
            <a:custGeom>
              <a:avLst/>
              <a:gdLst>
                <a:gd name="connsiteX0" fmla="*/ 3831376 w 3831376"/>
                <a:gd name="connsiteY0" fmla="*/ 0 h 1033224"/>
                <a:gd name="connsiteX1" fmla="*/ 3553173 w 3831376"/>
                <a:gd name="connsiteY1" fmla="*/ 683093 h 1033224"/>
                <a:gd name="connsiteX2" fmla="*/ 3494175 w 3831376"/>
                <a:gd name="connsiteY2" fmla="*/ 719405 h 1033224"/>
                <a:gd name="connsiteX3" fmla="*/ 1915678 w 3831376"/>
                <a:gd name="connsiteY3" fmla="*/ 1033224 h 1033224"/>
                <a:gd name="connsiteX4" fmla="*/ 337182 w 3831376"/>
                <a:gd name="connsiteY4" fmla="*/ 719405 h 1033224"/>
                <a:gd name="connsiteX5" fmla="*/ 278205 w 3831376"/>
                <a:gd name="connsiteY5" fmla="*/ 683106 h 1033224"/>
                <a:gd name="connsiteX6" fmla="*/ 0 w 3831376"/>
                <a:gd name="connsiteY6" fmla="*/ 9 h 1033224"/>
                <a:gd name="connsiteX7" fmla="*/ 16877 w 3831376"/>
                <a:gd name="connsiteY7" fmla="*/ 9955 h 1033224"/>
                <a:gd name="connsiteX8" fmla="*/ 1915680 w 3831376"/>
                <a:gd name="connsiteY8" fmla="*/ 371400 h 1033224"/>
                <a:gd name="connsiteX9" fmla="*/ 3814483 w 3831376"/>
                <a:gd name="connsiteY9" fmla="*/ 9955 h 1033224"/>
                <a:gd name="connsiteX10" fmla="*/ 3831376 w 3831376"/>
                <a:gd name="connsiteY10" fmla="*/ 0 h 103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31376" h="1033224">
                  <a:moveTo>
                    <a:pt x="3831376" y="0"/>
                  </a:moveTo>
                  <a:lnTo>
                    <a:pt x="3553173" y="683093"/>
                  </a:lnTo>
                  <a:lnTo>
                    <a:pt x="3494175" y="719405"/>
                  </a:lnTo>
                  <a:cubicBezTo>
                    <a:pt x="3152084" y="908741"/>
                    <a:pt x="2572759" y="1033224"/>
                    <a:pt x="1915678" y="1033224"/>
                  </a:cubicBezTo>
                  <a:cubicBezTo>
                    <a:pt x="1258597" y="1033224"/>
                    <a:pt x="679273" y="908741"/>
                    <a:pt x="337182" y="719405"/>
                  </a:cubicBezTo>
                  <a:lnTo>
                    <a:pt x="278205" y="683106"/>
                  </a:lnTo>
                  <a:lnTo>
                    <a:pt x="0" y="9"/>
                  </a:lnTo>
                  <a:lnTo>
                    <a:pt x="16877" y="9955"/>
                  </a:lnTo>
                  <a:cubicBezTo>
                    <a:pt x="428385" y="228025"/>
                    <a:pt x="1125265" y="371400"/>
                    <a:pt x="1915680" y="371400"/>
                  </a:cubicBezTo>
                  <a:cubicBezTo>
                    <a:pt x="2706096" y="371400"/>
                    <a:pt x="3402976" y="228025"/>
                    <a:pt x="3814483" y="9955"/>
                  </a:cubicBezTo>
                  <a:lnTo>
                    <a:pt x="383137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FBDEE6B0-EC92-4DD4-ABE9-513CDFF1BC97}"/>
                </a:ext>
              </a:extLst>
            </p:cNvPr>
            <p:cNvSpPr/>
            <p:nvPr/>
          </p:nvSpPr>
          <p:spPr>
            <a:xfrm>
              <a:off x="1336953" y="4346782"/>
              <a:ext cx="2742834" cy="1020483"/>
            </a:xfrm>
            <a:custGeom>
              <a:avLst/>
              <a:gdLst>
                <a:gd name="connsiteX0" fmla="*/ 2742834 w 2742834"/>
                <a:gd name="connsiteY0" fmla="*/ 0 h 1020483"/>
                <a:gd name="connsiteX1" fmla="*/ 2449516 w 2742834"/>
                <a:gd name="connsiteY1" fmla="*/ 720206 h 1020483"/>
                <a:gd name="connsiteX2" fmla="*/ 2446008 w 2742834"/>
                <a:gd name="connsiteY2" fmla="*/ 724246 h 1020483"/>
                <a:gd name="connsiteX3" fmla="*/ 1385923 w 2742834"/>
                <a:gd name="connsiteY3" fmla="*/ 1020483 h 1020483"/>
                <a:gd name="connsiteX4" fmla="*/ 235426 w 2742834"/>
                <a:gd name="connsiteY4" fmla="*/ 535448 h 1020483"/>
                <a:gd name="connsiteX5" fmla="*/ 226388 w 2742834"/>
                <a:gd name="connsiteY5" fmla="*/ 535448 h 1020483"/>
                <a:gd name="connsiteX6" fmla="*/ 97922 w 2742834"/>
                <a:gd name="connsiteY6" fmla="*/ 240454 h 1020483"/>
                <a:gd name="connsiteX7" fmla="*/ 0 w 2742834"/>
                <a:gd name="connsiteY7" fmla="*/ 18 h 1020483"/>
                <a:gd name="connsiteX8" fmla="*/ 9764 w 2742834"/>
                <a:gd name="connsiteY8" fmla="*/ 8769 h 1020483"/>
                <a:gd name="connsiteX9" fmla="*/ 1371407 w 2742834"/>
                <a:gd name="connsiteY9" fmla="*/ 358663 h 1020483"/>
                <a:gd name="connsiteX10" fmla="*/ 2733050 w 2742834"/>
                <a:gd name="connsiteY10" fmla="*/ 8768 h 1020483"/>
                <a:gd name="connsiteX11" fmla="*/ 2742834 w 2742834"/>
                <a:gd name="connsiteY11" fmla="*/ 0 h 102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42834" h="1020483">
                  <a:moveTo>
                    <a:pt x="2742834" y="0"/>
                  </a:moveTo>
                  <a:lnTo>
                    <a:pt x="2449516" y="720206"/>
                  </a:lnTo>
                  <a:lnTo>
                    <a:pt x="2446008" y="724246"/>
                  </a:lnTo>
                  <a:cubicBezTo>
                    <a:pt x="2271354" y="898332"/>
                    <a:pt x="1862475" y="1020483"/>
                    <a:pt x="1385923" y="1020483"/>
                  </a:cubicBezTo>
                  <a:cubicBezTo>
                    <a:pt x="750521" y="1020483"/>
                    <a:pt x="235426" y="803326"/>
                    <a:pt x="235426" y="535448"/>
                  </a:cubicBezTo>
                  <a:lnTo>
                    <a:pt x="226388" y="535448"/>
                  </a:lnTo>
                  <a:lnTo>
                    <a:pt x="97922" y="240454"/>
                  </a:lnTo>
                  <a:lnTo>
                    <a:pt x="0" y="18"/>
                  </a:lnTo>
                  <a:lnTo>
                    <a:pt x="9764" y="8769"/>
                  </a:lnTo>
                  <a:cubicBezTo>
                    <a:pt x="271994" y="217182"/>
                    <a:pt x="783432" y="358663"/>
                    <a:pt x="1371407" y="358663"/>
                  </a:cubicBezTo>
                  <a:cubicBezTo>
                    <a:pt x="1959383" y="358663"/>
                    <a:pt x="2470821" y="217182"/>
                    <a:pt x="2733050" y="8768"/>
                  </a:cubicBezTo>
                  <a:lnTo>
                    <a:pt x="27428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5B7B57A1-847B-4C5F-BC89-BD4E2CFD907A}"/>
                </a:ext>
              </a:extLst>
            </p:cNvPr>
            <p:cNvSpPr/>
            <p:nvPr/>
          </p:nvSpPr>
          <p:spPr>
            <a:xfrm>
              <a:off x="534117" y="1977763"/>
              <a:ext cx="4348498" cy="1404034"/>
            </a:xfrm>
            <a:custGeom>
              <a:avLst/>
              <a:gdLst>
                <a:gd name="connsiteX0" fmla="*/ 2174249 w 4348498"/>
                <a:gd name="connsiteY0" fmla="*/ 0 h 1404034"/>
                <a:gd name="connsiteX1" fmla="*/ 4348498 w 4348498"/>
                <a:gd name="connsiteY1" fmla="*/ 370843 h 1404034"/>
                <a:gd name="connsiteX2" fmla="*/ 4332580 w 4348498"/>
                <a:gd name="connsiteY2" fmla="*/ 397776 h 1404034"/>
                <a:gd name="connsiteX3" fmla="*/ 4348497 w 4348498"/>
                <a:gd name="connsiteY3" fmla="*/ 397776 h 1404034"/>
                <a:gd name="connsiteX4" fmla="*/ 4089939 w 4348498"/>
                <a:gd name="connsiteY4" fmla="*/ 1032634 h 1404034"/>
                <a:gd name="connsiteX5" fmla="*/ 4073046 w 4348498"/>
                <a:gd name="connsiteY5" fmla="*/ 1042589 h 1404034"/>
                <a:gd name="connsiteX6" fmla="*/ 2174243 w 4348498"/>
                <a:gd name="connsiteY6" fmla="*/ 1404034 h 1404034"/>
                <a:gd name="connsiteX7" fmla="*/ 275440 w 4348498"/>
                <a:gd name="connsiteY7" fmla="*/ 1042589 h 1404034"/>
                <a:gd name="connsiteX8" fmla="*/ 258563 w 4348498"/>
                <a:gd name="connsiteY8" fmla="*/ 1032643 h 1404034"/>
                <a:gd name="connsiteX9" fmla="*/ 1 w 4348498"/>
                <a:gd name="connsiteY9" fmla="*/ 397776 h 1404034"/>
                <a:gd name="connsiteX10" fmla="*/ 15919 w 4348498"/>
                <a:gd name="connsiteY10" fmla="*/ 397776 h 1404034"/>
                <a:gd name="connsiteX11" fmla="*/ 0 w 4348498"/>
                <a:gd name="connsiteY11" fmla="*/ 370843 h 1404034"/>
                <a:gd name="connsiteX12" fmla="*/ 2174249 w 4348498"/>
                <a:gd name="connsiteY12" fmla="*/ 0 h 1404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48498" h="1404034">
                  <a:moveTo>
                    <a:pt x="2174249" y="0"/>
                  </a:moveTo>
                  <a:cubicBezTo>
                    <a:pt x="3375054" y="0"/>
                    <a:pt x="4348498" y="166032"/>
                    <a:pt x="4348498" y="370843"/>
                  </a:cubicBezTo>
                  <a:lnTo>
                    <a:pt x="4332580" y="397776"/>
                  </a:lnTo>
                  <a:lnTo>
                    <a:pt x="4348497" y="397776"/>
                  </a:lnTo>
                  <a:lnTo>
                    <a:pt x="4089939" y="1032634"/>
                  </a:lnTo>
                  <a:lnTo>
                    <a:pt x="4073046" y="1042589"/>
                  </a:lnTo>
                  <a:cubicBezTo>
                    <a:pt x="3661539" y="1260659"/>
                    <a:pt x="2964659" y="1404034"/>
                    <a:pt x="2174243" y="1404034"/>
                  </a:cubicBezTo>
                  <a:cubicBezTo>
                    <a:pt x="1383828" y="1404034"/>
                    <a:pt x="686948" y="1260659"/>
                    <a:pt x="275440" y="1042589"/>
                  </a:cubicBezTo>
                  <a:lnTo>
                    <a:pt x="258563" y="1032643"/>
                  </a:lnTo>
                  <a:lnTo>
                    <a:pt x="1" y="397776"/>
                  </a:lnTo>
                  <a:lnTo>
                    <a:pt x="15919" y="397776"/>
                  </a:lnTo>
                  <a:lnTo>
                    <a:pt x="0" y="370843"/>
                  </a:lnTo>
                  <a:cubicBezTo>
                    <a:pt x="0" y="166032"/>
                    <a:pt x="973444" y="0"/>
                    <a:pt x="217424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8C0362DF-AB12-4AA5-BFE5-9DCDA944C111}"/>
                </a:ext>
              </a:extLst>
            </p:cNvPr>
            <p:cNvSpPr/>
            <p:nvPr/>
          </p:nvSpPr>
          <p:spPr>
            <a:xfrm>
              <a:off x="1070885" y="3693490"/>
              <a:ext cx="3274968" cy="1011954"/>
            </a:xfrm>
            <a:custGeom>
              <a:avLst/>
              <a:gdLst>
                <a:gd name="connsiteX0" fmla="*/ 3274968 w 3274968"/>
                <a:gd name="connsiteY0" fmla="*/ 0 h 1011954"/>
                <a:gd name="connsiteX1" fmla="*/ 3008902 w 3274968"/>
                <a:gd name="connsiteY1" fmla="*/ 653291 h 1011954"/>
                <a:gd name="connsiteX2" fmla="*/ 2999118 w 3274968"/>
                <a:gd name="connsiteY2" fmla="*/ 662059 h 1011954"/>
                <a:gd name="connsiteX3" fmla="*/ 1637475 w 3274968"/>
                <a:gd name="connsiteY3" fmla="*/ 1011954 h 1011954"/>
                <a:gd name="connsiteX4" fmla="*/ 275832 w 3274968"/>
                <a:gd name="connsiteY4" fmla="*/ 662060 h 1011954"/>
                <a:gd name="connsiteX5" fmla="*/ 266068 w 3274968"/>
                <a:gd name="connsiteY5" fmla="*/ 653309 h 1011954"/>
                <a:gd name="connsiteX6" fmla="*/ 0 w 3274968"/>
                <a:gd name="connsiteY6" fmla="*/ 13 h 1011954"/>
                <a:gd name="connsiteX7" fmla="*/ 58977 w 3274968"/>
                <a:gd name="connsiteY7" fmla="*/ 36312 h 1011954"/>
                <a:gd name="connsiteX8" fmla="*/ 1637473 w 3274968"/>
                <a:gd name="connsiteY8" fmla="*/ 350131 h 1011954"/>
                <a:gd name="connsiteX9" fmla="*/ 3215970 w 3274968"/>
                <a:gd name="connsiteY9" fmla="*/ 36312 h 1011954"/>
                <a:gd name="connsiteX10" fmla="*/ 3274968 w 3274968"/>
                <a:gd name="connsiteY10" fmla="*/ 0 h 1011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74968" h="1011954">
                  <a:moveTo>
                    <a:pt x="3274968" y="0"/>
                  </a:moveTo>
                  <a:lnTo>
                    <a:pt x="3008902" y="653291"/>
                  </a:lnTo>
                  <a:lnTo>
                    <a:pt x="2999118" y="662059"/>
                  </a:lnTo>
                  <a:cubicBezTo>
                    <a:pt x="2736889" y="870473"/>
                    <a:pt x="2225451" y="1011954"/>
                    <a:pt x="1637475" y="1011954"/>
                  </a:cubicBezTo>
                  <a:cubicBezTo>
                    <a:pt x="1049500" y="1011954"/>
                    <a:pt x="538062" y="870473"/>
                    <a:pt x="275832" y="662060"/>
                  </a:cubicBezTo>
                  <a:lnTo>
                    <a:pt x="266068" y="653309"/>
                  </a:lnTo>
                  <a:lnTo>
                    <a:pt x="0" y="13"/>
                  </a:lnTo>
                  <a:lnTo>
                    <a:pt x="58977" y="36312"/>
                  </a:lnTo>
                  <a:cubicBezTo>
                    <a:pt x="401068" y="225648"/>
                    <a:pt x="980392" y="350131"/>
                    <a:pt x="1637473" y="350131"/>
                  </a:cubicBezTo>
                  <a:cubicBezTo>
                    <a:pt x="2294554" y="350131"/>
                    <a:pt x="2873879" y="225648"/>
                    <a:pt x="3215970" y="36312"/>
                  </a:cubicBezTo>
                  <a:lnTo>
                    <a:pt x="327496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85FC840F-AD5D-4310-B287-BB42A9CFD9AD}"/>
                </a:ext>
              </a:extLst>
            </p:cNvPr>
            <p:cNvSpPr/>
            <p:nvPr/>
          </p:nvSpPr>
          <p:spPr>
            <a:xfrm>
              <a:off x="1434875" y="4587235"/>
              <a:ext cx="2351594" cy="1441852"/>
            </a:xfrm>
            <a:custGeom>
              <a:avLst/>
              <a:gdLst>
                <a:gd name="connsiteX0" fmla="*/ 0 w 2351594"/>
                <a:gd name="connsiteY0" fmla="*/ 0 h 1441852"/>
                <a:gd name="connsiteX1" fmla="*/ 128466 w 2351594"/>
                <a:gd name="connsiteY1" fmla="*/ 294994 h 1441852"/>
                <a:gd name="connsiteX2" fmla="*/ 137504 w 2351594"/>
                <a:gd name="connsiteY2" fmla="*/ 294994 h 1441852"/>
                <a:gd name="connsiteX3" fmla="*/ 1288001 w 2351594"/>
                <a:gd name="connsiteY3" fmla="*/ 780029 h 1441852"/>
                <a:gd name="connsiteX4" fmla="*/ 2348086 w 2351594"/>
                <a:gd name="connsiteY4" fmla="*/ 483792 h 1441852"/>
                <a:gd name="connsiteX5" fmla="*/ 2351594 w 2351594"/>
                <a:gd name="connsiteY5" fmla="*/ 479752 h 1441852"/>
                <a:gd name="connsiteX6" fmla="*/ 2112618 w 2351594"/>
                <a:gd name="connsiteY6" fmla="*/ 1066526 h 1441852"/>
                <a:gd name="connsiteX7" fmla="*/ 2106074 w 2351594"/>
                <a:gd name="connsiteY7" fmla="*/ 1066526 h 1441852"/>
                <a:gd name="connsiteX8" fmla="*/ 1273489 w 2351594"/>
                <a:gd name="connsiteY8" fmla="*/ 1441852 h 1441852"/>
                <a:gd name="connsiteX9" fmla="*/ 440904 w 2351594"/>
                <a:gd name="connsiteY9" fmla="*/ 1066526 h 1441852"/>
                <a:gd name="connsiteX10" fmla="*/ 434364 w 2351594"/>
                <a:gd name="connsiteY10" fmla="*/ 1066526 h 1441852"/>
                <a:gd name="connsiteX11" fmla="*/ 0 w 2351594"/>
                <a:gd name="connsiteY11" fmla="*/ 0 h 144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51594" h="1441852">
                  <a:moveTo>
                    <a:pt x="0" y="0"/>
                  </a:moveTo>
                  <a:lnTo>
                    <a:pt x="128466" y="294994"/>
                  </a:lnTo>
                  <a:lnTo>
                    <a:pt x="137504" y="294994"/>
                  </a:lnTo>
                  <a:cubicBezTo>
                    <a:pt x="137504" y="562872"/>
                    <a:pt x="652599" y="780029"/>
                    <a:pt x="1288001" y="780029"/>
                  </a:cubicBezTo>
                  <a:cubicBezTo>
                    <a:pt x="1764553" y="780029"/>
                    <a:pt x="2173432" y="657878"/>
                    <a:pt x="2348086" y="483792"/>
                  </a:cubicBezTo>
                  <a:lnTo>
                    <a:pt x="2351594" y="479752"/>
                  </a:lnTo>
                  <a:lnTo>
                    <a:pt x="2112618" y="1066526"/>
                  </a:lnTo>
                  <a:lnTo>
                    <a:pt x="2106074" y="1066526"/>
                  </a:lnTo>
                  <a:cubicBezTo>
                    <a:pt x="2106074" y="1273813"/>
                    <a:pt x="1733313" y="1441852"/>
                    <a:pt x="1273489" y="1441852"/>
                  </a:cubicBezTo>
                  <a:cubicBezTo>
                    <a:pt x="813665" y="1441852"/>
                    <a:pt x="440904" y="1273813"/>
                    <a:pt x="440904" y="1066526"/>
                  </a:cubicBezTo>
                  <a:lnTo>
                    <a:pt x="434364" y="10665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17DEC938-FF19-4C4E-BB48-E5AE0FBD0CFE}"/>
                </a:ext>
              </a:extLst>
            </p:cNvPr>
            <p:cNvSpPr/>
            <p:nvPr/>
          </p:nvSpPr>
          <p:spPr>
            <a:xfrm>
              <a:off x="688699" y="2067332"/>
              <a:ext cx="4039334" cy="68895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1" name="Rounded Rectangle 5">
            <a:extLst>
              <a:ext uri="{FF2B5EF4-FFF2-40B4-BE49-F238E27FC236}">
                <a16:creationId xmlns:a16="http://schemas.microsoft.com/office/drawing/2014/main" id="{D440BEF4-4D0F-48F2-838A-47820AE406F9}"/>
              </a:ext>
            </a:extLst>
          </p:cNvPr>
          <p:cNvSpPr/>
          <p:nvPr/>
        </p:nvSpPr>
        <p:spPr>
          <a:xfrm flipH="1">
            <a:off x="6401667" y="3981164"/>
            <a:ext cx="375960" cy="31014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252" name="Teardrop 1">
            <a:extLst>
              <a:ext uri="{FF2B5EF4-FFF2-40B4-BE49-F238E27FC236}">
                <a16:creationId xmlns:a16="http://schemas.microsoft.com/office/drawing/2014/main" id="{9C1C9730-75DF-47D2-AAF7-18F5FF73F2CD}"/>
              </a:ext>
            </a:extLst>
          </p:cNvPr>
          <p:cNvSpPr/>
          <p:nvPr/>
        </p:nvSpPr>
        <p:spPr>
          <a:xfrm rot="18805991">
            <a:off x="6433972" y="5510916"/>
            <a:ext cx="311350" cy="30810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3" name="Round Same Side Corner Rectangle 11">
            <a:extLst>
              <a:ext uri="{FF2B5EF4-FFF2-40B4-BE49-F238E27FC236}">
                <a16:creationId xmlns:a16="http://schemas.microsoft.com/office/drawing/2014/main" id="{1AFEB9D2-B410-4432-B144-29DE5EFFB485}"/>
              </a:ext>
            </a:extLst>
          </p:cNvPr>
          <p:cNvSpPr>
            <a:spLocks noChangeAspect="1"/>
          </p:cNvSpPr>
          <p:nvPr/>
        </p:nvSpPr>
        <p:spPr>
          <a:xfrm rot="9900000">
            <a:off x="6405330" y="3186785"/>
            <a:ext cx="368635" cy="3130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4" name="Rounded Rectangle 27">
            <a:extLst>
              <a:ext uri="{FF2B5EF4-FFF2-40B4-BE49-F238E27FC236}">
                <a16:creationId xmlns:a16="http://schemas.microsoft.com/office/drawing/2014/main" id="{73E476E6-D835-4D94-A0CE-D9BFA54BC68F}"/>
              </a:ext>
            </a:extLst>
          </p:cNvPr>
          <p:cNvSpPr/>
          <p:nvPr/>
        </p:nvSpPr>
        <p:spPr>
          <a:xfrm>
            <a:off x="6423402" y="4772602"/>
            <a:ext cx="332491" cy="25539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5" name="Donut 24">
            <a:extLst>
              <a:ext uri="{FF2B5EF4-FFF2-40B4-BE49-F238E27FC236}">
                <a16:creationId xmlns:a16="http://schemas.microsoft.com/office/drawing/2014/main" id="{71E6DF33-AAE7-4F60-B530-33E7C6CE4704}"/>
              </a:ext>
            </a:extLst>
          </p:cNvPr>
          <p:cNvSpPr/>
          <p:nvPr/>
        </p:nvSpPr>
        <p:spPr>
          <a:xfrm>
            <a:off x="6388763" y="2300453"/>
            <a:ext cx="401768" cy="405039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cxnSp>
        <p:nvCxnSpPr>
          <p:cNvPr id="256" name="Straight Arrow Connector 255">
            <a:extLst>
              <a:ext uri="{FF2B5EF4-FFF2-40B4-BE49-F238E27FC236}">
                <a16:creationId xmlns:a16="http://schemas.microsoft.com/office/drawing/2014/main" id="{16895DCF-6243-4831-B949-E68203D800D9}"/>
              </a:ext>
            </a:extLst>
          </p:cNvPr>
          <p:cNvCxnSpPr>
            <a:cxnSpLocks/>
          </p:cNvCxnSpPr>
          <p:nvPr/>
        </p:nvCxnSpPr>
        <p:spPr>
          <a:xfrm>
            <a:off x="5121386" y="2522705"/>
            <a:ext cx="1013086" cy="0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>
            <a:extLst>
              <a:ext uri="{FF2B5EF4-FFF2-40B4-BE49-F238E27FC236}">
                <a16:creationId xmlns:a16="http://schemas.microsoft.com/office/drawing/2014/main" id="{8EDD0C63-BB57-415F-84BF-666E2985F91C}"/>
              </a:ext>
            </a:extLst>
          </p:cNvPr>
          <p:cNvCxnSpPr>
            <a:cxnSpLocks/>
          </p:cNvCxnSpPr>
          <p:nvPr/>
        </p:nvCxnSpPr>
        <p:spPr>
          <a:xfrm>
            <a:off x="4854312" y="3311430"/>
            <a:ext cx="1280160" cy="0"/>
          </a:xfrm>
          <a:prstGeom prst="straightConnector1">
            <a:avLst/>
          </a:prstGeom>
          <a:ln w="25400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>
            <a:extLst>
              <a:ext uri="{FF2B5EF4-FFF2-40B4-BE49-F238E27FC236}">
                <a16:creationId xmlns:a16="http://schemas.microsoft.com/office/drawing/2014/main" id="{8FB830CD-CC7E-4164-BFDD-B21DCCC6307B}"/>
              </a:ext>
            </a:extLst>
          </p:cNvPr>
          <p:cNvCxnSpPr>
            <a:cxnSpLocks/>
          </p:cNvCxnSpPr>
          <p:nvPr/>
        </p:nvCxnSpPr>
        <p:spPr>
          <a:xfrm>
            <a:off x="4579992" y="4100155"/>
            <a:ext cx="1554480" cy="0"/>
          </a:xfrm>
          <a:prstGeom prst="straightConnector1">
            <a:avLst/>
          </a:prstGeom>
          <a:ln w="25400">
            <a:solidFill>
              <a:schemeClr val="accent3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>
            <a:extLst>
              <a:ext uri="{FF2B5EF4-FFF2-40B4-BE49-F238E27FC236}">
                <a16:creationId xmlns:a16="http://schemas.microsoft.com/office/drawing/2014/main" id="{3B0C7D97-0D69-4A33-8B47-3368152E7AD4}"/>
              </a:ext>
            </a:extLst>
          </p:cNvPr>
          <p:cNvCxnSpPr>
            <a:cxnSpLocks/>
          </p:cNvCxnSpPr>
          <p:nvPr/>
        </p:nvCxnSpPr>
        <p:spPr>
          <a:xfrm>
            <a:off x="4305672" y="4888880"/>
            <a:ext cx="1828800" cy="0"/>
          </a:xfrm>
          <a:prstGeom prst="straightConnector1">
            <a:avLst/>
          </a:prstGeom>
          <a:ln w="25400">
            <a:solidFill>
              <a:schemeClr val="accent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>
            <a:extLst>
              <a:ext uri="{FF2B5EF4-FFF2-40B4-BE49-F238E27FC236}">
                <a16:creationId xmlns:a16="http://schemas.microsoft.com/office/drawing/2014/main" id="{31C1070D-EDAE-419E-A897-7B2D5569F3B0}"/>
              </a:ext>
            </a:extLst>
          </p:cNvPr>
          <p:cNvCxnSpPr>
            <a:cxnSpLocks/>
          </p:cNvCxnSpPr>
          <p:nvPr/>
        </p:nvCxnSpPr>
        <p:spPr>
          <a:xfrm>
            <a:off x="4122792" y="5677604"/>
            <a:ext cx="2011680" cy="0"/>
          </a:xfrm>
          <a:prstGeom prst="straightConnector1">
            <a:avLst/>
          </a:prstGeom>
          <a:ln w="25400">
            <a:solidFill>
              <a:schemeClr val="accent5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08C4F900-36A8-4D19-A32D-83270BE8F201}"/>
              </a:ext>
            </a:extLst>
          </p:cNvPr>
          <p:cNvGrpSpPr/>
          <p:nvPr/>
        </p:nvGrpSpPr>
        <p:grpSpPr>
          <a:xfrm>
            <a:off x="7077289" y="2166815"/>
            <a:ext cx="4758940" cy="672313"/>
            <a:chOff x="4965552" y="1768882"/>
            <a:chExt cx="2583556" cy="672313"/>
          </a:xfrm>
        </p:grpSpPr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CDB67237-1BFB-4318-B3C0-69A690985668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41349944-D1C2-4124-9762-77D9A6C9B561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6CEA7076-1CAE-48E5-AE3E-0F2BE4227373}"/>
              </a:ext>
            </a:extLst>
          </p:cNvPr>
          <p:cNvGrpSpPr/>
          <p:nvPr/>
        </p:nvGrpSpPr>
        <p:grpSpPr>
          <a:xfrm>
            <a:off x="7077289" y="2957314"/>
            <a:ext cx="4758940" cy="672313"/>
            <a:chOff x="4965552" y="1768882"/>
            <a:chExt cx="2583556" cy="672313"/>
          </a:xfrm>
        </p:grpSpPr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7CD07193-DAEF-4E2E-B17B-40A8467D20AA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C7F01DD3-2E29-4349-922A-71AF1E685750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03371205-0482-4CB3-AA28-0CEB31D84472}"/>
              </a:ext>
            </a:extLst>
          </p:cNvPr>
          <p:cNvGrpSpPr/>
          <p:nvPr/>
        </p:nvGrpSpPr>
        <p:grpSpPr>
          <a:xfrm>
            <a:off x="7077289" y="3747813"/>
            <a:ext cx="4758940" cy="672313"/>
            <a:chOff x="4965552" y="1768882"/>
            <a:chExt cx="2583556" cy="672313"/>
          </a:xfrm>
        </p:grpSpPr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811C39F3-1B88-4606-A5F9-249E7337CCD8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9100328B-BF6A-4608-909E-6C24DCC3F902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E79370BE-6442-49F6-A0DF-8883D15D511A}"/>
              </a:ext>
            </a:extLst>
          </p:cNvPr>
          <p:cNvGrpSpPr/>
          <p:nvPr/>
        </p:nvGrpSpPr>
        <p:grpSpPr>
          <a:xfrm>
            <a:off x="7077289" y="4538312"/>
            <a:ext cx="4758940" cy="672313"/>
            <a:chOff x="4965552" y="1768882"/>
            <a:chExt cx="2583556" cy="672313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8A005C5F-5116-4380-A962-5D49A7B14BD5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E56CDA1F-F391-4508-942A-6142623DEF16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C1706918-C2A7-4CA8-A4F0-3D876FB70492}"/>
              </a:ext>
            </a:extLst>
          </p:cNvPr>
          <p:cNvGrpSpPr/>
          <p:nvPr/>
        </p:nvGrpSpPr>
        <p:grpSpPr>
          <a:xfrm>
            <a:off x="7077289" y="5328810"/>
            <a:ext cx="4758940" cy="672313"/>
            <a:chOff x="4965552" y="1768882"/>
            <a:chExt cx="2583556" cy="672313"/>
          </a:xfrm>
        </p:grpSpPr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05B9F1BC-3A00-440C-AB9A-5222F2837ABF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0961D2BD-93AA-4AA9-9694-DFBAF96D534E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6" name="TextBox 275">
            <a:extLst>
              <a:ext uri="{FF2B5EF4-FFF2-40B4-BE49-F238E27FC236}">
                <a16:creationId xmlns:a16="http://schemas.microsoft.com/office/drawing/2014/main" id="{28FFABF8-ED08-4CD9-A703-CA9F3C7C3521}"/>
              </a:ext>
            </a:extLst>
          </p:cNvPr>
          <p:cNvSpPr txBox="1"/>
          <p:nvPr/>
        </p:nvSpPr>
        <p:spPr>
          <a:xfrm>
            <a:off x="1046401" y="2903889"/>
            <a:ext cx="3464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 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9F98C9FC-E851-4A96-8F84-8F450E18AE9E}"/>
              </a:ext>
            </a:extLst>
          </p:cNvPr>
          <p:cNvSpPr txBox="1"/>
          <p:nvPr/>
        </p:nvSpPr>
        <p:spPr>
          <a:xfrm>
            <a:off x="1366557" y="3607425"/>
            <a:ext cx="2824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6C280D16-B226-4F44-97FD-0D82E31A5F0E}"/>
              </a:ext>
            </a:extLst>
          </p:cNvPr>
          <p:cNvSpPr txBox="1"/>
          <p:nvPr/>
        </p:nvSpPr>
        <p:spPr>
          <a:xfrm>
            <a:off x="1686713" y="4310961"/>
            <a:ext cx="2184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83839FE3-C992-49D9-BE41-D106748BDA3A}"/>
              </a:ext>
            </a:extLst>
          </p:cNvPr>
          <p:cNvSpPr txBox="1"/>
          <p:nvPr/>
        </p:nvSpPr>
        <p:spPr>
          <a:xfrm>
            <a:off x="1795339" y="5014497"/>
            <a:ext cx="1966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19E679A7-F63A-4952-94B8-58D623DF94F0}"/>
              </a:ext>
            </a:extLst>
          </p:cNvPr>
          <p:cNvSpPr txBox="1"/>
          <p:nvPr/>
        </p:nvSpPr>
        <p:spPr>
          <a:xfrm>
            <a:off x="2277223" y="5718031"/>
            <a:ext cx="1003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PPT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11389</TotalTime>
  <Words>124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79</cp:revision>
  <dcterms:created xsi:type="dcterms:W3CDTF">2018-02-18T19:39:47Z</dcterms:created>
  <dcterms:modified xsi:type="dcterms:W3CDTF">2021-04-14T07:14:37Z</dcterms:modified>
</cp:coreProperties>
</file>