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29" name="Group 82">
            <a:extLst>
              <a:ext uri="{FF2B5EF4-FFF2-40B4-BE49-F238E27FC236}">
                <a16:creationId xmlns:a16="http://schemas.microsoft.com/office/drawing/2014/main" id="{32732976-FDCA-4A1F-A45F-16710AA7A151}"/>
              </a:ext>
            </a:extLst>
          </p:cNvPr>
          <p:cNvGrpSpPr/>
          <p:nvPr/>
        </p:nvGrpSpPr>
        <p:grpSpPr>
          <a:xfrm>
            <a:off x="5945086" y="2012555"/>
            <a:ext cx="5564092" cy="2700829"/>
            <a:chOff x="581890" y="2857852"/>
            <a:chExt cx="6301148" cy="2700829"/>
          </a:xfrm>
        </p:grpSpPr>
        <p:sp>
          <p:nvSpPr>
            <p:cNvPr id="1630" name="TextBox 1629">
              <a:extLst>
                <a:ext uri="{FF2B5EF4-FFF2-40B4-BE49-F238E27FC236}">
                  <a16:creationId xmlns:a16="http://schemas.microsoft.com/office/drawing/2014/main" id="{9322CD4C-4FF6-4F59-BDE1-117A2DB39291}"/>
                </a:ext>
              </a:extLst>
            </p:cNvPr>
            <p:cNvSpPr txBox="1"/>
            <p:nvPr/>
          </p:nvSpPr>
          <p:spPr>
            <a:xfrm>
              <a:off x="581890" y="3435023"/>
              <a:ext cx="6301148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Easy to change colors, photos and Text. You can simply impress your audience and add a unique zing and appeal to your Presentations. Get a modern PowerPoint  Presentation that is beautifully designed. I hope and I believe that this Template will your Time, Money and Reputation.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cs typeface="Arial" pitchFamily="34" charset="0"/>
              </a:endParaRPr>
            </a:p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1631" name="TextBox 1630">
              <a:extLst>
                <a:ext uri="{FF2B5EF4-FFF2-40B4-BE49-F238E27FC236}">
                  <a16:creationId xmlns:a16="http://schemas.microsoft.com/office/drawing/2014/main" id="{A5FDE45D-FD78-4C63-A884-A982F0AA9495}"/>
                </a:ext>
              </a:extLst>
            </p:cNvPr>
            <p:cNvSpPr txBox="1"/>
            <p:nvPr/>
          </p:nvSpPr>
          <p:spPr>
            <a:xfrm>
              <a:off x="581890" y="2857852"/>
              <a:ext cx="6301148" cy="5155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ts val="3300"/>
                </a:lnSpc>
              </a:pPr>
              <a:r>
                <a:rPr lang="en-US" altLang="ko-KR" sz="3200" b="1" dirty="0">
                  <a:cs typeface="Arial" pitchFamily="34" charset="0"/>
                </a:rPr>
                <a:t>Power Presentation</a:t>
              </a:r>
              <a:endParaRPr lang="ko-KR" altLang="en-US" sz="3200" b="1" dirty="0">
                <a:cs typeface="Arial" pitchFamily="34" charset="0"/>
              </a:endParaRPr>
            </a:p>
          </p:txBody>
        </p:sp>
      </p:grpSp>
      <p:sp>
        <p:nvSpPr>
          <p:cNvPr id="1632" name="TextBox 1631">
            <a:extLst>
              <a:ext uri="{FF2B5EF4-FFF2-40B4-BE49-F238E27FC236}">
                <a16:creationId xmlns:a16="http://schemas.microsoft.com/office/drawing/2014/main" id="{EC5CE641-A499-465D-AA71-B511EC4B0315}"/>
              </a:ext>
            </a:extLst>
          </p:cNvPr>
          <p:cNvSpPr txBox="1"/>
          <p:nvPr/>
        </p:nvSpPr>
        <p:spPr>
          <a:xfrm>
            <a:off x="655614" y="5133124"/>
            <a:ext cx="763624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633" name="TextBox 1632">
            <a:extLst>
              <a:ext uri="{FF2B5EF4-FFF2-40B4-BE49-F238E27FC236}">
                <a16:creationId xmlns:a16="http://schemas.microsoft.com/office/drawing/2014/main" id="{C4C8EF78-0D6D-4030-83E7-5102884168E3}"/>
              </a:ext>
            </a:extLst>
          </p:cNvPr>
          <p:cNvSpPr txBox="1"/>
          <p:nvPr/>
        </p:nvSpPr>
        <p:spPr>
          <a:xfrm>
            <a:off x="693322" y="5651172"/>
            <a:ext cx="2469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634" name="TextBox 1633">
            <a:extLst>
              <a:ext uri="{FF2B5EF4-FFF2-40B4-BE49-F238E27FC236}">
                <a16:creationId xmlns:a16="http://schemas.microsoft.com/office/drawing/2014/main" id="{33D271B1-17A4-41D6-A494-34C977C6BADF}"/>
              </a:ext>
            </a:extLst>
          </p:cNvPr>
          <p:cNvSpPr txBox="1"/>
          <p:nvPr/>
        </p:nvSpPr>
        <p:spPr>
          <a:xfrm>
            <a:off x="3437659" y="5133124"/>
            <a:ext cx="763624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635" name="TextBox 1634">
            <a:extLst>
              <a:ext uri="{FF2B5EF4-FFF2-40B4-BE49-F238E27FC236}">
                <a16:creationId xmlns:a16="http://schemas.microsoft.com/office/drawing/2014/main" id="{D6CFCFAB-476C-4FDA-ABFC-9E49C52E5FCE}"/>
              </a:ext>
            </a:extLst>
          </p:cNvPr>
          <p:cNvSpPr txBox="1"/>
          <p:nvPr/>
        </p:nvSpPr>
        <p:spPr>
          <a:xfrm>
            <a:off x="3475367" y="5651172"/>
            <a:ext cx="2469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636" name="TextBox 1635">
            <a:extLst>
              <a:ext uri="{FF2B5EF4-FFF2-40B4-BE49-F238E27FC236}">
                <a16:creationId xmlns:a16="http://schemas.microsoft.com/office/drawing/2014/main" id="{D665CE9E-A659-443B-B7DE-34CDF558D558}"/>
              </a:ext>
            </a:extLst>
          </p:cNvPr>
          <p:cNvSpPr txBox="1"/>
          <p:nvPr/>
        </p:nvSpPr>
        <p:spPr>
          <a:xfrm>
            <a:off x="6219704" y="5133124"/>
            <a:ext cx="763624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637" name="TextBox 1636">
            <a:extLst>
              <a:ext uri="{FF2B5EF4-FFF2-40B4-BE49-F238E27FC236}">
                <a16:creationId xmlns:a16="http://schemas.microsoft.com/office/drawing/2014/main" id="{62DE47CB-D0CF-4237-A4B9-F27A45DB0432}"/>
              </a:ext>
            </a:extLst>
          </p:cNvPr>
          <p:cNvSpPr txBox="1"/>
          <p:nvPr/>
        </p:nvSpPr>
        <p:spPr>
          <a:xfrm>
            <a:off x="6257412" y="5651172"/>
            <a:ext cx="2469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638" name="TextBox 1637">
            <a:extLst>
              <a:ext uri="{FF2B5EF4-FFF2-40B4-BE49-F238E27FC236}">
                <a16:creationId xmlns:a16="http://schemas.microsoft.com/office/drawing/2014/main" id="{668C1B84-08C2-4A00-BE62-99AD53C047A7}"/>
              </a:ext>
            </a:extLst>
          </p:cNvPr>
          <p:cNvSpPr txBox="1"/>
          <p:nvPr/>
        </p:nvSpPr>
        <p:spPr>
          <a:xfrm>
            <a:off x="9001750" y="5133124"/>
            <a:ext cx="763624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639" name="TextBox 1638">
            <a:extLst>
              <a:ext uri="{FF2B5EF4-FFF2-40B4-BE49-F238E27FC236}">
                <a16:creationId xmlns:a16="http://schemas.microsoft.com/office/drawing/2014/main" id="{9068B2C2-A619-4ADA-B3F6-08103039733E}"/>
              </a:ext>
            </a:extLst>
          </p:cNvPr>
          <p:cNvSpPr txBox="1"/>
          <p:nvPr/>
        </p:nvSpPr>
        <p:spPr>
          <a:xfrm>
            <a:off x="9039458" y="5651172"/>
            <a:ext cx="2469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640" name="TextBox 1639">
            <a:extLst>
              <a:ext uri="{FF2B5EF4-FFF2-40B4-BE49-F238E27FC236}">
                <a16:creationId xmlns:a16="http://schemas.microsoft.com/office/drawing/2014/main" id="{3C711065-73D3-4EC9-9402-B8E3E699FE7A}"/>
              </a:ext>
            </a:extLst>
          </p:cNvPr>
          <p:cNvSpPr txBox="1"/>
          <p:nvPr/>
        </p:nvSpPr>
        <p:spPr>
          <a:xfrm>
            <a:off x="1419238" y="5256234"/>
            <a:ext cx="1635099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641" name="TextBox 1640">
            <a:extLst>
              <a:ext uri="{FF2B5EF4-FFF2-40B4-BE49-F238E27FC236}">
                <a16:creationId xmlns:a16="http://schemas.microsoft.com/office/drawing/2014/main" id="{7CC3B6AB-2F9A-40CD-A241-5323BB603CAE}"/>
              </a:ext>
            </a:extLst>
          </p:cNvPr>
          <p:cNvSpPr txBox="1"/>
          <p:nvPr/>
        </p:nvSpPr>
        <p:spPr>
          <a:xfrm>
            <a:off x="4201283" y="5256234"/>
            <a:ext cx="1635099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642" name="TextBox 1641">
            <a:extLst>
              <a:ext uri="{FF2B5EF4-FFF2-40B4-BE49-F238E27FC236}">
                <a16:creationId xmlns:a16="http://schemas.microsoft.com/office/drawing/2014/main" id="{B1E12040-771D-488A-A8DD-2075487D9D7B}"/>
              </a:ext>
            </a:extLst>
          </p:cNvPr>
          <p:cNvSpPr txBox="1"/>
          <p:nvPr/>
        </p:nvSpPr>
        <p:spPr>
          <a:xfrm>
            <a:off x="7052264" y="5256234"/>
            <a:ext cx="1674866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643" name="TextBox 1642">
            <a:extLst>
              <a:ext uri="{FF2B5EF4-FFF2-40B4-BE49-F238E27FC236}">
                <a16:creationId xmlns:a16="http://schemas.microsoft.com/office/drawing/2014/main" id="{D46A1235-499E-483A-BD20-FCBB7C693CFA}"/>
              </a:ext>
            </a:extLst>
          </p:cNvPr>
          <p:cNvSpPr txBox="1"/>
          <p:nvPr/>
        </p:nvSpPr>
        <p:spPr>
          <a:xfrm>
            <a:off x="9834310" y="5256234"/>
            <a:ext cx="1635099" cy="30777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644" name="Graphic 143">
            <a:extLst>
              <a:ext uri="{FF2B5EF4-FFF2-40B4-BE49-F238E27FC236}">
                <a16:creationId xmlns:a16="http://schemas.microsoft.com/office/drawing/2014/main" id="{07CCE4F2-11D4-4A34-B13B-856DAF299D76}"/>
              </a:ext>
            </a:extLst>
          </p:cNvPr>
          <p:cNvSpPr/>
          <p:nvPr/>
        </p:nvSpPr>
        <p:spPr>
          <a:xfrm>
            <a:off x="-2997" y="1170878"/>
            <a:ext cx="6194377" cy="3846201"/>
          </a:xfrm>
          <a:custGeom>
            <a:avLst/>
            <a:gdLst>
              <a:gd name="connsiteX0" fmla="*/ 6306972 w 6307957"/>
              <a:gd name="connsiteY0" fmla="*/ 157182 h 4698694"/>
              <a:gd name="connsiteX1" fmla="*/ 5765459 w 6307957"/>
              <a:gd name="connsiteY1" fmla="*/ 512441 h 4698694"/>
              <a:gd name="connsiteX2" fmla="*/ 3882730 w 6307957"/>
              <a:gd name="connsiteY2" fmla="*/ 1744765 h 4698694"/>
              <a:gd name="connsiteX3" fmla="*/ 3865977 w 6307957"/>
              <a:gd name="connsiteY3" fmla="*/ 1777285 h 4698694"/>
              <a:gd name="connsiteX4" fmla="*/ 3846267 w 6307957"/>
              <a:gd name="connsiteY4" fmla="*/ 1817689 h 4698694"/>
              <a:gd name="connsiteX5" fmla="*/ 3740823 w 6307957"/>
              <a:gd name="connsiteY5" fmla="*/ 1875831 h 4698694"/>
              <a:gd name="connsiteX6" fmla="*/ 3728997 w 6307957"/>
              <a:gd name="connsiteY6" fmla="*/ 1878295 h 4698694"/>
              <a:gd name="connsiteX7" fmla="*/ 3675782 w 6307957"/>
              <a:gd name="connsiteY7" fmla="*/ 1896526 h 4698694"/>
              <a:gd name="connsiteX8" fmla="*/ 3746243 w 6307957"/>
              <a:gd name="connsiteY8" fmla="*/ 1990638 h 4698694"/>
              <a:gd name="connsiteX9" fmla="*/ 3753634 w 6307957"/>
              <a:gd name="connsiteY9" fmla="*/ 2033998 h 4698694"/>
              <a:gd name="connsiteX10" fmla="*/ 3818675 w 6307957"/>
              <a:gd name="connsiteY10" fmla="*/ 2170978 h 4698694"/>
              <a:gd name="connsiteX11" fmla="*/ 3860064 w 6307957"/>
              <a:gd name="connsiteY11" fmla="*/ 2274945 h 4698694"/>
              <a:gd name="connsiteX12" fmla="*/ 3848239 w 6307957"/>
              <a:gd name="connsiteY12" fmla="*/ 2414388 h 4698694"/>
              <a:gd name="connsiteX13" fmla="*/ 3663957 w 6307957"/>
              <a:gd name="connsiteY13" fmla="*/ 2502587 h 4698694"/>
              <a:gd name="connsiteX14" fmla="*/ 3594481 w 6307957"/>
              <a:gd name="connsiteY14" fmla="*/ 2460212 h 4698694"/>
              <a:gd name="connsiteX15" fmla="*/ 3594481 w 6307957"/>
              <a:gd name="connsiteY15" fmla="*/ 2484848 h 4698694"/>
              <a:gd name="connsiteX16" fmla="*/ 3586598 w 6307957"/>
              <a:gd name="connsiteY16" fmla="*/ 2589801 h 4698694"/>
              <a:gd name="connsiteX17" fmla="*/ 3582656 w 6307957"/>
              <a:gd name="connsiteY17" fmla="*/ 2623799 h 4698694"/>
              <a:gd name="connsiteX18" fmla="*/ 3552107 w 6307957"/>
              <a:gd name="connsiteY18" fmla="*/ 2791328 h 4698694"/>
              <a:gd name="connsiteX19" fmla="*/ 3554570 w 6307957"/>
              <a:gd name="connsiteY19" fmla="*/ 2860310 h 4698694"/>
              <a:gd name="connsiteX20" fmla="*/ 3544716 w 6307957"/>
              <a:gd name="connsiteY20" fmla="*/ 2895787 h 4698694"/>
              <a:gd name="connsiteX21" fmla="*/ 3500862 w 6307957"/>
              <a:gd name="connsiteY21" fmla="*/ 2961813 h 4698694"/>
              <a:gd name="connsiteX22" fmla="*/ 3475240 w 6307957"/>
              <a:gd name="connsiteY22" fmla="*/ 3027839 h 4698694"/>
              <a:gd name="connsiteX23" fmla="*/ 3451589 w 6307957"/>
              <a:gd name="connsiteY23" fmla="*/ 3084503 h 4698694"/>
              <a:gd name="connsiteX24" fmla="*/ 3458980 w 6307957"/>
              <a:gd name="connsiteY24" fmla="*/ 3117024 h 4698694"/>
              <a:gd name="connsiteX25" fmla="*/ 3646711 w 6307957"/>
              <a:gd name="connsiteY25" fmla="*/ 3328899 h 4698694"/>
              <a:gd name="connsiteX26" fmla="*/ 3782212 w 6307957"/>
              <a:gd name="connsiteY26" fmla="*/ 3521557 h 4698694"/>
              <a:gd name="connsiteX27" fmla="*/ 3803893 w 6307957"/>
              <a:gd name="connsiteY27" fmla="*/ 3700912 h 4698694"/>
              <a:gd name="connsiteX28" fmla="*/ 3704854 w 6307957"/>
              <a:gd name="connsiteY28" fmla="*/ 3970929 h 4698694"/>
              <a:gd name="connsiteX29" fmla="*/ 3654102 w 6307957"/>
              <a:gd name="connsiteY29" fmla="*/ 4135009 h 4698694"/>
              <a:gd name="connsiteX30" fmla="*/ 3584134 w 6307957"/>
              <a:gd name="connsiteY30" fmla="*/ 4286770 h 4698694"/>
              <a:gd name="connsiteX31" fmla="*/ 3549643 w 6307957"/>
              <a:gd name="connsiteY31" fmla="*/ 4373491 h 4698694"/>
              <a:gd name="connsiteX32" fmla="*/ 3558019 w 6307957"/>
              <a:gd name="connsiteY32" fmla="*/ 4410939 h 4698694"/>
              <a:gd name="connsiteX33" fmla="*/ 3614191 w 6307957"/>
              <a:gd name="connsiteY33" fmla="*/ 4488790 h 4698694"/>
              <a:gd name="connsiteX34" fmla="*/ 3727519 w 6307957"/>
              <a:gd name="connsiteY34" fmla="*/ 4576497 h 4698694"/>
              <a:gd name="connsiteX35" fmla="*/ 3769894 w 6307957"/>
              <a:gd name="connsiteY35" fmla="*/ 4596206 h 4698694"/>
              <a:gd name="connsiteX36" fmla="*/ 3801922 w 6307957"/>
              <a:gd name="connsiteY36" fmla="*/ 4668638 h 4698694"/>
              <a:gd name="connsiteX37" fmla="*/ 3762996 w 6307957"/>
              <a:gd name="connsiteY37" fmla="*/ 4698694 h 4698694"/>
              <a:gd name="connsiteX38" fmla="*/ 3669377 w 6307957"/>
              <a:gd name="connsiteY38" fmla="*/ 4698694 h 4698694"/>
              <a:gd name="connsiteX39" fmla="*/ 3643262 w 6307957"/>
              <a:gd name="connsiteY39" fmla="*/ 4694260 h 4698694"/>
              <a:gd name="connsiteX40" fmla="*/ 3434343 w 6307957"/>
              <a:gd name="connsiteY40" fmla="*/ 4685883 h 4698694"/>
              <a:gd name="connsiteX41" fmla="*/ 3235772 w 6307957"/>
              <a:gd name="connsiteY41" fmla="*/ 4643016 h 4698694"/>
              <a:gd name="connsiteX42" fmla="*/ 3191919 w 6307957"/>
              <a:gd name="connsiteY42" fmla="*/ 4561222 h 4698694"/>
              <a:gd name="connsiteX43" fmla="*/ 3215570 w 6307957"/>
              <a:gd name="connsiteY43" fmla="*/ 4489283 h 4698694"/>
              <a:gd name="connsiteX44" fmla="*/ 3289973 w 6307957"/>
              <a:gd name="connsiteY44" fmla="*/ 4289234 h 4698694"/>
              <a:gd name="connsiteX45" fmla="*/ 3335304 w 6307957"/>
              <a:gd name="connsiteY45" fmla="*/ 4095097 h 4698694"/>
              <a:gd name="connsiteX46" fmla="*/ 3396403 w 6307957"/>
              <a:gd name="connsiteY46" fmla="*/ 3829022 h 4698694"/>
              <a:gd name="connsiteX47" fmla="*/ 3415127 w 6307957"/>
              <a:gd name="connsiteY47" fmla="*/ 3770880 h 4698694"/>
              <a:gd name="connsiteX48" fmla="*/ 3415620 w 6307957"/>
              <a:gd name="connsiteY48" fmla="*/ 3742301 h 4698694"/>
              <a:gd name="connsiteX49" fmla="*/ 3338261 w 6307957"/>
              <a:gd name="connsiteY49" fmla="*/ 3669870 h 4698694"/>
              <a:gd name="connsiteX50" fmla="*/ 3236265 w 6307957"/>
              <a:gd name="connsiteY50" fmla="*/ 3601872 h 4698694"/>
              <a:gd name="connsiteX51" fmla="*/ 3197832 w 6307957"/>
              <a:gd name="connsiteY51" fmla="*/ 3570338 h 4698694"/>
              <a:gd name="connsiteX52" fmla="*/ 3111604 w 6307957"/>
              <a:gd name="connsiteY52" fmla="*/ 3713230 h 4698694"/>
              <a:gd name="connsiteX53" fmla="*/ 3058881 w 6307957"/>
              <a:gd name="connsiteY53" fmla="*/ 3786154 h 4698694"/>
              <a:gd name="connsiteX54" fmla="*/ 2968712 w 6307957"/>
              <a:gd name="connsiteY54" fmla="*/ 3865484 h 4698694"/>
              <a:gd name="connsiteX55" fmla="*/ 2808081 w 6307957"/>
              <a:gd name="connsiteY55" fmla="*/ 3968465 h 4698694"/>
              <a:gd name="connsiteX56" fmla="*/ 2749446 w 6307957"/>
              <a:gd name="connsiteY56" fmla="*/ 3999507 h 4698694"/>
              <a:gd name="connsiteX57" fmla="*/ 2620350 w 6307957"/>
              <a:gd name="connsiteY57" fmla="*/ 4057157 h 4698694"/>
              <a:gd name="connsiteX58" fmla="*/ 2542498 w 6307957"/>
              <a:gd name="connsiteY58" fmla="*/ 4103966 h 4698694"/>
              <a:gd name="connsiteX59" fmla="*/ 2524267 w 6307957"/>
              <a:gd name="connsiteY59" fmla="*/ 4120227 h 4698694"/>
              <a:gd name="connsiteX60" fmla="*/ 2325203 w 6307957"/>
              <a:gd name="connsiteY60" fmla="*/ 4269524 h 4698694"/>
              <a:gd name="connsiteX61" fmla="*/ 2269525 w 6307957"/>
              <a:gd name="connsiteY61" fmla="*/ 4321261 h 4698694"/>
              <a:gd name="connsiteX62" fmla="*/ 2271003 w 6307957"/>
              <a:gd name="connsiteY62" fmla="*/ 4360187 h 4698694"/>
              <a:gd name="connsiteX63" fmla="*/ 2295639 w 6307957"/>
              <a:gd name="connsiteY63" fmla="*/ 4401084 h 4698694"/>
              <a:gd name="connsiteX64" fmla="*/ 2367086 w 6307957"/>
              <a:gd name="connsiteY64" fmla="*/ 4478443 h 4698694"/>
              <a:gd name="connsiteX65" fmla="*/ 2441981 w 6307957"/>
              <a:gd name="connsiteY65" fmla="*/ 4562208 h 4698694"/>
              <a:gd name="connsiteX66" fmla="*/ 2405026 w 6307957"/>
              <a:gd name="connsiteY66" fmla="*/ 4608032 h 4698694"/>
              <a:gd name="connsiteX67" fmla="*/ 2040897 w 6307957"/>
              <a:gd name="connsiteY67" fmla="*/ 4621828 h 4698694"/>
              <a:gd name="connsiteX68" fmla="*/ 1899975 w 6307957"/>
              <a:gd name="connsiteY68" fmla="*/ 4594235 h 4698694"/>
              <a:gd name="connsiteX69" fmla="*/ 1883715 w 6307957"/>
              <a:gd name="connsiteY69" fmla="*/ 4561222 h 4698694"/>
              <a:gd name="connsiteX70" fmla="*/ 1902439 w 6307957"/>
              <a:gd name="connsiteY70" fmla="*/ 4439517 h 4698694"/>
              <a:gd name="connsiteX71" fmla="*/ 1898005 w 6307957"/>
              <a:gd name="connsiteY71" fmla="*/ 4402070 h 4698694"/>
              <a:gd name="connsiteX72" fmla="*/ 1904410 w 6307957"/>
              <a:gd name="connsiteY72" fmla="*/ 4324711 h 4698694"/>
              <a:gd name="connsiteX73" fmla="*/ 1946292 w 6307957"/>
              <a:gd name="connsiteY73" fmla="*/ 4207440 h 4698694"/>
              <a:gd name="connsiteX74" fmla="*/ 1991624 w 6307957"/>
              <a:gd name="connsiteY74" fmla="*/ 3989160 h 4698694"/>
              <a:gd name="connsiteX75" fmla="*/ 1996058 w 6307957"/>
              <a:gd name="connsiteY75" fmla="*/ 3967972 h 4698694"/>
              <a:gd name="connsiteX76" fmla="*/ 2000986 w 6307957"/>
              <a:gd name="connsiteY76" fmla="*/ 3864006 h 4698694"/>
              <a:gd name="connsiteX77" fmla="*/ 1991624 w 6307957"/>
              <a:gd name="connsiteY77" fmla="*/ 3821138 h 4698694"/>
              <a:gd name="connsiteX78" fmla="*/ 1946785 w 6307957"/>
              <a:gd name="connsiteY78" fmla="*/ 3752156 h 4698694"/>
              <a:gd name="connsiteX79" fmla="*/ 1934467 w 6307957"/>
              <a:gd name="connsiteY79" fmla="*/ 3740330 h 4698694"/>
              <a:gd name="connsiteX80" fmla="*/ 1704853 w 6307957"/>
              <a:gd name="connsiteY80" fmla="*/ 3544223 h 4698694"/>
              <a:gd name="connsiteX81" fmla="*/ 1584134 w 6307957"/>
              <a:gd name="connsiteY81" fmla="*/ 3424489 h 4698694"/>
              <a:gd name="connsiteX82" fmla="*/ 1570338 w 6307957"/>
              <a:gd name="connsiteY82" fmla="*/ 3440256 h 4698694"/>
              <a:gd name="connsiteX83" fmla="*/ 1348115 w 6307957"/>
              <a:gd name="connsiteY83" fmla="*/ 3716679 h 4698694"/>
              <a:gd name="connsiteX84" fmla="*/ 1286524 w 6307957"/>
              <a:gd name="connsiteY84" fmla="*/ 3779749 h 4698694"/>
              <a:gd name="connsiteX85" fmla="*/ 1219512 w 6307957"/>
              <a:gd name="connsiteY85" fmla="*/ 3866469 h 4698694"/>
              <a:gd name="connsiteX86" fmla="*/ 1164326 w 6307957"/>
              <a:gd name="connsiteY86" fmla="*/ 3936930 h 4698694"/>
              <a:gd name="connsiteX87" fmla="*/ 1053954 w 6307957"/>
              <a:gd name="connsiteY87" fmla="*/ 4044346 h 4698694"/>
              <a:gd name="connsiteX88" fmla="*/ 1033752 w 6307957"/>
              <a:gd name="connsiteY88" fmla="*/ 4066026 h 4698694"/>
              <a:gd name="connsiteX89" fmla="*/ 886918 w 6307957"/>
              <a:gd name="connsiteY89" fmla="*/ 4127618 h 4698694"/>
              <a:gd name="connsiteX90" fmla="*/ 857354 w 6307957"/>
              <a:gd name="connsiteY90" fmla="*/ 4143385 h 4698694"/>
              <a:gd name="connsiteX91" fmla="*/ 728751 w 6307957"/>
              <a:gd name="connsiteY91" fmla="*/ 4332594 h 4698694"/>
              <a:gd name="connsiteX92" fmla="*/ 722345 w 6307957"/>
              <a:gd name="connsiteY92" fmla="*/ 4345405 h 4698694"/>
              <a:gd name="connsiteX93" fmla="*/ 696231 w 6307957"/>
              <a:gd name="connsiteY93" fmla="*/ 4387288 h 4698694"/>
              <a:gd name="connsiteX94" fmla="*/ 674058 w 6307957"/>
              <a:gd name="connsiteY94" fmla="*/ 4433605 h 4698694"/>
              <a:gd name="connsiteX95" fmla="*/ 656812 w 6307957"/>
              <a:gd name="connsiteY95" fmla="*/ 4479429 h 4698694"/>
              <a:gd name="connsiteX96" fmla="*/ 654841 w 6307957"/>
              <a:gd name="connsiteY96" fmla="*/ 4499138 h 4698694"/>
              <a:gd name="connsiteX97" fmla="*/ 595713 w 6307957"/>
              <a:gd name="connsiteY97" fmla="*/ 4607046 h 4698694"/>
              <a:gd name="connsiteX98" fmla="*/ 450357 w 6307957"/>
              <a:gd name="connsiteY98" fmla="*/ 4603597 h 4698694"/>
              <a:gd name="connsiteX99" fmla="*/ 434590 w 6307957"/>
              <a:gd name="connsiteY99" fmla="*/ 4581424 h 4698694"/>
              <a:gd name="connsiteX100" fmla="*/ 431633 w 6307957"/>
              <a:gd name="connsiteY100" fmla="*/ 4436068 h 4698694"/>
              <a:gd name="connsiteX101" fmla="*/ 492732 w 6307957"/>
              <a:gd name="connsiteY101" fmla="*/ 4221237 h 4698694"/>
              <a:gd name="connsiteX102" fmla="*/ 615423 w 6307957"/>
              <a:gd name="connsiteY102" fmla="*/ 4019216 h 4698694"/>
              <a:gd name="connsiteX103" fmla="*/ 645479 w 6307957"/>
              <a:gd name="connsiteY103" fmla="*/ 3980783 h 4698694"/>
              <a:gd name="connsiteX104" fmla="*/ 660754 w 6307957"/>
              <a:gd name="connsiteY104" fmla="*/ 3953191 h 4698694"/>
              <a:gd name="connsiteX105" fmla="*/ 721853 w 6307957"/>
              <a:gd name="connsiteY105" fmla="*/ 3836413 h 4698694"/>
              <a:gd name="connsiteX106" fmla="*/ 787386 w 6307957"/>
              <a:gd name="connsiteY106" fmla="*/ 3769894 h 4698694"/>
              <a:gd name="connsiteX107" fmla="*/ 893816 w 6307957"/>
              <a:gd name="connsiteY107" fmla="*/ 3644247 h 4698694"/>
              <a:gd name="connsiteX108" fmla="*/ 861789 w 6307957"/>
              <a:gd name="connsiteY108" fmla="*/ 3650160 h 4698694"/>
              <a:gd name="connsiteX109" fmla="*/ 34984 w 6307957"/>
              <a:gd name="connsiteY109" fmla="*/ 4097561 h 4698694"/>
              <a:gd name="connsiteX110" fmla="*/ 9855 w 6307957"/>
              <a:gd name="connsiteY110" fmla="*/ 4107416 h 4698694"/>
              <a:gd name="connsiteX111" fmla="*/ 0 w 6307957"/>
              <a:gd name="connsiteY111" fmla="*/ 3975856 h 4698694"/>
              <a:gd name="connsiteX112" fmla="*/ 0 w 6307957"/>
              <a:gd name="connsiteY112" fmla="*/ 3931510 h 4698694"/>
              <a:gd name="connsiteX113" fmla="*/ 232077 w 6307957"/>
              <a:gd name="connsiteY113" fmla="*/ 3813747 h 4698694"/>
              <a:gd name="connsiteX114" fmla="*/ 953437 w 6307957"/>
              <a:gd name="connsiteY114" fmla="*/ 3369796 h 4698694"/>
              <a:gd name="connsiteX115" fmla="*/ 1014043 w 6307957"/>
              <a:gd name="connsiteY115" fmla="*/ 3310175 h 4698694"/>
              <a:gd name="connsiteX116" fmla="*/ 1019463 w 6307957"/>
              <a:gd name="connsiteY116" fmla="*/ 3294900 h 4698694"/>
              <a:gd name="connsiteX117" fmla="*/ 1039665 w 6307957"/>
              <a:gd name="connsiteY117" fmla="*/ 3223947 h 4698694"/>
              <a:gd name="connsiteX118" fmla="*/ 1114560 w 6307957"/>
              <a:gd name="connsiteY118" fmla="*/ 3099778 h 4698694"/>
              <a:gd name="connsiteX119" fmla="*/ 1116531 w 6307957"/>
              <a:gd name="connsiteY119" fmla="*/ 3073171 h 4698694"/>
              <a:gd name="connsiteX120" fmla="*/ 1112097 w 6307957"/>
              <a:gd name="connsiteY120" fmla="*/ 2988914 h 4698694"/>
              <a:gd name="connsiteX121" fmla="*/ 1162848 w 6307957"/>
              <a:gd name="connsiteY121" fmla="*/ 2837645 h 4698694"/>
              <a:gd name="connsiteX122" fmla="*/ 1220005 w 6307957"/>
              <a:gd name="connsiteY122" fmla="*/ 2756837 h 4698694"/>
              <a:gd name="connsiteX123" fmla="*/ 1220005 w 6307957"/>
              <a:gd name="connsiteY123" fmla="*/ 2698202 h 4698694"/>
              <a:gd name="connsiteX124" fmla="*/ 1171717 w 6307957"/>
              <a:gd name="connsiteY124" fmla="*/ 2633654 h 4698694"/>
              <a:gd name="connsiteX125" fmla="*/ 1187485 w 6307957"/>
              <a:gd name="connsiteY125" fmla="*/ 2470067 h 4698694"/>
              <a:gd name="connsiteX126" fmla="*/ 1286031 w 6307957"/>
              <a:gd name="connsiteY126" fmla="*/ 2153733 h 4698694"/>
              <a:gd name="connsiteX127" fmla="*/ 1571816 w 6307957"/>
              <a:gd name="connsiteY127" fmla="*/ 1831978 h 4698694"/>
              <a:gd name="connsiteX128" fmla="*/ 1627494 w 6307957"/>
              <a:gd name="connsiteY128" fmla="*/ 1800936 h 4698694"/>
              <a:gd name="connsiteX129" fmla="*/ 1687608 w 6307957"/>
              <a:gd name="connsiteY129" fmla="*/ 1696477 h 4698694"/>
              <a:gd name="connsiteX130" fmla="*/ 1646218 w 6307957"/>
              <a:gd name="connsiteY130" fmla="*/ 1709288 h 4698694"/>
              <a:gd name="connsiteX131" fmla="*/ 1605321 w 6307957"/>
              <a:gd name="connsiteY131" fmla="*/ 1716186 h 4698694"/>
              <a:gd name="connsiteX132" fmla="*/ 1572801 w 6307957"/>
              <a:gd name="connsiteY132" fmla="*/ 1662478 h 4698694"/>
              <a:gd name="connsiteX133" fmla="*/ 1584627 w 6307957"/>
              <a:gd name="connsiteY133" fmla="*/ 1641291 h 4698694"/>
              <a:gd name="connsiteX134" fmla="*/ 1595467 w 6307957"/>
              <a:gd name="connsiteY134" fmla="*/ 1588076 h 4698694"/>
              <a:gd name="connsiteX135" fmla="*/ 1571816 w 6307957"/>
              <a:gd name="connsiteY135" fmla="*/ 1573294 h 4698694"/>
              <a:gd name="connsiteX136" fmla="*/ 1565410 w 6307957"/>
              <a:gd name="connsiteY136" fmla="*/ 1515152 h 4698694"/>
              <a:gd name="connsiteX137" fmla="*/ 1572801 w 6307957"/>
              <a:gd name="connsiteY137" fmla="*/ 1509239 h 4698694"/>
              <a:gd name="connsiteX138" fmla="*/ 1601872 w 6307957"/>
              <a:gd name="connsiteY138" fmla="*/ 1467356 h 4698694"/>
              <a:gd name="connsiteX139" fmla="*/ 1636856 w 6307957"/>
              <a:gd name="connsiteY139" fmla="*/ 1371766 h 4698694"/>
              <a:gd name="connsiteX140" fmla="*/ 2086721 w 6307957"/>
              <a:gd name="connsiteY140" fmla="*/ 1329391 h 4698694"/>
              <a:gd name="connsiteX141" fmla="*/ 2186746 w 6307957"/>
              <a:gd name="connsiteY141" fmla="*/ 1457009 h 4698694"/>
              <a:gd name="connsiteX142" fmla="*/ 2240453 w 6307957"/>
              <a:gd name="connsiteY142" fmla="*/ 1524513 h 4698694"/>
              <a:gd name="connsiteX143" fmla="*/ 2232077 w 6307957"/>
              <a:gd name="connsiteY143" fmla="*/ 1556048 h 4698694"/>
              <a:gd name="connsiteX144" fmla="*/ 2138951 w 6307957"/>
              <a:gd name="connsiteY144" fmla="*/ 1579207 h 4698694"/>
              <a:gd name="connsiteX145" fmla="*/ 2110865 w 6307957"/>
              <a:gd name="connsiteY145" fmla="*/ 1632422 h 4698694"/>
              <a:gd name="connsiteX146" fmla="*/ 2127125 w 6307957"/>
              <a:gd name="connsiteY146" fmla="*/ 1662971 h 4698694"/>
              <a:gd name="connsiteX147" fmla="*/ 2109879 w 6307957"/>
              <a:gd name="connsiteY147" fmla="*/ 1715201 h 4698694"/>
              <a:gd name="connsiteX148" fmla="*/ 2098054 w 6307957"/>
              <a:gd name="connsiteY148" fmla="*/ 1753634 h 4698694"/>
              <a:gd name="connsiteX149" fmla="*/ 2090663 w 6307957"/>
              <a:gd name="connsiteY149" fmla="*/ 1818675 h 4698694"/>
              <a:gd name="connsiteX150" fmla="*/ 2064055 w 6307957"/>
              <a:gd name="connsiteY150" fmla="*/ 1866962 h 4698694"/>
              <a:gd name="connsiteX151" fmla="*/ 2049766 w 6307957"/>
              <a:gd name="connsiteY151" fmla="*/ 1882237 h 4698694"/>
              <a:gd name="connsiteX152" fmla="*/ 2010840 w 6307957"/>
              <a:gd name="connsiteY152" fmla="*/ 1908352 h 4698694"/>
              <a:gd name="connsiteX153" fmla="*/ 1965016 w 6307957"/>
              <a:gd name="connsiteY153" fmla="*/ 1917714 h 4698694"/>
              <a:gd name="connsiteX154" fmla="*/ 1965016 w 6307957"/>
              <a:gd name="connsiteY154" fmla="*/ 1926090 h 4698694"/>
              <a:gd name="connsiteX155" fmla="*/ 1990638 w 6307957"/>
              <a:gd name="connsiteY155" fmla="*/ 1947770 h 4698694"/>
              <a:gd name="connsiteX156" fmla="*/ 2103474 w 6307957"/>
              <a:gd name="connsiteY156" fmla="*/ 2180340 h 4698694"/>
              <a:gd name="connsiteX157" fmla="*/ 2092634 w 6307957"/>
              <a:gd name="connsiteY157" fmla="*/ 2445923 h 4698694"/>
              <a:gd name="connsiteX158" fmla="*/ 2090170 w 6307957"/>
              <a:gd name="connsiteY158" fmla="*/ 2485341 h 4698694"/>
              <a:gd name="connsiteX159" fmla="*/ 2248830 w 6307957"/>
              <a:gd name="connsiteY159" fmla="*/ 2472530 h 4698694"/>
              <a:gd name="connsiteX160" fmla="*/ 2322247 w 6307957"/>
              <a:gd name="connsiteY160" fmla="*/ 2464646 h 4698694"/>
              <a:gd name="connsiteX161" fmla="*/ 2454299 w 6307957"/>
              <a:gd name="connsiteY161" fmla="*/ 2421779 h 4698694"/>
              <a:gd name="connsiteX162" fmla="*/ 2477950 w 6307957"/>
              <a:gd name="connsiteY162" fmla="*/ 2408968 h 4698694"/>
              <a:gd name="connsiteX163" fmla="*/ 2569598 w 6307957"/>
              <a:gd name="connsiteY163" fmla="*/ 2421779 h 4698694"/>
              <a:gd name="connsiteX164" fmla="*/ 2752895 w 6307957"/>
              <a:gd name="connsiteY164" fmla="*/ 2294161 h 4698694"/>
              <a:gd name="connsiteX165" fmla="*/ 2760286 w 6307957"/>
              <a:gd name="connsiteY165" fmla="*/ 2273466 h 4698694"/>
              <a:gd name="connsiteX166" fmla="*/ 2777532 w 6307957"/>
              <a:gd name="connsiteY166" fmla="*/ 2089185 h 4698694"/>
              <a:gd name="connsiteX167" fmla="*/ 2794284 w 6307957"/>
              <a:gd name="connsiteY167" fmla="*/ 1992116 h 4698694"/>
              <a:gd name="connsiteX168" fmla="*/ 2927815 w 6307957"/>
              <a:gd name="connsiteY168" fmla="*/ 1812762 h 4698694"/>
              <a:gd name="connsiteX169" fmla="*/ 2960828 w 6307957"/>
              <a:gd name="connsiteY169" fmla="*/ 1785661 h 4698694"/>
              <a:gd name="connsiteX170" fmla="*/ 2971668 w 6307957"/>
              <a:gd name="connsiteY170" fmla="*/ 1742301 h 4698694"/>
              <a:gd name="connsiteX171" fmla="*/ 2928307 w 6307957"/>
              <a:gd name="connsiteY171" fmla="*/ 1752156 h 4698694"/>
              <a:gd name="connsiteX172" fmla="*/ 2903178 w 6307957"/>
              <a:gd name="connsiteY172" fmla="*/ 1741316 h 4698694"/>
              <a:gd name="connsiteX173" fmla="*/ 2902193 w 6307957"/>
              <a:gd name="connsiteY173" fmla="*/ 1717172 h 4698694"/>
              <a:gd name="connsiteX174" fmla="*/ 2908598 w 6307957"/>
              <a:gd name="connsiteY174" fmla="*/ 1651638 h 4698694"/>
              <a:gd name="connsiteX175" fmla="*/ 2906135 w 6307957"/>
              <a:gd name="connsiteY175" fmla="*/ 1643262 h 4698694"/>
              <a:gd name="connsiteX176" fmla="*/ 2876571 w 6307957"/>
              <a:gd name="connsiteY176" fmla="*/ 1633900 h 4698694"/>
              <a:gd name="connsiteX177" fmla="*/ 2876571 w 6307957"/>
              <a:gd name="connsiteY177" fmla="*/ 1584627 h 4698694"/>
              <a:gd name="connsiteX178" fmla="*/ 2887903 w 6307957"/>
              <a:gd name="connsiteY178" fmla="*/ 1547672 h 4698694"/>
              <a:gd name="connsiteX179" fmla="*/ 3015029 w 6307957"/>
              <a:gd name="connsiteY179" fmla="*/ 1267307 h 4698694"/>
              <a:gd name="connsiteX180" fmla="*/ 3325450 w 6307957"/>
              <a:gd name="connsiteY180" fmla="*/ 1266322 h 4698694"/>
              <a:gd name="connsiteX181" fmla="*/ 3416605 w 6307957"/>
              <a:gd name="connsiteY181" fmla="*/ 1340724 h 4698694"/>
              <a:gd name="connsiteX182" fmla="*/ 3458487 w 6307957"/>
              <a:gd name="connsiteY182" fmla="*/ 1373737 h 4698694"/>
              <a:gd name="connsiteX183" fmla="*/ 3471298 w 6307957"/>
              <a:gd name="connsiteY183" fmla="*/ 1390490 h 4698694"/>
              <a:gd name="connsiteX184" fmla="*/ 3491500 w 6307957"/>
              <a:gd name="connsiteY184" fmla="*/ 1410692 h 4698694"/>
              <a:gd name="connsiteX185" fmla="*/ 3494949 w 6307957"/>
              <a:gd name="connsiteY185" fmla="*/ 1442227 h 4698694"/>
              <a:gd name="connsiteX186" fmla="*/ 3412171 w 6307957"/>
              <a:gd name="connsiteY186" fmla="*/ 1485095 h 4698694"/>
              <a:gd name="connsiteX187" fmla="*/ 3387041 w 6307957"/>
              <a:gd name="connsiteY187" fmla="*/ 1496920 h 4698694"/>
              <a:gd name="connsiteX188" fmla="*/ 3426952 w 6307957"/>
              <a:gd name="connsiteY188" fmla="*/ 1556048 h 4698694"/>
              <a:gd name="connsiteX189" fmla="*/ 3426460 w 6307957"/>
              <a:gd name="connsiteY189" fmla="*/ 1612712 h 4698694"/>
              <a:gd name="connsiteX190" fmla="*/ 3420547 w 6307957"/>
              <a:gd name="connsiteY190" fmla="*/ 1642276 h 4698694"/>
              <a:gd name="connsiteX191" fmla="*/ 3414634 w 6307957"/>
              <a:gd name="connsiteY191" fmla="*/ 1689579 h 4698694"/>
              <a:gd name="connsiteX192" fmla="*/ 3426460 w 6307957"/>
              <a:gd name="connsiteY192" fmla="*/ 1722099 h 4698694"/>
              <a:gd name="connsiteX193" fmla="*/ 3433358 w 6307957"/>
              <a:gd name="connsiteY193" fmla="*/ 1796502 h 4698694"/>
              <a:gd name="connsiteX194" fmla="*/ 3368810 w 6307957"/>
              <a:gd name="connsiteY194" fmla="*/ 1823602 h 4698694"/>
              <a:gd name="connsiteX195" fmla="*/ 3342695 w 6307957"/>
              <a:gd name="connsiteY195" fmla="*/ 1826558 h 4698694"/>
              <a:gd name="connsiteX196" fmla="*/ 3450604 w 6307957"/>
              <a:gd name="connsiteY196" fmla="*/ 1853166 h 4698694"/>
              <a:gd name="connsiteX197" fmla="*/ 3503819 w 6307957"/>
              <a:gd name="connsiteY197" fmla="*/ 1807342 h 4698694"/>
              <a:gd name="connsiteX198" fmla="*/ 3551121 w 6307957"/>
              <a:gd name="connsiteY198" fmla="*/ 1787632 h 4698694"/>
              <a:gd name="connsiteX199" fmla="*/ 3573787 w 6307957"/>
              <a:gd name="connsiteY199" fmla="*/ 1772850 h 4698694"/>
              <a:gd name="connsiteX200" fmla="*/ 3588076 w 6307957"/>
              <a:gd name="connsiteY200" fmla="*/ 1750185 h 4698694"/>
              <a:gd name="connsiteX201" fmla="*/ 3676768 w 6307957"/>
              <a:gd name="connsiteY201" fmla="*/ 1671348 h 4698694"/>
              <a:gd name="connsiteX202" fmla="*/ 3680710 w 6307957"/>
              <a:gd name="connsiteY202" fmla="*/ 1665435 h 4698694"/>
              <a:gd name="connsiteX203" fmla="*/ 3714708 w 6307957"/>
              <a:gd name="connsiteY203" fmla="*/ 1623553 h 4698694"/>
              <a:gd name="connsiteX204" fmla="*/ 3771372 w 6307957"/>
              <a:gd name="connsiteY204" fmla="*/ 1629465 h 4698694"/>
              <a:gd name="connsiteX205" fmla="*/ 3771865 w 6307957"/>
              <a:gd name="connsiteY205" fmla="*/ 1638827 h 4698694"/>
              <a:gd name="connsiteX206" fmla="*/ 5295886 w 6307957"/>
              <a:gd name="connsiteY206" fmla="*/ 508992 h 4698694"/>
              <a:gd name="connsiteX207" fmla="*/ 5303277 w 6307957"/>
              <a:gd name="connsiteY207" fmla="*/ 518847 h 4698694"/>
              <a:gd name="connsiteX208" fmla="*/ 3888643 w 6307957"/>
              <a:gd name="connsiteY208" fmla="*/ 1568367 h 4698694"/>
              <a:gd name="connsiteX209" fmla="*/ 3891599 w 6307957"/>
              <a:gd name="connsiteY209" fmla="*/ 1572309 h 4698694"/>
              <a:gd name="connsiteX210" fmla="*/ 3911308 w 6307957"/>
              <a:gd name="connsiteY210" fmla="*/ 1559990 h 4698694"/>
              <a:gd name="connsiteX211" fmla="*/ 6155704 w 6307957"/>
              <a:gd name="connsiteY211" fmla="*/ 12811 h 4698694"/>
              <a:gd name="connsiteX212" fmla="*/ 6169992 w 6307957"/>
              <a:gd name="connsiteY212" fmla="*/ 0 h 4698694"/>
              <a:gd name="connsiteX213" fmla="*/ 6179847 w 6307957"/>
              <a:gd name="connsiteY213" fmla="*/ 0 h 4698694"/>
              <a:gd name="connsiteX214" fmla="*/ 6158167 w 6307957"/>
              <a:gd name="connsiteY214" fmla="*/ 25622 h 4698694"/>
              <a:gd name="connsiteX215" fmla="*/ 3816704 w 6307957"/>
              <a:gd name="connsiteY215" fmla="*/ 1640305 h 4698694"/>
              <a:gd name="connsiteX216" fmla="*/ 3789603 w 6307957"/>
              <a:gd name="connsiteY216" fmla="*/ 1659522 h 4698694"/>
              <a:gd name="connsiteX217" fmla="*/ 3801429 w 6307957"/>
              <a:gd name="connsiteY217" fmla="*/ 1673811 h 4698694"/>
              <a:gd name="connsiteX218" fmla="*/ 3811284 w 6307957"/>
              <a:gd name="connsiteY218" fmla="*/ 1688593 h 4698694"/>
              <a:gd name="connsiteX219" fmla="*/ 4682434 w 6307957"/>
              <a:gd name="connsiteY219" fmla="*/ 1080069 h 4698694"/>
              <a:gd name="connsiteX220" fmla="*/ 4689333 w 6307957"/>
              <a:gd name="connsiteY220" fmla="*/ 1089924 h 4698694"/>
              <a:gd name="connsiteX221" fmla="*/ 3821631 w 6307957"/>
              <a:gd name="connsiteY221" fmla="*/ 1696477 h 4698694"/>
              <a:gd name="connsiteX222" fmla="*/ 3858586 w 6307957"/>
              <a:gd name="connsiteY222" fmla="*/ 1747228 h 4698694"/>
              <a:gd name="connsiteX223" fmla="*/ 3881744 w 6307957"/>
              <a:gd name="connsiteY223" fmla="*/ 1732446 h 4698694"/>
              <a:gd name="connsiteX224" fmla="*/ 5373245 w 6307957"/>
              <a:gd name="connsiteY224" fmla="*/ 755851 h 4698694"/>
              <a:gd name="connsiteX225" fmla="*/ 6269525 w 6307957"/>
              <a:gd name="connsiteY225" fmla="*/ 169500 h 4698694"/>
              <a:gd name="connsiteX226" fmla="*/ 6307957 w 6307957"/>
              <a:gd name="connsiteY226" fmla="*/ 152747 h 4698694"/>
              <a:gd name="connsiteX227" fmla="*/ 6306972 w 6307957"/>
              <a:gd name="connsiteY227" fmla="*/ 157182 h 4698694"/>
              <a:gd name="connsiteX228" fmla="*/ 1942843 w 6307957"/>
              <a:gd name="connsiteY228" fmla="*/ 2975117 h 4698694"/>
              <a:gd name="connsiteX229" fmla="*/ 1971914 w 6307957"/>
              <a:gd name="connsiteY229" fmla="*/ 3020941 h 4698694"/>
              <a:gd name="connsiteX230" fmla="*/ 2099039 w 6307957"/>
              <a:gd name="connsiteY230" fmla="*/ 3118995 h 4698694"/>
              <a:gd name="connsiteX231" fmla="*/ 2126632 w 6307957"/>
              <a:gd name="connsiteY231" fmla="*/ 3139197 h 4698694"/>
              <a:gd name="connsiteX232" fmla="*/ 2140429 w 6307957"/>
              <a:gd name="connsiteY232" fmla="*/ 3178123 h 4698694"/>
              <a:gd name="connsiteX233" fmla="*/ 2145849 w 6307957"/>
              <a:gd name="connsiteY233" fmla="*/ 3191919 h 4698694"/>
              <a:gd name="connsiteX234" fmla="*/ 2163587 w 6307957"/>
              <a:gd name="connsiteY234" fmla="*/ 3212614 h 4698694"/>
              <a:gd name="connsiteX235" fmla="*/ 2373491 w 6307957"/>
              <a:gd name="connsiteY235" fmla="*/ 3536832 h 4698694"/>
              <a:gd name="connsiteX236" fmla="*/ 2405519 w 6307957"/>
              <a:gd name="connsiteY236" fmla="*/ 3710273 h 4698694"/>
              <a:gd name="connsiteX237" fmla="*/ 2376940 w 6307957"/>
              <a:gd name="connsiteY237" fmla="*/ 3866962 h 4698694"/>
              <a:gd name="connsiteX238" fmla="*/ 2378418 w 6307957"/>
              <a:gd name="connsiteY238" fmla="*/ 3866962 h 4698694"/>
              <a:gd name="connsiteX239" fmla="*/ 2389258 w 6307957"/>
              <a:gd name="connsiteY239" fmla="*/ 3857108 h 4698694"/>
              <a:gd name="connsiteX240" fmla="*/ 2617394 w 6307957"/>
              <a:gd name="connsiteY240" fmla="*/ 3699926 h 4698694"/>
              <a:gd name="connsiteX241" fmla="*/ 2636610 w 6307957"/>
              <a:gd name="connsiteY241" fmla="*/ 3680217 h 4698694"/>
              <a:gd name="connsiteX242" fmla="*/ 2721360 w 6307957"/>
              <a:gd name="connsiteY242" fmla="*/ 3580685 h 4698694"/>
              <a:gd name="connsiteX243" fmla="*/ 2748953 w 6307957"/>
              <a:gd name="connsiteY243" fmla="*/ 3536832 h 4698694"/>
              <a:gd name="connsiteX244" fmla="*/ 2792313 w 6307957"/>
              <a:gd name="connsiteY244" fmla="*/ 3427445 h 4698694"/>
              <a:gd name="connsiteX245" fmla="*/ 2869673 w 6307957"/>
              <a:gd name="connsiteY245" fmla="*/ 3292929 h 4698694"/>
              <a:gd name="connsiteX246" fmla="*/ 2874600 w 6307957"/>
              <a:gd name="connsiteY246" fmla="*/ 3234294 h 4698694"/>
              <a:gd name="connsiteX247" fmla="*/ 2894802 w 6307957"/>
              <a:gd name="connsiteY247" fmla="*/ 2783444 h 4698694"/>
              <a:gd name="connsiteX248" fmla="*/ 2927322 w 6307957"/>
              <a:gd name="connsiteY248" fmla="*/ 2717418 h 4698694"/>
              <a:gd name="connsiteX249" fmla="*/ 2920424 w 6307957"/>
              <a:gd name="connsiteY249" fmla="*/ 2681449 h 4698694"/>
              <a:gd name="connsiteX250" fmla="*/ 2850948 w 6307957"/>
              <a:gd name="connsiteY250" fmla="*/ 2507021 h 4698694"/>
              <a:gd name="connsiteX251" fmla="*/ 2842572 w 6307957"/>
              <a:gd name="connsiteY251" fmla="*/ 2465139 h 4698694"/>
              <a:gd name="connsiteX252" fmla="*/ 2770141 w 6307957"/>
              <a:gd name="connsiteY252" fmla="*/ 2506529 h 4698694"/>
              <a:gd name="connsiteX253" fmla="*/ 2763242 w 6307957"/>
              <a:gd name="connsiteY253" fmla="*/ 2519832 h 4698694"/>
              <a:gd name="connsiteX254" fmla="*/ 2714954 w 6307957"/>
              <a:gd name="connsiteY254" fmla="*/ 2571077 h 4698694"/>
              <a:gd name="connsiteX255" fmla="*/ 2664203 w 6307957"/>
              <a:gd name="connsiteY255" fmla="*/ 2573540 h 4698694"/>
              <a:gd name="connsiteX256" fmla="*/ 2613452 w 6307957"/>
              <a:gd name="connsiteY256" fmla="*/ 2639566 h 4698694"/>
              <a:gd name="connsiteX257" fmla="*/ 2575018 w 6307957"/>
              <a:gd name="connsiteY257" fmla="*/ 2677999 h 4698694"/>
              <a:gd name="connsiteX258" fmla="*/ 2475979 w 6307957"/>
              <a:gd name="connsiteY258" fmla="*/ 2695245 h 4698694"/>
              <a:gd name="connsiteX259" fmla="*/ 2439517 w 6307957"/>
              <a:gd name="connsiteY259" fmla="*/ 2699680 h 4698694"/>
              <a:gd name="connsiteX260" fmla="*/ 2178862 w 6307957"/>
              <a:gd name="connsiteY260" fmla="*/ 2838630 h 4698694"/>
              <a:gd name="connsiteX261" fmla="*/ 1942843 w 6307957"/>
              <a:gd name="connsiteY261" fmla="*/ 2975117 h 4698694"/>
              <a:gd name="connsiteX0" fmla="*/ 7569904 w 7570889"/>
              <a:gd name="connsiteY0" fmla="*/ 157182 h 4698694"/>
              <a:gd name="connsiteX1" fmla="*/ 7028391 w 7570889"/>
              <a:gd name="connsiteY1" fmla="*/ 512441 h 4698694"/>
              <a:gd name="connsiteX2" fmla="*/ 5145662 w 7570889"/>
              <a:gd name="connsiteY2" fmla="*/ 1744765 h 4698694"/>
              <a:gd name="connsiteX3" fmla="*/ 5128909 w 7570889"/>
              <a:gd name="connsiteY3" fmla="*/ 1777285 h 4698694"/>
              <a:gd name="connsiteX4" fmla="*/ 5109199 w 7570889"/>
              <a:gd name="connsiteY4" fmla="*/ 1817689 h 4698694"/>
              <a:gd name="connsiteX5" fmla="*/ 5003755 w 7570889"/>
              <a:gd name="connsiteY5" fmla="*/ 1875831 h 4698694"/>
              <a:gd name="connsiteX6" fmla="*/ 4991929 w 7570889"/>
              <a:gd name="connsiteY6" fmla="*/ 1878295 h 4698694"/>
              <a:gd name="connsiteX7" fmla="*/ 4938714 w 7570889"/>
              <a:gd name="connsiteY7" fmla="*/ 1896526 h 4698694"/>
              <a:gd name="connsiteX8" fmla="*/ 5009175 w 7570889"/>
              <a:gd name="connsiteY8" fmla="*/ 1990638 h 4698694"/>
              <a:gd name="connsiteX9" fmla="*/ 5016566 w 7570889"/>
              <a:gd name="connsiteY9" fmla="*/ 2033998 h 4698694"/>
              <a:gd name="connsiteX10" fmla="*/ 5081607 w 7570889"/>
              <a:gd name="connsiteY10" fmla="*/ 2170978 h 4698694"/>
              <a:gd name="connsiteX11" fmla="*/ 5122996 w 7570889"/>
              <a:gd name="connsiteY11" fmla="*/ 2274945 h 4698694"/>
              <a:gd name="connsiteX12" fmla="*/ 5111171 w 7570889"/>
              <a:gd name="connsiteY12" fmla="*/ 2414388 h 4698694"/>
              <a:gd name="connsiteX13" fmla="*/ 4926889 w 7570889"/>
              <a:gd name="connsiteY13" fmla="*/ 2502587 h 4698694"/>
              <a:gd name="connsiteX14" fmla="*/ 4857413 w 7570889"/>
              <a:gd name="connsiteY14" fmla="*/ 2460212 h 4698694"/>
              <a:gd name="connsiteX15" fmla="*/ 4857413 w 7570889"/>
              <a:gd name="connsiteY15" fmla="*/ 2484848 h 4698694"/>
              <a:gd name="connsiteX16" fmla="*/ 4849530 w 7570889"/>
              <a:gd name="connsiteY16" fmla="*/ 2589801 h 4698694"/>
              <a:gd name="connsiteX17" fmla="*/ 4845588 w 7570889"/>
              <a:gd name="connsiteY17" fmla="*/ 2623799 h 4698694"/>
              <a:gd name="connsiteX18" fmla="*/ 4815039 w 7570889"/>
              <a:gd name="connsiteY18" fmla="*/ 2791328 h 4698694"/>
              <a:gd name="connsiteX19" fmla="*/ 4817502 w 7570889"/>
              <a:gd name="connsiteY19" fmla="*/ 2860310 h 4698694"/>
              <a:gd name="connsiteX20" fmla="*/ 4807648 w 7570889"/>
              <a:gd name="connsiteY20" fmla="*/ 2895787 h 4698694"/>
              <a:gd name="connsiteX21" fmla="*/ 4763794 w 7570889"/>
              <a:gd name="connsiteY21" fmla="*/ 2961813 h 4698694"/>
              <a:gd name="connsiteX22" fmla="*/ 4738172 w 7570889"/>
              <a:gd name="connsiteY22" fmla="*/ 3027839 h 4698694"/>
              <a:gd name="connsiteX23" fmla="*/ 4714521 w 7570889"/>
              <a:gd name="connsiteY23" fmla="*/ 3084503 h 4698694"/>
              <a:gd name="connsiteX24" fmla="*/ 4721912 w 7570889"/>
              <a:gd name="connsiteY24" fmla="*/ 3117024 h 4698694"/>
              <a:gd name="connsiteX25" fmla="*/ 4909643 w 7570889"/>
              <a:gd name="connsiteY25" fmla="*/ 3328899 h 4698694"/>
              <a:gd name="connsiteX26" fmla="*/ 5045144 w 7570889"/>
              <a:gd name="connsiteY26" fmla="*/ 3521557 h 4698694"/>
              <a:gd name="connsiteX27" fmla="*/ 5066825 w 7570889"/>
              <a:gd name="connsiteY27" fmla="*/ 3700912 h 4698694"/>
              <a:gd name="connsiteX28" fmla="*/ 4967786 w 7570889"/>
              <a:gd name="connsiteY28" fmla="*/ 3970929 h 4698694"/>
              <a:gd name="connsiteX29" fmla="*/ 4917034 w 7570889"/>
              <a:gd name="connsiteY29" fmla="*/ 4135009 h 4698694"/>
              <a:gd name="connsiteX30" fmla="*/ 4847066 w 7570889"/>
              <a:gd name="connsiteY30" fmla="*/ 4286770 h 4698694"/>
              <a:gd name="connsiteX31" fmla="*/ 4812575 w 7570889"/>
              <a:gd name="connsiteY31" fmla="*/ 4373491 h 4698694"/>
              <a:gd name="connsiteX32" fmla="*/ 4820951 w 7570889"/>
              <a:gd name="connsiteY32" fmla="*/ 4410939 h 4698694"/>
              <a:gd name="connsiteX33" fmla="*/ 4877123 w 7570889"/>
              <a:gd name="connsiteY33" fmla="*/ 4488790 h 4698694"/>
              <a:gd name="connsiteX34" fmla="*/ 4990451 w 7570889"/>
              <a:gd name="connsiteY34" fmla="*/ 4576497 h 4698694"/>
              <a:gd name="connsiteX35" fmla="*/ 5032826 w 7570889"/>
              <a:gd name="connsiteY35" fmla="*/ 4596206 h 4698694"/>
              <a:gd name="connsiteX36" fmla="*/ 5064854 w 7570889"/>
              <a:gd name="connsiteY36" fmla="*/ 4668638 h 4698694"/>
              <a:gd name="connsiteX37" fmla="*/ 5025928 w 7570889"/>
              <a:gd name="connsiteY37" fmla="*/ 4698694 h 4698694"/>
              <a:gd name="connsiteX38" fmla="*/ 4932309 w 7570889"/>
              <a:gd name="connsiteY38" fmla="*/ 4698694 h 4698694"/>
              <a:gd name="connsiteX39" fmla="*/ 4906194 w 7570889"/>
              <a:gd name="connsiteY39" fmla="*/ 4694260 h 4698694"/>
              <a:gd name="connsiteX40" fmla="*/ 4697275 w 7570889"/>
              <a:gd name="connsiteY40" fmla="*/ 4685883 h 4698694"/>
              <a:gd name="connsiteX41" fmla="*/ 4498704 w 7570889"/>
              <a:gd name="connsiteY41" fmla="*/ 4643016 h 4698694"/>
              <a:gd name="connsiteX42" fmla="*/ 4454851 w 7570889"/>
              <a:gd name="connsiteY42" fmla="*/ 4561222 h 4698694"/>
              <a:gd name="connsiteX43" fmla="*/ 4478502 w 7570889"/>
              <a:gd name="connsiteY43" fmla="*/ 4489283 h 4698694"/>
              <a:gd name="connsiteX44" fmla="*/ 4552905 w 7570889"/>
              <a:gd name="connsiteY44" fmla="*/ 4289234 h 4698694"/>
              <a:gd name="connsiteX45" fmla="*/ 4598236 w 7570889"/>
              <a:gd name="connsiteY45" fmla="*/ 4095097 h 4698694"/>
              <a:gd name="connsiteX46" fmla="*/ 4659335 w 7570889"/>
              <a:gd name="connsiteY46" fmla="*/ 3829022 h 4698694"/>
              <a:gd name="connsiteX47" fmla="*/ 4678059 w 7570889"/>
              <a:gd name="connsiteY47" fmla="*/ 3770880 h 4698694"/>
              <a:gd name="connsiteX48" fmla="*/ 4678552 w 7570889"/>
              <a:gd name="connsiteY48" fmla="*/ 3742301 h 4698694"/>
              <a:gd name="connsiteX49" fmla="*/ 4601193 w 7570889"/>
              <a:gd name="connsiteY49" fmla="*/ 3669870 h 4698694"/>
              <a:gd name="connsiteX50" fmla="*/ 4499197 w 7570889"/>
              <a:gd name="connsiteY50" fmla="*/ 3601872 h 4698694"/>
              <a:gd name="connsiteX51" fmla="*/ 4460764 w 7570889"/>
              <a:gd name="connsiteY51" fmla="*/ 3570338 h 4698694"/>
              <a:gd name="connsiteX52" fmla="*/ 4374536 w 7570889"/>
              <a:gd name="connsiteY52" fmla="*/ 3713230 h 4698694"/>
              <a:gd name="connsiteX53" fmla="*/ 4321813 w 7570889"/>
              <a:gd name="connsiteY53" fmla="*/ 3786154 h 4698694"/>
              <a:gd name="connsiteX54" fmla="*/ 4231644 w 7570889"/>
              <a:gd name="connsiteY54" fmla="*/ 3865484 h 4698694"/>
              <a:gd name="connsiteX55" fmla="*/ 4071013 w 7570889"/>
              <a:gd name="connsiteY55" fmla="*/ 3968465 h 4698694"/>
              <a:gd name="connsiteX56" fmla="*/ 4012378 w 7570889"/>
              <a:gd name="connsiteY56" fmla="*/ 3999507 h 4698694"/>
              <a:gd name="connsiteX57" fmla="*/ 3883282 w 7570889"/>
              <a:gd name="connsiteY57" fmla="*/ 4057157 h 4698694"/>
              <a:gd name="connsiteX58" fmla="*/ 3805430 w 7570889"/>
              <a:gd name="connsiteY58" fmla="*/ 4103966 h 4698694"/>
              <a:gd name="connsiteX59" fmla="*/ 3787199 w 7570889"/>
              <a:gd name="connsiteY59" fmla="*/ 4120227 h 4698694"/>
              <a:gd name="connsiteX60" fmla="*/ 3588135 w 7570889"/>
              <a:gd name="connsiteY60" fmla="*/ 4269524 h 4698694"/>
              <a:gd name="connsiteX61" fmla="*/ 3532457 w 7570889"/>
              <a:gd name="connsiteY61" fmla="*/ 4321261 h 4698694"/>
              <a:gd name="connsiteX62" fmla="*/ 3533935 w 7570889"/>
              <a:gd name="connsiteY62" fmla="*/ 4360187 h 4698694"/>
              <a:gd name="connsiteX63" fmla="*/ 3558571 w 7570889"/>
              <a:gd name="connsiteY63" fmla="*/ 4401084 h 4698694"/>
              <a:gd name="connsiteX64" fmla="*/ 3630018 w 7570889"/>
              <a:gd name="connsiteY64" fmla="*/ 4478443 h 4698694"/>
              <a:gd name="connsiteX65" fmla="*/ 3704913 w 7570889"/>
              <a:gd name="connsiteY65" fmla="*/ 4562208 h 4698694"/>
              <a:gd name="connsiteX66" fmla="*/ 3667958 w 7570889"/>
              <a:gd name="connsiteY66" fmla="*/ 4608032 h 4698694"/>
              <a:gd name="connsiteX67" fmla="*/ 3303829 w 7570889"/>
              <a:gd name="connsiteY67" fmla="*/ 4621828 h 4698694"/>
              <a:gd name="connsiteX68" fmla="*/ 3162907 w 7570889"/>
              <a:gd name="connsiteY68" fmla="*/ 4594235 h 4698694"/>
              <a:gd name="connsiteX69" fmla="*/ 3146647 w 7570889"/>
              <a:gd name="connsiteY69" fmla="*/ 4561222 h 4698694"/>
              <a:gd name="connsiteX70" fmla="*/ 3165371 w 7570889"/>
              <a:gd name="connsiteY70" fmla="*/ 4439517 h 4698694"/>
              <a:gd name="connsiteX71" fmla="*/ 3160937 w 7570889"/>
              <a:gd name="connsiteY71" fmla="*/ 4402070 h 4698694"/>
              <a:gd name="connsiteX72" fmla="*/ 3167342 w 7570889"/>
              <a:gd name="connsiteY72" fmla="*/ 4324711 h 4698694"/>
              <a:gd name="connsiteX73" fmla="*/ 3209224 w 7570889"/>
              <a:gd name="connsiteY73" fmla="*/ 4207440 h 4698694"/>
              <a:gd name="connsiteX74" fmla="*/ 3254556 w 7570889"/>
              <a:gd name="connsiteY74" fmla="*/ 3989160 h 4698694"/>
              <a:gd name="connsiteX75" fmla="*/ 3258990 w 7570889"/>
              <a:gd name="connsiteY75" fmla="*/ 3967972 h 4698694"/>
              <a:gd name="connsiteX76" fmla="*/ 3263918 w 7570889"/>
              <a:gd name="connsiteY76" fmla="*/ 3864006 h 4698694"/>
              <a:gd name="connsiteX77" fmla="*/ 3254556 w 7570889"/>
              <a:gd name="connsiteY77" fmla="*/ 3821138 h 4698694"/>
              <a:gd name="connsiteX78" fmla="*/ 3209717 w 7570889"/>
              <a:gd name="connsiteY78" fmla="*/ 3752156 h 4698694"/>
              <a:gd name="connsiteX79" fmla="*/ 3197399 w 7570889"/>
              <a:gd name="connsiteY79" fmla="*/ 3740330 h 4698694"/>
              <a:gd name="connsiteX80" fmla="*/ 2967785 w 7570889"/>
              <a:gd name="connsiteY80" fmla="*/ 3544223 h 4698694"/>
              <a:gd name="connsiteX81" fmla="*/ 2847066 w 7570889"/>
              <a:gd name="connsiteY81" fmla="*/ 3424489 h 4698694"/>
              <a:gd name="connsiteX82" fmla="*/ 2833270 w 7570889"/>
              <a:gd name="connsiteY82" fmla="*/ 3440256 h 4698694"/>
              <a:gd name="connsiteX83" fmla="*/ 2611047 w 7570889"/>
              <a:gd name="connsiteY83" fmla="*/ 3716679 h 4698694"/>
              <a:gd name="connsiteX84" fmla="*/ 2549456 w 7570889"/>
              <a:gd name="connsiteY84" fmla="*/ 3779749 h 4698694"/>
              <a:gd name="connsiteX85" fmla="*/ 2482444 w 7570889"/>
              <a:gd name="connsiteY85" fmla="*/ 3866469 h 4698694"/>
              <a:gd name="connsiteX86" fmla="*/ 2427258 w 7570889"/>
              <a:gd name="connsiteY86" fmla="*/ 3936930 h 4698694"/>
              <a:gd name="connsiteX87" fmla="*/ 2316886 w 7570889"/>
              <a:gd name="connsiteY87" fmla="*/ 4044346 h 4698694"/>
              <a:gd name="connsiteX88" fmla="*/ 2296684 w 7570889"/>
              <a:gd name="connsiteY88" fmla="*/ 4066026 h 4698694"/>
              <a:gd name="connsiteX89" fmla="*/ 2149850 w 7570889"/>
              <a:gd name="connsiteY89" fmla="*/ 4127618 h 4698694"/>
              <a:gd name="connsiteX90" fmla="*/ 2120286 w 7570889"/>
              <a:gd name="connsiteY90" fmla="*/ 4143385 h 4698694"/>
              <a:gd name="connsiteX91" fmla="*/ 1991683 w 7570889"/>
              <a:gd name="connsiteY91" fmla="*/ 4332594 h 4698694"/>
              <a:gd name="connsiteX92" fmla="*/ 1985277 w 7570889"/>
              <a:gd name="connsiteY92" fmla="*/ 4345405 h 4698694"/>
              <a:gd name="connsiteX93" fmla="*/ 1959163 w 7570889"/>
              <a:gd name="connsiteY93" fmla="*/ 4387288 h 4698694"/>
              <a:gd name="connsiteX94" fmla="*/ 1936990 w 7570889"/>
              <a:gd name="connsiteY94" fmla="*/ 4433605 h 4698694"/>
              <a:gd name="connsiteX95" fmla="*/ 1919744 w 7570889"/>
              <a:gd name="connsiteY95" fmla="*/ 4479429 h 4698694"/>
              <a:gd name="connsiteX96" fmla="*/ 1917773 w 7570889"/>
              <a:gd name="connsiteY96" fmla="*/ 4499138 h 4698694"/>
              <a:gd name="connsiteX97" fmla="*/ 1858645 w 7570889"/>
              <a:gd name="connsiteY97" fmla="*/ 4607046 h 4698694"/>
              <a:gd name="connsiteX98" fmla="*/ 1713289 w 7570889"/>
              <a:gd name="connsiteY98" fmla="*/ 4603597 h 4698694"/>
              <a:gd name="connsiteX99" fmla="*/ 1697522 w 7570889"/>
              <a:gd name="connsiteY99" fmla="*/ 4581424 h 4698694"/>
              <a:gd name="connsiteX100" fmla="*/ 1694565 w 7570889"/>
              <a:gd name="connsiteY100" fmla="*/ 4436068 h 4698694"/>
              <a:gd name="connsiteX101" fmla="*/ 1755664 w 7570889"/>
              <a:gd name="connsiteY101" fmla="*/ 4221237 h 4698694"/>
              <a:gd name="connsiteX102" fmla="*/ 1878355 w 7570889"/>
              <a:gd name="connsiteY102" fmla="*/ 4019216 h 4698694"/>
              <a:gd name="connsiteX103" fmla="*/ 1908411 w 7570889"/>
              <a:gd name="connsiteY103" fmla="*/ 3980783 h 4698694"/>
              <a:gd name="connsiteX104" fmla="*/ 1923686 w 7570889"/>
              <a:gd name="connsiteY104" fmla="*/ 3953191 h 4698694"/>
              <a:gd name="connsiteX105" fmla="*/ 1984785 w 7570889"/>
              <a:gd name="connsiteY105" fmla="*/ 3836413 h 4698694"/>
              <a:gd name="connsiteX106" fmla="*/ 2050318 w 7570889"/>
              <a:gd name="connsiteY106" fmla="*/ 3769894 h 4698694"/>
              <a:gd name="connsiteX107" fmla="*/ 2156748 w 7570889"/>
              <a:gd name="connsiteY107" fmla="*/ 3644247 h 4698694"/>
              <a:gd name="connsiteX108" fmla="*/ 2124721 w 7570889"/>
              <a:gd name="connsiteY108" fmla="*/ 3650160 h 4698694"/>
              <a:gd name="connsiteX109" fmla="*/ 1297916 w 7570889"/>
              <a:gd name="connsiteY109" fmla="*/ 4097561 h 4698694"/>
              <a:gd name="connsiteX110" fmla="*/ 1272787 w 7570889"/>
              <a:gd name="connsiteY110" fmla="*/ 4107416 h 4698694"/>
              <a:gd name="connsiteX111" fmla="*/ 0 w 7570889"/>
              <a:gd name="connsiteY111" fmla="*/ 4128831 h 4698694"/>
              <a:gd name="connsiteX112" fmla="*/ 1262932 w 7570889"/>
              <a:gd name="connsiteY112" fmla="*/ 3931510 h 4698694"/>
              <a:gd name="connsiteX113" fmla="*/ 1495009 w 7570889"/>
              <a:gd name="connsiteY113" fmla="*/ 3813747 h 4698694"/>
              <a:gd name="connsiteX114" fmla="*/ 2216369 w 7570889"/>
              <a:gd name="connsiteY114" fmla="*/ 3369796 h 4698694"/>
              <a:gd name="connsiteX115" fmla="*/ 2276975 w 7570889"/>
              <a:gd name="connsiteY115" fmla="*/ 3310175 h 4698694"/>
              <a:gd name="connsiteX116" fmla="*/ 2282395 w 7570889"/>
              <a:gd name="connsiteY116" fmla="*/ 3294900 h 4698694"/>
              <a:gd name="connsiteX117" fmla="*/ 2302597 w 7570889"/>
              <a:gd name="connsiteY117" fmla="*/ 3223947 h 4698694"/>
              <a:gd name="connsiteX118" fmla="*/ 2377492 w 7570889"/>
              <a:gd name="connsiteY118" fmla="*/ 3099778 h 4698694"/>
              <a:gd name="connsiteX119" fmla="*/ 2379463 w 7570889"/>
              <a:gd name="connsiteY119" fmla="*/ 3073171 h 4698694"/>
              <a:gd name="connsiteX120" fmla="*/ 2375029 w 7570889"/>
              <a:gd name="connsiteY120" fmla="*/ 2988914 h 4698694"/>
              <a:gd name="connsiteX121" fmla="*/ 2425780 w 7570889"/>
              <a:gd name="connsiteY121" fmla="*/ 2837645 h 4698694"/>
              <a:gd name="connsiteX122" fmla="*/ 2482937 w 7570889"/>
              <a:gd name="connsiteY122" fmla="*/ 2756837 h 4698694"/>
              <a:gd name="connsiteX123" fmla="*/ 2482937 w 7570889"/>
              <a:gd name="connsiteY123" fmla="*/ 2698202 h 4698694"/>
              <a:gd name="connsiteX124" fmla="*/ 2434649 w 7570889"/>
              <a:gd name="connsiteY124" fmla="*/ 2633654 h 4698694"/>
              <a:gd name="connsiteX125" fmla="*/ 2450417 w 7570889"/>
              <a:gd name="connsiteY125" fmla="*/ 2470067 h 4698694"/>
              <a:gd name="connsiteX126" fmla="*/ 2548963 w 7570889"/>
              <a:gd name="connsiteY126" fmla="*/ 2153733 h 4698694"/>
              <a:gd name="connsiteX127" fmla="*/ 2834748 w 7570889"/>
              <a:gd name="connsiteY127" fmla="*/ 1831978 h 4698694"/>
              <a:gd name="connsiteX128" fmla="*/ 2890426 w 7570889"/>
              <a:gd name="connsiteY128" fmla="*/ 1800936 h 4698694"/>
              <a:gd name="connsiteX129" fmla="*/ 2950540 w 7570889"/>
              <a:gd name="connsiteY129" fmla="*/ 1696477 h 4698694"/>
              <a:gd name="connsiteX130" fmla="*/ 2909150 w 7570889"/>
              <a:gd name="connsiteY130" fmla="*/ 1709288 h 4698694"/>
              <a:gd name="connsiteX131" fmla="*/ 2868253 w 7570889"/>
              <a:gd name="connsiteY131" fmla="*/ 1716186 h 4698694"/>
              <a:gd name="connsiteX132" fmla="*/ 2835733 w 7570889"/>
              <a:gd name="connsiteY132" fmla="*/ 1662478 h 4698694"/>
              <a:gd name="connsiteX133" fmla="*/ 2847559 w 7570889"/>
              <a:gd name="connsiteY133" fmla="*/ 1641291 h 4698694"/>
              <a:gd name="connsiteX134" fmla="*/ 2858399 w 7570889"/>
              <a:gd name="connsiteY134" fmla="*/ 1588076 h 4698694"/>
              <a:gd name="connsiteX135" fmla="*/ 2834748 w 7570889"/>
              <a:gd name="connsiteY135" fmla="*/ 1573294 h 4698694"/>
              <a:gd name="connsiteX136" fmla="*/ 2828342 w 7570889"/>
              <a:gd name="connsiteY136" fmla="*/ 1515152 h 4698694"/>
              <a:gd name="connsiteX137" fmla="*/ 2835733 w 7570889"/>
              <a:gd name="connsiteY137" fmla="*/ 1509239 h 4698694"/>
              <a:gd name="connsiteX138" fmla="*/ 2864804 w 7570889"/>
              <a:gd name="connsiteY138" fmla="*/ 1467356 h 4698694"/>
              <a:gd name="connsiteX139" fmla="*/ 2899788 w 7570889"/>
              <a:gd name="connsiteY139" fmla="*/ 1371766 h 4698694"/>
              <a:gd name="connsiteX140" fmla="*/ 3349653 w 7570889"/>
              <a:gd name="connsiteY140" fmla="*/ 1329391 h 4698694"/>
              <a:gd name="connsiteX141" fmla="*/ 3449678 w 7570889"/>
              <a:gd name="connsiteY141" fmla="*/ 1457009 h 4698694"/>
              <a:gd name="connsiteX142" fmla="*/ 3503385 w 7570889"/>
              <a:gd name="connsiteY142" fmla="*/ 1524513 h 4698694"/>
              <a:gd name="connsiteX143" fmla="*/ 3495009 w 7570889"/>
              <a:gd name="connsiteY143" fmla="*/ 1556048 h 4698694"/>
              <a:gd name="connsiteX144" fmla="*/ 3401883 w 7570889"/>
              <a:gd name="connsiteY144" fmla="*/ 1579207 h 4698694"/>
              <a:gd name="connsiteX145" fmla="*/ 3373797 w 7570889"/>
              <a:gd name="connsiteY145" fmla="*/ 1632422 h 4698694"/>
              <a:gd name="connsiteX146" fmla="*/ 3390057 w 7570889"/>
              <a:gd name="connsiteY146" fmla="*/ 1662971 h 4698694"/>
              <a:gd name="connsiteX147" fmla="*/ 3372811 w 7570889"/>
              <a:gd name="connsiteY147" fmla="*/ 1715201 h 4698694"/>
              <a:gd name="connsiteX148" fmla="*/ 3360986 w 7570889"/>
              <a:gd name="connsiteY148" fmla="*/ 1753634 h 4698694"/>
              <a:gd name="connsiteX149" fmla="*/ 3353595 w 7570889"/>
              <a:gd name="connsiteY149" fmla="*/ 1818675 h 4698694"/>
              <a:gd name="connsiteX150" fmla="*/ 3326987 w 7570889"/>
              <a:gd name="connsiteY150" fmla="*/ 1866962 h 4698694"/>
              <a:gd name="connsiteX151" fmla="*/ 3312698 w 7570889"/>
              <a:gd name="connsiteY151" fmla="*/ 1882237 h 4698694"/>
              <a:gd name="connsiteX152" fmla="*/ 3273772 w 7570889"/>
              <a:gd name="connsiteY152" fmla="*/ 1908352 h 4698694"/>
              <a:gd name="connsiteX153" fmla="*/ 3227948 w 7570889"/>
              <a:gd name="connsiteY153" fmla="*/ 1917714 h 4698694"/>
              <a:gd name="connsiteX154" fmla="*/ 3227948 w 7570889"/>
              <a:gd name="connsiteY154" fmla="*/ 1926090 h 4698694"/>
              <a:gd name="connsiteX155" fmla="*/ 3253570 w 7570889"/>
              <a:gd name="connsiteY155" fmla="*/ 1947770 h 4698694"/>
              <a:gd name="connsiteX156" fmla="*/ 3366406 w 7570889"/>
              <a:gd name="connsiteY156" fmla="*/ 2180340 h 4698694"/>
              <a:gd name="connsiteX157" fmla="*/ 3355566 w 7570889"/>
              <a:gd name="connsiteY157" fmla="*/ 2445923 h 4698694"/>
              <a:gd name="connsiteX158" fmla="*/ 3353102 w 7570889"/>
              <a:gd name="connsiteY158" fmla="*/ 2485341 h 4698694"/>
              <a:gd name="connsiteX159" fmla="*/ 3511762 w 7570889"/>
              <a:gd name="connsiteY159" fmla="*/ 2472530 h 4698694"/>
              <a:gd name="connsiteX160" fmla="*/ 3585179 w 7570889"/>
              <a:gd name="connsiteY160" fmla="*/ 2464646 h 4698694"/>
              <a:gd name="connsiteX161" fmla="*/ 3717231 w 7570889"/>
              <a:gd name="connsiteY161" fmla="*/ 2421779 h 4698694"/>
              <a:gd name="connsiteX162" fmla="*/ 3740882 w 7570889"/>
              <a:gd name="connsiteY162" fmla="*/ 2408968 h 4698694"/>
              <a:gd name="connsiteX163" fmla="*/ 3832530 w 7570889"/>
              <a:gd name="connsiteY163" fmla="*/ 2421779 h 4698694"/>
              <a:gd name="connsiteX164" fmla="*/ 4015827 w 7570889"/>
              <a:gd name="connsiteY164" fmla="*/ 2294161 h 4698694"/>
              <a:gd name="connsiteX165" fmla="*/ 4023218 w 7570889"/>
              <a:gd name="connsiteY165" fmla="*/ 2273466 h 4698694"/>
              <a:gd name="connsiteX166" fmla="*/ 4040464 w 7570889"/>
              <a:gd name="connsiteY166" fmla="*/ 2089185 h 4698694"/>
              <a:gd name="connsiteX167" fmla="*/ 4057216 w 7570889"/>
              <a:gd name="connsiteY167" fmla="*/ 1992116 h 4698694"/>
              <a:gd name="connsiteX168" fmla="*/ 4190747 w 7570889"/>
              <a:gd name="connsiteY168" fmla="*/ 1812762 h 4698694"/>
              <a:gd name="connsiteX169" fmla="*/ 4223760 w 7570889"/>
              <a:gd name="connsiteY169" fmla="*/ 1785661 h 4698694"/>
              <a:gd name="connsiteX170" fmla="*/ 4234600 w 7570889"/>
              <a:gd name="connsiteY170" fmla="*/ 1742301 h 4698694"/>
              <a:gd name="connsiteX171" fmla="*/ 4191239 w 7570889"/>
              <a:gd name="connsiteY171" fmla="*/ 1752156 h 4698694"/>
              <a:gd name="connsiteX172" fmla="*/ 4166110 w 7570889"/>
              <a:gd name="connsiteY172" fmla="*/ 1741316 h 4698694"/>
              <a:gd name="connsiteX173" fmla="*/ 4165125 w 7570889"/>
              <a:gd name="connsiteY173" fmla="*/ 1717172 h 4698694"/>
              <a:gd name="connsiteX174" fmla="*/ 4171530 w 7570889"/>
              <a:gd name="connsiteY174" fmla="*/ 1651638 h 4698694"/>
              <a:gd name="connsiteX175" fmla="*/ 4169067 w 7570889"/>
              <a:gd name="connsiteY175" fmla="*/ 1643262 h 4698694"/>
              <a:gd name="connsiteX176" fmla="*/ 4139503 w 7570889"/>
              <a:gd name="connsiteY176" fmla="*/ 1633900 h 4698694"/>
              <a:gd name="connsiteX177" fmla="*/ 4139503 w 7570889"/>
              <a:gd name="connsiteY177" fmla="*/ 1584627 h 4698694"/>
              <a:gd name="connsiteX178" fmla="*/ 4150835 w 7570889"/>
              <a:gd name="connsiteY178" fmla="*/ 1547672 h 4698694"/>
              <a:gd name="connsiteX179" fmla="*/ 4277961 w 7570889"/>
              <a:gd name="connsiteY179" fmla="*/ 1267307 h 4698694"/>
              <a:gd name="connsiteX180" fmla="*/ 4588382 w 7570889"/>
              <a:gd name="connsiteY180" fmla="*/ 1266322 h 4698694"/>
              <a:gd name="connsiteX181" fmla="*/ 4679537 w 7570889"/>
              <a:gd name="connsiteY181" fmla="*/ 1340724 h 4698694"/>
              <a:gd name="connsiteX182" fmla="*/ 4721419 w 7570889"/>
              <a:gd name="connsiteY182" fmla="*/ 1373737 h 4698694"/>
              <a:gd name="connsiteX183" fmla="*/ 4734230 w 7570889"/>
              <a:gd name="connsiteY183" fmla="*/ 1390490 h 4698694"/>
              <a:gd name="connsiteX184" fmla="*/ 4754432 w 7570889"/>
              <a:gd name="connsiteY184" fmla="*/ 1410692 h 4698694"/>
              <a:gd name="connsiteX185" fmla="*/ 4757881 w 7570889"/>
              <a:gd name="connsiteY185" fmla="*/ 1442227 h 4698694"/>
              <a:gd name="connsiteX186" fmla="*/ 4675103 w 7570889"/>
              <a:gd name="connsiteY186" fmla="*/ 1485095 h 4698694"/>
              <a:gd name="connsiteX187" fmla="*/ 4649973 w 7570889"/>
              <a:gd name="connsiteY187" fmla="*/ 1496920 h 4698694"/>
              <a:gd name="connsiteX188" fmla="*/ 4689884 w 7570889"/>
              <a:gd name="connsiteY188" fmla="*/ 1556048 h 4698694"/>
              <a:gd name="connsiteX189" fmla="*/ 4689392 w 7570889"/>
              <a:gd name="connsiteY189" fmla="*/ 1612712 h 4698694"/>
              <a:gd name="connsiteX190" fmla="*/ 4683479 w 7570889"/>
              <a:gd name="connsiteY190" fmla="*/ 1642276 h 4698694"/>
              <a:gd name="connsiteX191" fmla="*/ 4677566 w 7570889"/>
              <a:gd name="connsiteY191" fmla="*/ 1689579 h 4698694"/>
              <a:gd name="connsiteX192" fmla="*/ 4689392 w 7570889"/>
              <a:gd name="connsiteY192" fmla="*/ 1722099 h 4698694"/>
              <a:gd name="connsiteX193" fmla="*/ 4696290 w 7570889"/>
              <a:gd name="connsiteY193" fmla="*/ 1796502 h 4698694"/>
              <a:gd name="connsiteX194" fmla="*/ 4631742 w 7570889"/>
              <a:gd name="connsiteY194" fmla="*/ 1823602 h 4698694"/>
              <a:gd name="connsiteX195" fmla="*/ 4605627 w 7570889"/>
              <a:gd name="connsiteY195" fmla="*/ 1826558 h 4698694"/>
              <a:gd name="connsiteX196" fmla="*/ 4713536 w 7570889"/>
              <a:gd name="connsiteY196" fmla="*/ 1853166 h 4698694"/>
              <a:gd name="connsiteX197" fmla="*/ 4766751 w 7570889"/>
              <a:gd name="connsiteY197" fmla="*/ 1807342 h 4698694"/>
              <a:gd name="connsiteX198" fmla="*/ 4814053 w 7570889"/>
              <a:gd name="connsiteY198" fmla="*/ 1787632 h 4698694"/>
              <a:gd name="connsiteX199" fmla="*/ 4836719 w 7570889"/>
              <a:gd name="connsiteY199" fmla="*/ 1772850 h 4698694"/>
              <a:gd name="connsiteX200" fmla="*/ 4851008 w 7570889"/>
              <a:gd name="connsiteY200" fmla="*/ 1750185 h 4698694"/>
              <a:gd name="connsiteX201" fmla="*/ 4939700 w 7570889"/>
              <a:gd name="connsiteY201" fmla="*/ 1671348 h 4698694"/>
              <a:gd name="connsiteX202" fmla="*/ 4943642 w 7570889"/>
              <a:gd name="connsiteY202" fmla="*/ 1665435 h 4698694"/>
              <a:gd name="connsiteX203" fmla="*/ 4977640 w 7570889"/>
              <a:gd name="connsiteY203" fmla="*/ 1623553 h 4698694"/>
              <a:gd name="connsiteX204" fmla="*/ 5034304 w 7570889"/>
              <a:gd name="connsiteY204" fmla="*/ 1629465 h 4698694"/>
              <a:gd name="connsiteX205" fmla="*/ 5034797 w 7570889"/>
              <a:gd name="connsiteY205" fmla="*/ 1638827 h 4698694"/>
              <a:gd name="connsiteX206" fmla="*/ 6558818 w 7570889"/>
              <a:gd name="connsiteY206" fmla="*/ 508992 h 4698694"/>
              <a:gd name="connsiteX207" fmla="*/ 6566209 w 7570889"/>
              <a:gd name="connsiteY207" fmla="*/ 518847 h 4698694"/>
              <a:gd name="connsiteX208" fmla="*/ 5151575 w 7570889"/>
              <a:gd name="connsiteY208" fmla="*/ 1568367 h 4698694"/>
              <a:gd name="connsiteX209" fmla="*/ 5154531 w 7570889"/>
              <a:gd name="connsiteY209" fmla="*/ 1572309 h 4698694"/>
              <a:gd name="connsiteX210" fmla="*/ 5174240 w 7570889"/>
              <a:gd name="connsiteY210" fmla="*/ 1559990 h 4698694"/>
              <a:gd name="connsiteX211" fmla="*/ 7418636 w 7570889"/>
              <a:gd name="connsiteY211" fmla="*/ 12811 h 4698694"/>
              <a:gd name="connsiteX212" fmla="*/ 7432924 w 7570889"/>
              <a:gd name="connsiteY212" fmla="*/ 0 h 4698694"/>
              <a:gd name="connsiteX213" fmla="*/ 7442779 w 7570889"/>
              <a:gd name="connsiteY213" fmla="*/ 0 h 4698694"/>
              <a:gd name="connsiteX214" fmla="*/ 7421099 w 7570889"/>
              <a:gd name="connsiteY214" fmla="*/ 25622 h 4698694"/>
              <a:gd name="connsiteX215" fmla="*/ 5079636 w 7570889"/>
              <a:gd name="connsiteY215" fmla="*/ 1640305 h 4698694"/>
              <a:gd name="connsiteX216" fmla="*/ 5052535 w 7570889"/>
              <a:gd name="connsiteY216" fmla="*/ 1659522 h 4698694"/>
              <a:gd name="connsiteX217" fmla="*/ 5064361 w 7570889"/>
              <a:gd name="connsiteY217" fmla="*/ 1673811 h 4698694"/>
              <a:gd name="connsiteX218" fmla="*/ 5074216 w 7570889"/>
              <a:gd name="connsiteY218" fmla="*/ 1688593 h 4698694"/>
              <a:gd name="connsiteX219" fmla="*/ 5945366 w 7570889"/>
              <a:gd name="connsiteY219" fmla="*/ 1080069 h 4698694"/>
              <a:gd name="connsiteX220" fmla="*/ 5952265 w 7570889"/>
              <a:gd name="connsiteY220" fmla="*/ 1089924 h 4698694"/>
              <a:gd name="connsiteX221" fmla="*/ 5084563 w 7570889"/>
              <a:gd name="connsiteY221" fmla="*/ 1696477 h 4698694"/>
              <a:gd name="connsiteX222" fmla="*/ 5121518 w 7570889"/>
              <a:gd name="connsiteY222" fmla="*/ 1747228 h 4698694"/>
              <a:gd name="connsiteX223" fmla="*/ 5144676 w 7570889"/>
              <a:gd name="connsiteY223" fmla="*/ 1732446 h 4698694"/>
              <a:gd name="connsiteX224" fmla="*/ 6636177 w 7570889"/>
              <a:gd name="connsiteY224" fmla="*/ 755851 h 4698694"/>
              <a:gd name="connsiteX225" fmla="*/ 7532457 w 7570889"/>
              <a:gd name="connsiteY225" fmla="*/ 169500 h 4698694"/>
              <a:gd name="connsiteX226" fmla="*/ 7570889 w 7570889"/>
              <a:gd name="connsiteY226" fmla="*/ 152747 h 4698694"/>
              <a:gd name="connsiteX227" fmla="*/ 7569904 w 7570889"/>
              <a:gd name="connsiteY227" fmla="*/ 157182 h 4698694"/>
              <a:gd name="connsiteX228" fmla="*/ 3205775 w 7570889"/>
              <a:gd name="connsiteY228" fmla="*/ 2975117 h 4698694"/>
              <a:gd name="connsiteX229" fmla="*/ 3234846 w 7570889"/>
              <a:gd name="connsiteY229" fmla="*/ 3020941 h 4698694"/>
              <a:gd name="connsiteX230" fmla="*/ 3361971 w 7570889"/>
              <a:gd name="connsiteY230" fmla="*/ 3118995 h 4698694"/>
              <a:gd name="connsiteX231" fmla="*/ 3389564 w 7570889"/>
              <a:gd name="connsiteY231" fmla="*/ 3139197 h 4698694"/>
              <a:gd name="connsiteX232" fmla="*/ 3403361 w 7570889"/>
              <a:gd name="connsiteY232" fmla="*/ 3178123 h 4698694"/>
              <a:gd name="connsiteX233" fmla="*/ 3408781 w 7570889"/>
              <a:gd name="connsiteY233" fmla="*/ 3191919 h 4698694"/>
              <a:gd name="connsiteX234" fmla="*/ 3426519 w 7570889"/>
              <a:gd name="connsiteY234" fmla="*/ 3212614 h 4698694"/>
              <a:gd name="connsiteX235" fmla="*/ 3636423 w 7570889"/>
              <a:gd name="connsiteY235" fmla="*/ 3536832 h 4698694"/>
              <a:gd name="connsiteX236" fmla="*/ 3668451 w 7570889"/>
              <a:gd name="connsiteY236" fmla="*/ 3710273 h 4698694"/>
              <a:gd name="connsiteX237" fmla="*/ 3639872 w 7570889"/>
              <a:gd name="connsiteY237" fmla="*/ 3866962 h 4698694"/>
              <a:gd name="connsiteX238" fmla="*/ 3641350 w 7570889"/>
              <a:gd name="connsiteY238" fmla="*/ 3866962 h 4698694"/>
              <a:gd name="connsiteX239" fmla="*/ 3652190 w 7570889"/>
              <a:gd name="connsiteY239" fmla="*/ 3857108 h 4698694"/>
              <a:gd name="connsiteX240" fmla="*/ 3880326 w 7570889"/>
              <a:gd name="connsiteY240" fmla="*/ 3699926 h 4698694"/>
              <a:gd name="connsiteX241" fmla="*/ 3899542 w 7570889"/>
              <a:gd name="connsiteY241" fmla="*/ 3680217 h 4698694"/>
              <a:gd name="connsiteX242" fmla="*/ 3984292 w 7570889"/>
              <a:gd name="connsiteY242" fmla="*/ 3580685 h 4698694"/>
              <a:gd name="connsiteX243" fmla="*/ 4011885 w 7570889"/>
              <a:gd name="connsiteY243" fmla="*/ 3536832 h 4698694"/>
              <a:gd name="connsiteX244" fmla="*/ 4055245 w 7570889"/>
              <a:gd name="connsiteY244" fmla="*/ 3427445 h 4698694"/>
              <a:gd name="connsiteX245" fmla="*/ 4132605 w 7570889"/>
              <a:gd name="connsiteY245" fmla="*/ 3292929 h 4698694"/>
              <a:gd name="connsiteX246" fmla="*/ 4137532 w 7570889"/>
              <a:gd name="connsiteY246" fmla="*/ 3234294 h 4698694"/>
              <a:gd name="connsiteX247" fmla="*/ 4157734 w 7570889"/>
              <a:gd name="connsiteY247" fmla="*/ 2783444 h 4698694"/>
              <a:gd name="connsiteX248" fmla="*/ 4190254 w 7570889"/>
              <a:gd name="connsiteY248" fmla="*/ 2717418 h 4698694"/>
              <a:gd name="connsiteX249" fmla="*/ 4183356 w 7570889"/>
              <a:gd name="connsiteY249" fmla="*/ 2681449 h 4698694"/>
              <a:gd name="connsiteX250" fmla="*/ 4113880 w 7570889"/>
              <a:gd name="connsiteY250" fmla="*/ 2507021 h 4698694"/>
              <a:gd name="connsiteX251" fmla="*/ 4105504 w 7570889"/>
              <a:gd name="connsiteY251" fmla="*/ 2465139 h 4698694"/>
              <a:gd name="connsiteX252" fmla="*/ 4033073 w 7570889"/>
              <a:gd name="connsiteY252" fmla="*/ 2506529 h 4698694"/>
              <a:gd name="connsiteX253" fmla="*/ 4026174 w 7570889"/>
              <a:gd name="connsiteY253" fmla="*/ 2519832 h 4698694"/>
              <a:gd name="connsiteX254" fmla="*/ 3977886 w 7570889"/>
              <a:gd name="connsiteY254" fmla="*/ 2571077 h 4698694"/>
              <a:gd name="connsiteX255" fmla="*/ 3927135 w 7570889"/>
              <a:gd name="connsiteY255" fmla="*/ 2573540 h 4698694"/>
              <a:gd name="connsiteX256" fmla="*/ 3876384 w 7570889"/>
              <a:gd name="connsiteY256" fmla="*/ 2639566 h 4698694"/>
              <a:gd name="connsiteX257" fmla="*/ 3837950 w 7570889"/>
              <a:gd name="connsiteY257" fmla="*/ 2677999 h 4698694"/>
              <a:gd name="connsiteX258" fmla="*/ 3738911 w 7570889"/>
              <a:gd name="connsiteY258" fmla="*/ 2695245 h 4698694"/>
              <a:gd name="connsiteX259" fmla="*/ 3702449 w 7570889"/>
              <a:gd name="connsiteY259" fmla="*/ 2699680 h 4698694"/>
              <a:gd name="connsiteX260" fmla="*/ 3441794 w 7570889"/>
              <a:gd name="connsiteY260" fmla="*/ 2838630 h 4698694"/>
              <a:gd name="connsiteX261" fmla="*/ 3205775 w 7570889"/>
              <a:gd name="connsiteY261" fmla="*/ 2975117 h 4698694"/>
              <a:gd name="connsiteX0" fmla="*/ 7569904 w 7570889"/>
              <a:gd name="connsiteY0" fmla="*/ 157182 h 4698694"/>
              <a:gd name="connsiteX1" fmla="*/ 7028391 w 7570889"/>
              <a:gd name="connsiteY1" fmla="*/ 512441 h 4698694"/>
              <a:gd name="connsiteX2" fmla="*/ 5145662 w 7570889"/>
              <a:gd name="connsiteY2" fmla="*/ 1744765 h 4698694"/>
              <a:gd name="connsiteX3" fmla="*/ 5128909 w 7570889"/>
              <a:gd name="connsiteY3" fmla="*/ 1777285 h 4698694"/>
              <a:gd name="connsiteX4" fmla="*/ 5109199 w 7570889"/>
              <a:gd name="connsiteY4" fmla="*/ 1817689 h 4698694"/>
              <a:gd name="connsiteX5" fmla="*/ 5003755 w 7570889"/>
              <a:gd name="connsiteY5" fmla="*/ 1875831 h 4698694"/>
              <a:gd name="connsiteX6" fmla="*/ 4991929 w 7570889"/>
              <a:gd name="connsiteY6" fmla="*/ 1878295 h 4698694"/>
              <a:gd name="connsiteX7" fmla="*/ 4938714 w 7570889"/>
              <a:gd name="connsiteY7" fmla="*/ 1896526 h 4698694"/>
              <a:gd name="connsiteX8" fmla="*/ 5009175 w 7570889"/>
              <a:gd name="connsiteY8" fmla="*/ 1990638 h 4698694"/>
              <a:gd name="connsiteX9" fmla="*/ 5016566 w 7570889"/>
              <a:gd name="connsiteY9" fmla="*/ 2033998 h 4698694"/>
              <a:gd name="connsiteX10" fmla="*/ 5081607 w 7570889"/>
              <a:gd name="connsiteY10" fmla="*/ 2170978 h 4698694"/>
              <a:gd name="connsiteX11" fmla="*/ 5122996 w 7570889"/>
              <a:gd name="connsiteY11" fmla="*/ 2274945 h 4698694"/>
              <a:gd name="connsiteX12" fmla="*/ 5111171 w 7570889"/>
              <a:gd name="connsiteY12" fmla="*/ 2414388 h 4698694"/>
              <a:gd name="connsiteX13" fmla="*/ 4926889 w 7570889"/>
              <a:gd name="connsiteY13" fmla="*/ 2502587 h 4698694"/>
              <a:gd name="connsiteX14" fmla="*/ 4857413 w 7570889"/>
              <a:gd name="connsiteY14" fmla="*/ 2460212 h 4698694"/>
              <a:gd name="connsiteX15" fmla="*/ 4857413 w 7570889"/>
              <a:gd name="connsiteY15" fmla="*/ 2484848 h 4698694"/>
              <a:gd name="connsiteX16" fmla="*/ 4849530 w 7570889"/>
              <a:gd name="connsiteY16" fmla="*/ 2589801 h 4698694"/>
              <a:gd name="connsiteX17" fmla="*/ 4845588 w 7570889"/>
              <a:gd name="connsiteY17" fmla="*/ 2623799 h 4698694"/>
              <a:gd name="connsiteX18" fmla="*/ 4815039 w 7570889"/>
              <a:gd name="connsiteY18" fmla="*/ 2791328 h 4698694"/>
              <a:gd name="connsiteX19" fmla="*/ 4817502 w 7570889"/>
              <a:gd name="connsiteY19" fmla="*/ 2860310 h 4698694"/>
              <a:gd name="connsiteX20" fmla="*/ 4807648 w 7570889"/>
              <a:gd name="connsiteY20" fmla="*/ 2895787 h 4698694"/>
              <a:gd name="connsiteX21" fmla="*/ 4763794 w 7570889"/>
              <a:gd name="connsiteY21" fmla="*/ 2961813 h 4698694"/>
              <a:gd name="connsiteX22" fmla="*/ 4738172 w 7570889"/>
              <a:gd name="connsiteY22" fmla="*/ 3027839 h 4698694"/>
              <a:gd name="connsiteX23" fmla="*/ 4714521 w 7570889"/>
              <a:gd name="connsiteY23" fmla="*/ 3084503 h 4698694"/>
              <a:gd name="connsiteX24" fmla="*/ 4721912 w 7570889"/>
              <a:gd name="connsiteY24" fmla="*/ 3117024 h 4698694"/>
              <a:gd name="connsiteX25" fmla="*/ 4909643 w 7570889"/>
              <a:gd name="connsiteY25" fmla="*/ 3328899 h 4698694"/>
              <a:gd name="connsiteX26" fmla="*/ 5045144 w 7570889"/>
              <a:gd name="connsiteY26" fmla="*/ 3521557 h 4698694"/>
              <a:gd name="connsiteX27" fmla="*/ 5066825 w 7570889"/>
              <a:gd name="connsiteY27" fmla="*/ 3700912 h 4698694"/>
              <a:gd name="connsiteX28" fmla="*/ 4967786 w 7570889"/>
              <a:gd name="connsiteY28" fmla="*/ 3970929 h 4698694"/>
              <a:gd name="connsiteX29" fmla="*/ 4917034 w 7570889"/>
              <a:gd name="connsiteY29" fmla="*/ 4135009 h 4698694"/>
              <a:gd name="connsiteX30" fmla="*/ 4847066 w 7570889"/>
              <a:gd name="connsiteY30" fmla="*/ 4286770 h 4698694"/>
              <a:gd name="connsiteX31" fmla="*/ 4812575 w 7570889"/>
              <a:gd name="connsiteY31" fmla="*/ 4373491 h 4698694"/>
              <a:gd name="connsiteX32" fmla="*/ 4820951 w 7570889"/>
              <a:gd name="connsiteY32" fmla="*/ 4410939 h 4698694"/>
              <a:gd name="connsiteX33" fmla="*/ 4877123 w 7570889"/>
              <a:gd name="connsiteY33" fmla="*/ 4488790 h 4698694"/>
              <a:gd name="connsiteX34" fmla="*/ 4990451 w 7570889"/>
              <a:gd name="connsiteY34" fmla="*/ 4576497 h 4698694"/>
              <a:gd name="connsiteX35" fmla="*/ 5032826 w 7570889"/>
              <a:gd name="connsiteY35" fmla="*/ 4596206 h 4698694"/>
              <a:gd name="connsiteX36" fmla="*/ 5064854 w 7570889"/>
              <a:gd name="connsiteY36" fmla="*/ 4668638 h 4698694"/>
              <a:gd name="connsiteX37" fmla="*/ 5025928 w 7570889"/>
              <a:gd name="connsiteY37" fmla="*/ 4698694 h 4698694"/>
              <a:gd name="connsiteX38" fmla="*/ 4932309 w 7570889"/>
              <a:gd name="connsiteY38" fmla="*/ 4698694 h 4698694"/>
              <a:gd name="connsiteX39" fmla="*/ 4906194 w 7570889"/>
              <a:gd name="connsiteY39" fmla="*/ 4694260 h 4698694"/>
              <a:gd name="connsiteX40" fmla="*/ 4697275 w 7570889"/>
              <a:gd name="connsiteY40" fmla="*/ 4685883 h 4698694"/>
              <a:gd name="connsiteX41" fmla="*/ 4498704 w 7570889"/>
              <a:gd name="connsiteY41" fmla="*/ 4643016 h 4698694"/>
              <a:gd name="connsiteX42" fmla="*/ 4454851 w 7570889"/>
              <a:gd name="connsiteY42" fmla="*/ 4561222 h 4698694"/>
              <a:gd name="connsiteX43" fmla="*/ 4478502 w 7570889"/>
              <a:gd name="connsiteY43" fmla="*/ 4489283 h 4698694"/>
              <a:gd name="connsiteX44" fmla="*/ 4552905 w 7570889"/>
              <a:gd name="connsiteY44" fmla="*/ 4289234 h 4698694"/>
              <a:gd name="connsiteX45" fmla="*/ 4598236 w 7570889"/>
              <a:gd name="connsiteY45" fmla="*/ 4095097 h 4698694"/>
              <a:gd name="connsiteX46" fmla="*/ 4659335 w 7570889"/>
              <a:gd name="connsiteY46" fmla="*/ 3829022 h 4698694"/>
              <a:gd name="connsiteX47" fmla="*/ 4678059 w 7570889"/>
              <a:gd name="connsiteY47" fmla="*/ 3770880 h 4698694"/>
              <a:gd name="connsiteX48" fmla="*/ 4678552 w 7570889"/>
              <a:gd name="connsiteY48" fmla="*/ 3742301 h 4698694"/>
              <a:gd name="connsiteX49" fmla="*/ 4601193 w 7570889"/>
              <a:gd name="connsiteY49" fmla="*/ 3669870 h 4698694"/>
              <a:gd name="connsiteX50" fmla="*/ 4499197 w 7570889"/>
              <a:gd name="connsiteY50" fmla="*/ 3601872 h 4698694"/>
              <a:gd name="connsiteX51" fmla="*/ 4460764 w 7570889"/>
              <a:gd name="connsiteY51" fmla="*/ 3570338 h 4698694"/>
              <a:gd name="connsiteX52" fmla="*/ 4374536 w 7570889"/>
              <a:gd name="connsiteY52" fmla="*/ 3713230 h 4698694"/>
              <a:gd name="connsiteX53" fmla="*/ 4321813 w 7570889"/>
              <a:gd name="connsiteY53" fmla="*/ 3786154 h 4698694"/>
              <a:gd name="connsiteX54" fmla="*/ 4231644 w 7570889"/>
              <a:gd name="connsiteY54" fmla="*/ 3865484 h 4698694"/>
              <a:gd name="connsiteX55" fmla="*/ 4071013 w 7570889"/>
              <a:gd name="connsiteY55" fmla="*/ 3968465 h 4698694"/>
              <a:gd name="connsiteX56" fmla="*/ 4012378 w 7570889"/>
              <a:gd name="connsiteY56" fmla="*/ 3999507 h 4698694"/>
              <a:gd name="connsiteX57" fmla="*/ 3883282 w 7570889"/>
              <a:gd name="connsiteY57" fmla="*/ 4057157 h 4698694"/>
              <a:gd name="connsiteX58" fmla="*/ 3805430 w 7570889"/>
              <a:gd name="connsiteY58" fmla="*/ 4103966 h 4698694"/>
              <a:gd name="connsiteX59" fmla="*/ 3787199 w 7570889"/>
              <a:gd name="connsiteY59" fmla="*/ 4120227 h 4698694"/>
              <a:gd name="connsiteX60" fmla="*/ 3588135 w 7570889"/>
              <a:gd name="connsiteY60" fmla="*/ 4269524 h 4698694"/>
              <a:gd name="connsiteX61" fmla="*/ 3532457 w 7570889"/>
              <a:gd name="connsiteY61" fmla="*/ 4321261 h 4698694"/>
              <a:gd name="connsiteX62" fmla="*/ 3533935 w 7570889"/>
              <a:gd name="connsiteY62" fmla="*/ 4360187 h 4698694"/>
              <a:gd name="connsiteX63" fmla="*/ 3558571 w 7570889"/>
              <a:gd name="connsiteY63" fmla="*/ 4401084 h 4698694"/>
              <a:gd name="connsiteX64" fmla="*/ 3630018 w 7570889"/>
              <a:gd name="connsiteY64" fmla="*/ 4478443 h 4698694"/>
              <a:gd name="connsiteX65" fmla="*/ 3704913 w 7570889"/>
              <a:gd name="connsiteY65" fmla="*/ 4562208 h 4698694"/>
              <a:gd name="connsiteX66" fmla="*/ 3667958 w 7570889"/>
              <a:gd name="connsiteY66" fmla="*/ 4608032 h 4698694"/>
              <a:gd name="connsiteX67" fmla="*/ 3303829 w 7570889"/>
              <a:gd name="connsiteY67" fmla="*/ 4621828 h 4698694"/>
              <a:gd name="connsiteX68" fmla="*/ 3162907 w 7570889"/>
              <a:gd name="connsiteY68" fmla="*/ 4594235 h 4698694"/>
              <a:gd name="connsiteX69" fmla="*/ 3146647 w 7570889"/>
              <a:gd name="connsiteY69" fmla="*/ 4561222 h 4698694"/>
              <a:gd name="connsiteX70" fmla="*/ 3165371 w 7570889"/>
              <a:gd name="connsiteY70" fmla="*/ 4439517 h 4698694"/>
              <a:gd name="connsiteX71" fmla="*/ 3160937 w 7570889"/>
              <a:gd name="connsiteY71" fmla="*/ 4402070 h 4698694"/>
              <a:gd name="connsiteX72" fmla="*/ 3167342 w 7570889"/>
              <a:gd name="connsiteY72" fmla="*/ 4324711 h 4698694"/>
              <a:gd name="connsiteX73" fmla="*/ 3209224 w 7570889"/>
              <a:gd name="connsiteY73" fmla="*/ 4207440 h 4698694"/>
              <a:gd name="connsiteX74" fmla="*/ 3254556 w 7570889"/>
              <a:gd name="connsiteY74" fmla="*/ 3989160 h 4698694"/>
              <a:gd name="connsiteX75" fmla="*/ 3258990 w 7570889"/>
              <a:gd name="connsiteY75" fmla="*/ 3967972 h 4698694"/>
              <a:gd name="connsiteX76" fmla="*/ 3263918 w 7570889"/>
              <a:gd name="connsiteY76" fmla="*/ 3864006 h 4698694"/>
              <a:gd name="connsiteX77" fmla="*/ 3254556 w 7570889"/>
              <a:gd name="connsiteY77" fmla="*/ 3821138 h 4698694"/>
              <a:gd name="connsiteX78" fmla="*/ 3209717 w 7570889"/>
              <a:gd name="connsiteY78" fmla="*/ 3752156 h 4698694"/>
              <a:gd name="connsiteX79" fmla="*/ 3197399 w 7570889"/>
              <a:gd name="connsiteY79" fmla="*/ 3740330 h 4698694"/>
              <a:gd name="connsiteX80" fmla="*/ 2967785 w 7570889"/>
              <a:gd name="connsiteY80" fmla="*/ 3544223 h 4698694"/>
              <a:gd name="connsiteX81" fmla="*/ 2847066 w 7570889"/>
              <a:gd name="connsiteY81" fmla="*/ 3424489 h 4698694"/>
              <a:gd name="connsiteX82" fmla="*/ 2833270 w 7570889"/>
              <a:gd name="connsiteY82" fmla="*/ 3440256 h 4698694"/>
              <a:gd name="connsiteX83" fmla="*/ 2611047 w 7570889"/>
              <a:gd name="connsiteY83" fmla="*/ 3716679 h 4698694"/>
              <a:gd name="connsiteX84" fmla="*/ 2549456 w 7570889"/>
              <a:gd name="connsiteY84" fmla="*/ 3779749 h 4698694"/>
              <a:gd name="connsiteX85" fmla="*/ 2482444 w 7570889"/>
              <a:gd name="connsiteY85" fmla="*/ 3866469 h 4698694"/>
              <a:gd name="connsiteX86" fmla="*/ 2427258 w 7570889"/>
              <a:gd name="connsiteY86" fmla="*/ 3936930 h 4698694"/>
              <a:gd name="connsiteX87" fmla="*/ 2316886 w 7570889"/>
              <a:gd name="connsiteY87" fmla="*/ 4044346 h 4698694"/>
              <a:gd name="connsiteX88" fmla="*/ 2296684 w 7570889"/>
              <a:gd name="connsiteY88" fmla="*/ 4066026 h 4698694"/>
              <a:gd name="connsiteX89" fmla="*/ 2149850 w 7570889"/>
              <a:gd name="connsiteY89" fmla="*/ 4127618 h 4698694"/>
              <a:gd name="connsiteX90" fmla="*/ 2120286 w 7570889"/>
              <a:gd name="connsiteY90" fmla="*/ 4143385 h 4698694"/>
              <a:gd name="connsiteX91" fmla="*/ 1991683 w 7570889"/>
              <a:gd name="connsiteY91" fmla="*/ 4332594 h 4698694"/>
              <a:gd name="connsiteX92" fmla="*/ 1985277 w 7570889"/>
              <a:gd name="connsiteY92" fmla="*/ 4345405 h 4698694"/>
              <a:gd name="connsiteX93" fmla="*/ 1959163 w 7570889"/>
              <a:gd name="connsiteY93" fmla="*/ 4387288 h 4698694"/>
              <a:gd name="connsiteX94" fmla="*/ 1936990 w 7570889"/>
              <a:gd name="connsiteY94" fmla="*/ 4433605 h 4698694"/>
              <a:gd name="connsiteX95" fmla="*/ 1919744 w 7570889"/>
              <a:gd name="connsiteY95" fmla="*/ 4479429 h 4698694"/>
              <a:gd name="connsiteX96" fmla="*/ 1917773 w 7570889"/>
              <a:gd name="connsiteY96" fmla="*/ 4499138 h 4698694"/>
              <a:gd name="connsiteX97" fmla="*/ 1858645 w 7570889"/>
              <a:gd name="connsiteY97" fmla="*/ 4607046 h 4698694"/>
              <a:gd name="connsiteX98" fmla="*/ 1713289 w 7570889"/>
              <a:gd name="connsiteY98" fmla="*/ 4603597 h 4698694"/>
              <a:gd name="connsiteX99" fmla="*/ 1697522 w 7570889"/>
              <a:gd name="connsiteY99" fmla="*/ 4581424 h 4698694"/>
              <a:gd name="connsiteX100" fmla="*/ 1694565 w 7570889"/>
              <a:gd name="connsiteY100" fmla="*/ 4436068 h 4698694"/>
              <a:gd name="connsiteX101" fmla="*/ 1755664 w 7570889"/>
              <a:gd name="connsiteY101" fmla="*/ 4221237 h 4698694"/>
              <a:gd name="connsiteX102" fmla="*/ 1878355 w 7570889"/>
              <a:gd name="connsiteY102" fmla="*/ 4019216 h 4698694"/>
              <a:gd name="connsiteX103" fmla="*/ 1908411 w 7570889"/>
              <a:gd name="connsiteY103" fmla="*/ 3980783 h 4698694"/>
              <a:gd name="connsiteX104" fmla="*/ 1923686 w 7570889"/>
              <a:gd name="connsiteY104" fmla="*/ 3953191 h 4698694"/>
              <a:gd name="connsiteX105" fmla="*/ 1984785 w 7570889"/>
              <a:gd name="connsiteY105" fmla="*/ 3836413 h 4698694"/>
              <a:gd name="connsiteX106" fmla="*/ 2050318 w 7570889"/>
              <a:gd name="connsiteY106" fmla="*/ 3769894 h 4698694"/>
              <a:gd name="connsiteX107" fmla="*/ 2156748 w 7570889"/>
              <a:gd name="connsiteY107" fmla="*/ 3644247 h 4698694"/>
              <a:gd name="connsiteX108" fmla="*/ 2124721 w 7570889"/>
              <a:gd name="connsiteY108" fmla="*/ 3650160 h 4698694"/>
              <a:gd name="connsiteX109" fmla="*/ 1297916 w 7570889"/>
              <a:gd name="connsiteY109" fmla="*/ 4097561 h 4698694"/>
              <a:gd name="connsiteX110" fmla="*/ 9855 w 7570889"/>
              <a:gd name="connsiteY110" fmla="*/ 4530765 h 4698694"/>
              <a:gd name="connsiteX111" fmla="*/ 0 w 7570889"/>
              <a:gd name="connsiteY111" fmla="*/ 4128831 h 4698694"/>
              <a:gd name="connsiteX112" fmla="*/ 1262932 w 7570889"/>
              <a:gd name="connsiteY112" fmla="*/ 3931510 h 4698694"/>
              <a:gd name="connsiteX113" fmla="*/ 1495009 w 7570889"/>
              <a:gd name="connsiteY113" fmla="*/ 3813747 h 4698694"/>
              <a:gd name="connsiteX114" fmla="*/ 2216369 w 7570889"/>
              <a:gd name="connsiteY114" fmla="*/ 3369796 h 4698694"/>
              <a:gd name="connsiteX115" fmla="*/ 2276975 w 7570889"/>
              <a:gd name="connsiteY115" fmla="*/ 3310175 h 4698694"/>
              <a:gd name="connsiteX116" fmla="*/ 2282395 w 7570889"/>
              <a:gd name="connsiteY116" fmla="*/ 3294900 h 4698694"/>
              <a:gd name="connsiteX117" fmla="*/ 2302597 w 7570889"/>
              <a:gd name="connsiteY117" fmla="*/ 3223947 h 4698694"/>
              <a:gd name="connsiteX118" fmla="*/ 2377492 w 7570889"/>
              <a:gd name="connsiteY118" fmla="*/ 3099778 h 4698694"/>
              <a:gd name="connsiteX119" fmla="*/ 2379463 w 7570889"/>
              <a:gd name="connsiteY119" fmla="*/ 3073171 h 4698694"/>
              <a:gd name="connsiteX120" fmla="*/ 2375029 w 7570889"/>
              <a:gd name="connsiteY120" fmla="*/ 2988914 h 4698694"/>
              <a:gd name="connsiteX121" fmla="*/ 2425780 w 7570889"/>
              <a:gd name="connsiteY121" fmla="*/ 2837645 h 4698694"/>
              <a:gd name="connsiteX122" fmla="*/ 2482937 w 7570889"/>
              <a:gd name="connsiteY122" fmla="*/ 2756837 h 4698694"/>
              <a:gd name="connsiteX123" fmla="*/ 2482937 w 7570889"/>
              <a:gd name="connsiteY123" fmla="*/ 2698202 h 4698694"/>
              <a:gd name="connsiteX124" fmla="*/ 2434649 w 7570889"/>
              <a:gd name="connsiteY124" fmla="*/ 2633654 h 4698694"/>
              <a:gd name="connsiteX125" fmla="*/ 2450417 w 7570889"/>
              <a:gd name="connsiteY125" fmla="*/ 2470067 h 4698694"/>
              <a:gd name="connsiteX126" fmla="*/ 2548963 w 7570889"/>
              <a:gd name="connsiteY126" fmla="*/ 2153733 h 4698694"/>
              <a:gd name="connsiteX127" fmla="*/ 2834748 w 7570889"/>
              <a:gd name="connsiteY127" fmla="*/ 1831978 h 4698694"/>
              <a:gd name="connsiteX128" fmla="*/ 2890426 w 7570889"/>
              <a:gd name="connsiteY128" fmla="*/ 1800936 h 4698694"/>
              <a:gd name="connsiteX129" fmla="*/ 2950540 w 7570889"/>
              <a:gd name="connsiteY129" fmla="*/ 1696477 h 4698694"/>
              <a:gd name="connsiteX130" fmla="*/ 2909150 w 7570889"/>
              <a:gd name="connsiteY130" fmla="*/ 1709288 h 4698694"/>
              <a:gd name="connsiteX131" fmla="*/ 2868253 w 7570889"/>
              <a:gd name="connsiteY131" fmla="*/ 1716186 h 4698694"/>
              <a:gd name="connsiteX132" fmla="*/ 2835733 w 7570889"/>
              <a:gd name="connsiteY132" fmla="*/ 1662478 h 4698694"/>
              <a:gd name="connsiteX133" fmla="*/ 2847559 w 7570889"/>
              <a:gd name="connsiteY133" fmla="*/ 1641291 h 4698694"/>
              <a:gd name="connsiteX134" fmla="*/ 2858399 w 7570889"/>
              <a:gd name="connsiteY134" fmla="*/ 1588076 h 4698694"/>
              <a:gd name="connsiteX135" fmla="*/ 2834748 w 7570889"/>
              <a:gd name="connsiteY135" fmla="*/ 1573294 h 4698694"/>
              <a:gd name="connsiteX136" fmla="*/ 2828342 w 7570889"/>
              <a:gd name="connsiteY136" fmla="*/ 1515152 h 4698694"/>
              <a:gd name="connsiteX137" fmla="*/ 2835733 w 7570889"/>
              <a:gd name="connsiteY137" fmla="*/ 1509239 h 4698694"/>
              <a:gd name="connsiteX138" fmla="*/ 2864804 w 7570889"/>
              <a:gd name="connsiteY138" fmla="*/ 1467356 h 4698694"/>
              <a:gd name="connsiteX139" fmla="*/ 2899788 w 7570889"/>
              <a:gd name="connsiteY139" fmla="*/ 1371766 h 4698694"/>
              <a:gd name="connsiteX140" fmla="*/ 3349653 w 7570889"/>
              <a:gd name="connsiteY140" fmla="*/ 1329391 h 4698694"/>
              <a:gd name="connsiteX141" fmla="*/ 3449678 w 7570889"/>
              <a:gd name="connsiteY141" fmla="*/ 1457009 h 4698694"/>
              <a:gd name="connsiteX142" fmla="*/ 3503385 w 7570889"/>
              <a:gd name="connsiteY142" fmla="*/ 1524513 h 4698694"/>
              <a:gd name="connsiteX143" fmla="*/ 3495009 w 7570889"/>
              <a:gd name="connsiteY143" fmla="*/ 1556048 h 4698694"/>
              <a:gd name="connsiteX144" fmla="*/ 3401883 w 7570889"/>
              <a:gd name="connsiteY144" fmla="*/ 1579207 h 4698694"/>
              <a:gd name="connsiteX145" fmla="*/ 3373797 w 7570889"/>
              <a:gd name="connsiteY145" fmla="*/ 1632422 h 4698694"/>
              <a:gd name="connsiteX146" fmla="*/ 3390057 w 7570889"/>
              <a:gd name="connsiteY146" fmla="*/ 1662971 h 4698694"/>
              <a:gd name="connsiteX147" fmla="*/ 3372811 w 7570889"/>
              <a:gd name="connsiteY147" fmla="*/ 1715201 h 4698694"/>
              <a:gd name="connsiteX148" fmla="*/ 3360986 w 7570889"/>
              <a:gd name="connsiteY148" fmla="*/ 1753634 h 4698694"/>
              <a:gd name="connsiteX149" fmla="*/ 3353595 w 7570889"/>
              <a:gd name="connsiteY149" fmla="*/ 1818675 h 4698694"/>
              <a:gd name="connsiteX150" fmla="*/ 3326987 w 7570889"/>
              <a:gd name="connsiteY150" fmla="*/ 1866962 h 4698694"/>
              <a:gd name="connsiteX151" fmla="*/ 3312698 w 7570889"/>
              <a:gd name="connsiteY151" fmla="*/ 1882237 h 4698694"/>
              <a:gd name="connsiteX152" fmla="*/ 3273772 w 7570889"/>
              <a:gd name="connsiteY152" fmla="*/ 1908352 h 4698694"/>
              <a:gd name="connsiteX153" fmla="*/ 3227948 w 7570889"/>
              <a:gd name="connsiteY153" fmla="*/ 1917714 h 4698694"/>
              <a:gd name="connsiteX154" fmla="*/ 3227948 w 7570889"/>
              <a:gd name="connsiteY154" fmla="*/ 1926090 h 4698694"/>
              <a:gd name="connsiteX155" fmla="*/ 3253570 w 7570889"/>
              <a:gd name="connsiteY155" fmla="*/ 1947770 h 4698694"/>
              <a:gd name="connsiteX156" fmla="*/ 3366406 w 7570889"/>
              <a:gd name="connsiteY156" fmla="*/ 2180340 h 4698694"/>
              <a:gd name="connsiteX157" fmla="*/ 3355566 w 7570889"/>
              <a:gd name="connsiteY157" fmla="*/ 2445923 h 4698694"/>
              <a:gd name="connsiteX158" fmla="*/ 3353102 w 7570889"/>
              <a:gd name="connsiteY158" fmla="*/ 2485341 h 4698694"/>
              <a:gd name="connsiteX159" fmla="*/ 3511762 w 7570889"/>
              <a:gd name="connsiteY159" fmla="*/ 2472530 h 4698694"/>
              <a:gd name="connsiteX160" fmla="*/ 3585179 w 7570889"/>
              <a:gd name="connsiteY160" fmla="*/ 2464646 h 4698694"/>
              <a:gd name="connsiteX161" fmla="*/ 3717231 w 7570889"/>
              <a:gd name="connsiteY161" fmla="*/ 2421779 h 4698694"/>
              <a:gd name="connsiteX162" fmla="*/ 3740882 w 7570889"/>
              <a:gd name="connsiteY162" fmla="*/ 2408968 h 4698694"/>
              <a:gd name="connsiteX163" fmla="*/ 3832530 w 7570889"/>
              <a:gd name="connsiteY163" fmla="*/ 2421779 h 4698694"/>
              <a:gd name="connsiteX164" fmla="*/ 4015827 w 7570889"/>
              <a:gd name="connsiteY164" fmla="*/ 2294161 h 4698694"/>
              <a:gd name="connsiteX165" fmla="*/ 4023218 w 7570889"/>
              <a:gd name="connsiteY165" fmla="*/ 2273466 h 4698694"/>
              <a:gd name="connsiteX166" fmla="*/ 4040464 w 7570889"/>
              <a:gd name="connsiteY166" fmla="*/ 2089185 h 4698694"/>
              <a:gd name="connsiteX167" fmla="*/ 4057216 w 7570889"/>
              <a:gd name="connsiteY167" fmla="*/ 1992116 h 4698694"/>
              <a:gd name="connsiteX168" fmla="*/ 4190747 w 7570889"/>
              <a:gd name="connsiteY168" fmla="*/ 1812762 h 4698694"/>
              <a:gd name="connsiteX169" fmla="*/ 4223760 w 7570889"/>
              <a:gd name="connsiteY169" fmla="*/ 1785661 h 4698694"/>
              <a:gd name="connsiteX170" fmla="*/ 4234600 w 7570889"/>
              <a:gd name="connsiteY170" fmla="*/ 1742301 h 4698694"/>
              <a:gd name="connsiteX171" fmla="*/ 4191239 w 7570889"/>
              <a:gd name="connsiteY171" fmla="*/ 1752156 h 4698694"/>
              <a:gd name="connsiteX172" fmla="*/ 4166110 w 7570889"/>
              <a:gd name="connsiteY172" fmla="*/ 1741316 h 4698694"/>
              <a:gd name="connsiteX173" fmla="*/ 4165125 w 7570889"/>
              <a:gd name="connsiteY173" fmla="*/ 1717172 h 4698694"/>
              <a:gd name="connsiteX174" fmla="*/ 4171530 w 7570889"/>
              <a:gd name="connsiteY174" fmla="*/ 1651638 h 4698694"/>
              <a:gd name="connsiteX175" fmla="*/ 4169067 w 7570889"/>
              <a:gd name="connsiteY175" fmla="*/ 1643262 h 4698694"/>
              <a:gd name="connsiteX176" fmla="*/ 4139503 w 7570889"/>
              <a:gd name="connsiteY176" fmla="*/ 1633900 h 4698694"/>
              <a:gd name="connsiteX177" fmla="*/ 4139503 w 7570889"/>
              <a:gd name="connsiteY177" fmla="*/ 1584627 h 4698694"/>
              <a:gd name="connsiteX178" fmla="*/ 4150835 w 7570889"/>
              <a:gd name="connsiteY178" fmla="*/ 1547672 h 4698694"/>
              <a:gd name="connsiteX179" fmla="*/ 4277961 w 7570889"/>
              <a:gd name="connsiteY179" fmla="*/ 1267307 h 4698694"/>
              <a:gd name="connsiteX180" fmla="*/ 4588382 w 7570889"/>
              <a:gd name="connsiteY180" fmla="*/ 1266322 h 4698694"/>
              <a:gd name="connsiteX181" fmla="*/ 4679537 w 7570889"/>
              <a:gd name="connsiteY181" fmla="*/ 1340724 h 4698694"/>
              <a:gd name="connsiteX182" fmla="*/ 4721419 w 7570889"/>
              <a:gd name="connsiteY182" fmla="*/ 1373737 h 4698694"/>
              <a:gd name="connsiteX183" fmla="*/ 4734230 w 7570889"/>
              <a:gd name="connsiteY183" fmla="*/ 1390490 h 4698694"/>
              <a:gd name="connsiteX184" fmla="*/ 4754432 w 7570889"/>
              <a:gd name="connsiteY184" fmla="*/ 1410692 h 4698694"/>
              <a:gd name="connsiteX185" fmla="*/ 4757881 w 7570889"/>
              <a:gd name="connsiteY185" fmla="*/ 1442227 h 4698694"/>
              <a:gd name="connsiteX186" fmla="*/ 4675103 w 7570889"/>
              <a:gd name="connsiteY186" fmla="*/ 1485095 h 4698694"/>
              <a:gd name="connsiteX187" fmla="*/ 4649973 w 7570889"/>
              <a:gd name="connsiteY187" fmla="*/ 1496920 h 4698694"/>
              <a:gd name="connsiteX188" fmla="*/ 4689884 w 7570889"/>
              <a:gd name="connsiteY188" fmla="*/ 1556048 h 4698694"/>
              <a:gd name="connsiteX189" fmla="*/ 4689392 w 7570889"/>
              <a:gd name="connsiteY189" fmla="*/ 1612712 h 4698694"/>
              <a:gd name="connsiteX190" fmla="*/ 4683479 w 7570889"/>
              <a:gd name="connsiteY190" fmla="*/ 1642276 h 4698694"/>
              <a:gd name="connsiteX191" fmla="*/ 4677566 w 7570889"/>
              <a:gd name="connsiteY191" fmla="*/ 1689579 h 4698694"/>
              <a:gd name="connsiteX192" fmla="*/ 4689392 w 7570889"/>
              <a:gd name="connsiteY192" fmla="*/ 1722099 h 4698694"/>
              <a:gd name="connsiteX193" fmla="*/ 4696290 w 7570889"/>
              <a:gd name="connsiteY193" fmla="*/ 1796502 h 4698694"/>
              <a:gd name="connsiteX194" fmla="*/ 4631742 w 7570889"/>
              <a:gd name="connsiteY194" fmla="*/ 1823602 h 4698694"/>
              <a:gd name="connsiteX195" fmla="*/ 4605627 w 7570889"/>
              <a:gd name="connsiteY195" fmla="*/ 1826558 h 4698694"/>
              <a:gd name="connsiteX196" fmla="*/ 4713536 w 7570889"/>
              <a:gd name="connsiteY196" fmla="*/ 1853166 h 4698694"/>
              <a:gd name="connsiteX197" fmla="*/ 4766751 w 7570889"/>
              <a:gd name="connsiteY197" fmla="*/ 1807342 h 4698694"/>
              <a:gd name="connsiteX198" fmla="*/ 4814053 w 7570889"/>
              <a:gd name="connsiteY198" fmla="*/ 1787632 h 4698694"/>
              <a:gd name="connsiteX199" fmla="*/ 4836719 w 7570889"/>
              <a:gd name="connsiteY199" fmla="*/ 1772850 h 4698694"/>
              <a:gd name="connsiteX200" fmla="*/ 4851008 w 7570889"/>
              <a:gd name="connsiteY200" fmla="*/ 1750185 h 4698694"/>
              <a:gd name="connsiteX201" fmla="*/ 4939700 w 7570889"/>
              <a:gd name="connsiteY201" fmla="*/ 1671348 h 4698694"/>
              <a:gd name="connsiteX202" fmla="*/ 4943642 w 7570889"/>
              <a:gd name="connsiteY202" fmla="*/ 1665435 h 4698694"/>
              <a:gd name="connsiteX203" fmla="*/ 4977640 w 7570889"/>
              <a:gd name="connsiteY203" fmla="*/ 1623553 h 4698694"/>
              <a:gd name="connsiteX204" fmla="*/ 5034304 w 7570889"/>
              <a:gd name="connsiteY204" fmla="*/ 1629465 h 4698694"/>
              <a:gd name="connsiteX205" fmla="*/ 5034797 w 7570889"/>
              <a:gd name="connsiteY205" fmla="*/ 1638827 h 4698694"/>
              <a:gd name="connsiteX206" fmla="*/ 6558818 w 7570889"/>
              <a:gd name="connsiteY206" fmla="*/ 508992 h 4698694"/>
              <a:gd name="connsiteX207" fmla="*/ 6566209 w 7570889"/>
              <a:gd name="connsiteY207" fmla="*/ 518847 h 4698694"/>
              <a:gd name="connsiteX208" fmla="*/ 5151575 w 7570889"/>
              <a:gd name="connsiteY208" fmla="*/ 1568367 h 4698694"/>
              <a:gd name="connsiteX209" fmla="*/ 5154531 w 7570889"/>
              <a:gd name="connsiteY209" fmla="*/ 1572309 h 4698694"/>
              <a:gd name="connsiteX210" fmla="*/ 5174240 w 7570889"/>
              <a:gd name="connsiteY210" fmla="*/ 1559990 h 4698694"/>
              <a:gd name="connsiteX211" fmla="*/ 7418636 w 7570889"/>
              <a:gd name="connsiteY211" fmla="*/ 12811 h 4698694"/>
              <a:gd name="connsiteX212" fmla="*/ 7432924 w 7570889"/>
              <a:gd name="connsiteY212" fmla="*/ 0 h 4698694"/>
              <a:gd name="connsiteX213" fmla="*/ 7442779 w 7570889"/>
              <a:gd name="connsiteY213" fmla="*/ 0 h 4698694"/>
              <a:gd name="connsiteX214" fmla="*/ 7421099 w 7570889"/>
              <a:gd name="connsiteY214" fmla="*/ 25622 h 4698694"/>
              <a:gd name="connsiteX215" fmla="*/ 5079636 w 7570889"/>
              <a:gd name="connsiteY215" fmla="*/ 1640305 h 4698694"/>
              <a:gd name="connsiteX216" fmla="*/ 5052535 w 7570889"/>
              <a:gd name="connsiteY216" fmla="*/ 1659522 h 4698694"/>
              <a:gd name="connsiteX217" fmla="*/ 5064361 w 7570889"/>
              <a:gd name="connsiteY217" fmla="*/ 1673811 h 4698694"/>
              <a:gd name="connsiteX218" fmla="*/ 5074216 w 7570889"/>
              <a:gd name="connsiteY218" fmla="*/ 1688593 h 4698694"/>
              <a:gd name="connsiteX219" fmla="*/ 5945366 w 7570889"/>
              <a:gd name="connsiteY219" fmla="*/ 1080069 h 4698694"/>
              <a:gd name="connsiteX220" fmla="*/ 5952265 w 7570889"/>
              <a:gd name="connsiteY220" fmla="*/ 1089924 h 4698694"/>
              <a:gd name="connsiteX221" fmla="*/ 5084563 w 7570889"/>
              <a:gd name="connsiteY221" fmla="*/ 1696477 h 4698694"/>
              <a:gd name="connsiteX222" fmla="*/ 5121518 w 7570889"/>
              <a:gd name="connsiteY222" fmla="*/ 1747228 h 4698694"/>
              <a:gd name="connsiteX223" fmla="*/ 5144676 w 7570889"/>
              <a:gd name="connsiteY223" fmla="*/ 1732446 h 4698694"/>
              <a:gd name="connsiteX224" fmla="*/ 6636177 w 7570889"/>
              <a:gd name="connsiteY224" fmla="*/ 755851 h 4698694"/>
              <a:gd name="connsiteX225" fmla="*/ 7532457 w 7570889"/>
              <a:gd name="connsiteY225" fmla="*/ 169500 h 4698694"/>
              <a:gd name="connsiteX226" fmla="*/ 7570889 w 7570889"/>
              <a:gd name="connsiteY226" fmla="*/ 152747 h 4698694"/>
              <a:gd name="connsiteX227" fmla="*/ 7569904 w 7570889"/>
              <a:gd name="connsiteY227" fmla="*/ 157182 h 4698694"/>
              <a:gd name="connsiteX228" fmla="*/ 3205775 w 7570889"/>
              <a:gd name="connsiteY228" fmla="*/ 2975117 h 4698694"/>
              <a:gd name="connsiteX229" fmla="*/ 3234846 w 7570889"/>
              <a:gd name="connsiteY229" fmla="*/ 3020941 h 4698694"/>
              <a:gd name="connsiteX230" fmla="*/ 3361971 w 7570889"/>
              <a:gd name="connsiteY230" fmla="*/ 3118995 h 4698694"/>
              <a:gd name="connsiteX231" fmla="*/ 3389564 w 7570889"/>
              <a:gd name="connsiteY231" fmla="*/ 3139197 h 4698694"/>
              <a:gd name="connsiteX232" fmla="*/ 3403361 w 7570889"/>
              <a:gd name="connsiteY232" fmla="*/ 3178123 h 4698694"/>
              <a:gd name="connsiteX233" fmla="*/ 3408781 w 7570889"/>
              <a:gd name="connsiteY233" fmla="*/ 3191919 h 4698694"/>
              <a:gd name="connsiteX234" fmla="*/ 3426519 w 7570889"/>
              <a:gd name="connsiteY234" fmla="*/ 3212614 h 4698694"/>
              <a:gd name="connsiteX235" fmla="*/ 3636423 w 7570889"/>
              <a:gd name="connsiteY235" fmla="*/ 3536832 h 4698694"/>
              <a:gd name="connsiteX236" fmla="*/ 3668451 w 7570889"/>
              <a:gd name="connsiteY236" fmla="*/ 3710273 h 4698694"/>
              <a:gd name="connsiteX237" fmla="*/ 3639872 w 7570889"/>
              <a:gd name="connsiteY237" fmla="*/ 3866962 h 4698694"/>
              <a:gd name="connsiteX238" fmla="*/ 3641350 w 7570889"/>
              <a:gd name="connsiteY238" fmla="*/ 3866962 h 4698694"/>
              <a:gd name="connsiteX239" fmla="*/ 3652190 w 7570889"/>
              <a:gd name="connsiteY239" fmla="*/ 3857108 h 4698694"/>
              <a:gd name="connsiteX240" fmla="*/ 3880326 w 7570889"/>
              <a:gd name="connsiteY240" fmla="*/ 3699926 h 4698694"/>
              <a:gd name="connsiteX241" fmla="*/ 3899542 w 7570889"/>
              <a:gd name="connsiteY241" fmla="*/ 3680217 h 4698694"/>
              <a:gd name="connsiteX242" fmla="*/ 3984292 w 7570889"/>
              <a:gd name="connsiteY242" fmla="*/ 3580685 h 4698694"/>
              <a:gd name="connsiteX243" fmla="*/ 4011885 w 7570889"/>
              <a:gd name="connsiteY243" fmla="*/ 3536832 h 4698694"/>
              <a:gd name="connsiteX244" fmla="*/ 4055245 w 7570889"/>
              <a:gd name="connsiteY244" fmla="*/ 3427445 h 4698694"/>
              <a:gd name="connsiteX245" fmla="*/ 4132605 w 7570889"/>
              <a:gd name="connsiteY245" fmla="*/ 3292929 h 4698694"/>
              <a:gd name="connsiteX246" fmla="*/ 4137532 w 7570889"/>
              <a:gd name="connsiteY246" fmla="*/ 3234294 h 4698694"/>
              <a:gd name="connsiteX247" fmla="*/ 4157734 w 7570889"/>
              <a:gd name="connsiteY247" fmla="*/ 2783444 h 4698694"/>
              <a:gd name="connsiteX248" fmla="*/ 4190254 w 7570889"/>
              <a:gd name="connsiteY248" fmla="*/ 2717418 h 4698694"/>
              <a:gd name="connsiteX249" fmla="*/ 4183356 w 7570889"/>
              <a:gd name="connsiteY249" fmla="*/ 2681449 h 4698694"/>
              <a:gd name="connsiteX250" fmla="*/ 4113880 w 7570889"/>
              <a:gd name="connsiteY250" fmla="*/ 2507021 h 4698694"/>
              <a:gd name="connsiteX251" fmla="*/ 4105504 w 7570889"/>
              <a:gd name="connsiteY251" fmla="*/ 2465139 h 4698694"/>
              <a:gd name="connsiteX252" fmla="*/ 4033073 w 7570889"/>
              <a:gd name="connsiteY252" fmla="*/ 2506529 h 4698694"/>
              <a:gd name="connsiteX253" fmla="*/ 4026174 w 7570889"/>
              <a:gd name="connsiteY253" fmla="*/ 2519832 h 4698694"/>
              <a:gd name="connsiteX254" fmla="*/ 3977886 w 7570889"/>
              <a:gd name="connsiteY254" fmla="*/ 2571077 h 4698694"/>
              <a:gd name="connsiteX255" fmla="*/ 3927135 w 7570889"/>
              <a:gd name="connsiteY255" fmla="*/ 2573540 h 4698694"/>
              <a:gd name="connsiteX256" fmla="*/ 3876384 w 7570889"/>
              <a:gd name="connsiteY256" fmla="*/ 2639566 h 4698694"/>
              <a:gd name="connsiteX257" fmla="*/ 3837950 w 7570889"/>
              <a:gd name="connsiteY257" fmla="*/ 2677999 h 4698694"/>
              <a:gd name="connsiteX258" fmla="*/ 3738911 w 7570889"/>
              <a:gd name="connsiteY258" fmla="*/ 2695245 h 4698694"/>
              <a:gd name="connsiteX259" fmla="*/ 3702449 w 7570889"/>
              <a:gd name="connsiteY259" fmla="*/ 2699680 h 4698694"/>
              <a:gd name="connsiteX260" fmla="*/ 3441794 w 7570889"/>
              <a:gd name="connsiteY260" fmla="*/ 2838630 h 4698694"/>
              <a:gd name="connsiteX261" fmla="*/ 3205775 w 7570889"/>
              <a:gd name="connsiteY261" fmla="*/ 2975117 h 4698694"/>
              <a:gd name="connsiteX0" fmla="*/ 7566347 w 7567332"/>
              <a:gd name="connsiteY0" fmla="*/ 157182 h 4698694"/>
              <a:gd name="connsiteX1" fmla="*/ 7024834 w 7567332"/>
              <a:gd name="connsiteY1" fmla="*/ 512441 h 4698694"/>
              <a:gd name="connsiteX2" fmla="*/ 5142105 w 7567332"/>
              <a:gd name="connsiteY2" fmla="*/ 1744765 h 4698694"/>
              <a:gd name="connsiteX3" fmla="*/ 5125352 w 7567332"/>
              <a:gd name="connsiteY3" fmla="*/ 1777285 h 4698694"/>
              <a:gd name="connsiteX4" fmla="*/ 5105642 w 7567332"/>
              <a:gd name="connsiteY4" fmla="*/ 1817689 h 4698694"/>
              <a:gd name="connsiteX5" fmla="*/ 5000198 w 7567332"/>
              <a:gd name="connsiteY5" fmla="*/ 1875831 h 4698694"/>
              <a:gd name="connsiteX6" fmla="*/ 4988372 w 7567332"/>
              <a:gd name="connsiteY6" fmla="*/ 1878295 h 4698694"/>
              <a:gd name="connsiteX7" fmla="*/ 4935157 w 7567332"/>
              <a:gd name="connsiteY7" fmla="*/ 1896526 h 4698694"/>
              <a:gd name="connsiteX8" fmla="*/ 5005618 w 7567332"/>
              <a:gd name="connsiteY8" fmla="*/ 1990638 h 4698694"/>
              <a:gd name="connsiteX9" fmla="*/ 5013009 w 7567332"/>
              <a:gd name="connsiteY9" fmla="*/ 2033998 h 4698694"/>
              <a:gd name="connsiteX10" fmla="*/ 5078050 w 7567332"/>
              <a:gd name="connsiteY10" fmla="*/ 2170978 h 4698694"/>
              <a:gd name="connsiteX11" fmla="*/ 5119439 w 7567332"/>
              <a:gd name="connsiteY11" fmla="*/ 2274945 h 4698694"/>
              <a:gd name="connsiteX12" fmla="*/ 5107614 w 7567332"/>
              <a:gd name="connsiteY12" fmla="*/ 2414388 h 4698694"/>
              <a:gd name="connsiteX13" fmla="*/ 4923332 w 7567332"/>
              <a:gd name="connsiteY13" fmla="*/ 2502587 h 4698694"/>
              <a:gd name="connsiteX14" fmla="*/ 4853856 w 7567332"/>
              <a:gd name="connsiteY14" fmla="*/ 2460212 h 4698694"/>
              <a:gd name="connsiteX15" fmla="*/ 4853856 w 7567332"/>
              <a:gd name="connsiteY15" fmla="*/ 2484848 h 4698694"/>
              <a:gd name="connsiteX16" fmla="*/ 4845973 w 7567332"/>
              <a:gd name="connsiteY16" fmla="*/ 2589801 h 4698694"/>
              <a:gd name="connsiteX17" fmla="*/ 4842031 w 7567332"/>
              <a:gd name="connsiteY17" fmla="*/ 2623799 h 4698694"/>
              <a:gd name="connsiteX18" fmla="*/ 4811482 w 7567332"/>
              <a:gd name="connsiteY18" fmla="*/ 2791328 h 4698694"/>
              <a:gd name="connsiteX19" fmla="*/ 4813945 w 7567332"/>
              <a:gd name="connsiteY19" fmla="*/ 2860310 h 4698694"/>
              <a:gd name="connsiteX20" fmla="*/ 4804091 w 7567332"/>
              <a:gd name="connsiteY20" fmla="*/ 2895787 h 4698694"/>
              <a:gd name="connsiteX21" fmla="*/ 4760237 w 7567332"/>
              <a:gd name="connsiteY21" fmla="*/ 2961813 h 4698694"/>
              <a:gd name="connsiteX22" fmla="*/ 4734615 w 7567332"/>
              <a:gd name="connsiteY22" fmla="*/ 3027839 h 4698694"/>
              <a:gd name="connsiteX23" fmla="*/ 4710964 w 7567332"/>
              <a:gd name="connsiteY23" fmla="*/ 3084503 h 4698694"/>
              <a:gd name="connsiteX24" fmla="*/ 4718355 w 7567332"/>
              <a:gd name="connsiteY24" fmla="*/ 3117024 h 4698694"/>
              <a:gd name="connsiteX25" fmla="*/ 4906086 w 7567332"/>
              <a:gd name="connsiteY25" fmla="*/ 3328899 h 4698694"/>
              <a:gd name="connsiteX26" fmla="*/ 5041587 w 7567332"/>
              <a:gd name="connsiteY26" fmla="*/ 3521557 h 4698694"/>
              <a:gd name="connsiteX27" fmla="*/ 5063268 w 7567332"/>
              <a:gd name="connsiteY27" fmla="*/ 3700912 h 4698694"/>
              <a:gd name="connsiteX28" fmla="*/ 4964229 w 7567332"/>
              <a:gd name="connsiteY28" fmla="*/ 3970929 h 4698694"/>
              <a:gd name="connsiteX29" fmla="*/ 4913477 w 7567332"/>
              <a:gd name="connsiteY29" fmla="*/ 4135009 h 4698694"/>
              <a:gd name="connsiteX30" fmla="*/ 4843509 w 7567332"/>
              <a:gd name="connsiteY30" fmla="*/ 4286770 h 4698694"/>
              <a:gd name="connsiteX31" fmla="*/ 4809018 w 7567332"/>
              <a:gd name="connsiteY31" fmla="*/ 4373491 h 4698694"/>
              <a:gd name="connsiteX32" fmla="*/ 4817394 w 7567332"/>
              <a:gd name="connsiteY32" fmla="*/ 4410939 h 4698694"/>
              <a:gd name="connsiteX33" fmla="*/ 4873566 w 7567332"/>
              <a:gd name="connsiteY33" fmla="*/ 4488790 h 4698694"/>
              <a:gd name="connsiteX34" fmla="*/ 4986894 w 7567332"/>
              <a:gd name="connsiteY34" fmla="*/ 4576497 h 4698694"/>
              <a:gd name="connsiteX35" fmla="*/ 5029269 w 7567332"/>
              <a:gd name="connsiteY35" fmla="*/ 4596206 h 4698694"/>
              <a:gd name="connsiteX36" fmla="*/ 5061297 w 7567332"/>
              <a:gd name="connsiteY36" fmla="*/ 4668638 h 4698694"/>
              <a:gd name="connsiteX37" fmla="*/ 5022371 w 7567332"/>
              <a:gd name="connsiteY37" fmla="*/ 4698694 h 4698694"/>
              <a:gd name="connsiteX38" fmla="*/ 4928752 w 7567332"/>
              <a:gd name="connsiteY38" fmla="*/ 4698694 h 4698694"/>
              <a:gd name="connsiteX39" fmla="*/ 4902637 w 7567332"/>
              <a:gd name="connsiteY39" fmla="*/ 4694260 h 4698694"/>
              <a:gd name="connsiteX40" fmla="*/ 4693718 w 7567332"/>
              <a:gd name="connsiteY40" fmla="*/ 4685883 h 4698694"/>
              <a:gd name="connsiteX41" fmla="*/ 4495147 w 7567332"/>
              <a:gd name="connsiteY41" fmla="*/ 4643016 h 4698694"/>
              <a:gd name="connsiteX42" fmla="*/ 4451294 w 7567332"/>
              <a:gd name="connsiteY42" fmla="*/ 4561222 h 4698694"/>
              <a:gd name="connsiteX43" fmla="*/ 4474945 w 7567332"/>
              <a:gd name="connsiteY43" fmla="*/ 4489283 h 4698694"/>
              <a:gd name="connsiteX44" fmla="*/ 4549348 w 7567332"/>
              <a:gd name="connsiteY44" fmla="*/ 4289234 h 4698694"/>
              <a:gd name="connsiteX45" fmla="*/ 4594679 w 7567332"/>
              <a:gd name="connsiteY45" fmla="*/ 4095097 h 4698694"/>
              <a:gd name="connsiteX46" fmla="*/ 4655778 w 7567332"/>
              <a:gd name="connsiteY46" fmla="*/ 3829022 h 4698694"/>
              <a:gd name="connsiteX47" fmla="*/ 4674502 w 7567332"/>
              <a:gd name="connsiteY47" fmla="*/ 3770880 h 4698694"/>
              <a:gd name="connsiteX48" fmla="*/ 4674995 w 7567332"/>
              <a:gd name="connsiteY48" fmla="*/ 3742301 h 4698694"/>
              <a:gd name="connsiteX49" fmla="*/ 4597636 w 7567332"/>
              <a:gd name="connsiteY49" fmla="*/ 3669870 h 4698694"/>
              <a:gd name="connsiteX50" fmla="*/ 4495640 w 7567332"/>
              <a:gd name="connsiteY50" fmla="*/ 3601872 h 4698694"/>
              <a:gd name="connsiteX51" fmla="*/ 4457207 w 7567332"/>
              <a:gd name="connsiteY51" fmla="*/ 3570338 h 4698694"/>
              <a:gd name="connsiteX52" fmla="*/ 4370979 w 7567332"/>
              <a:gd name="connsiteY52" fmla="*/ 3713230 h 4698694"/>
              <a:gd name="connsiteX53" fmla="*/ 4318256 w 7567332"/>
              <a:gd name="connsiteY53" fmla="*/ 3786154 h 4698694"/>
              <a:gd name="connsiteX54" fmla="*/ 4228087 w 7567332"/>
              <a:gd name="connsiteY54" fmla="*/ 3865484 h 4698694"/>
              <a:gd name="connsiteX55" fmla="*/ 4067456 w 7567332"/>
              <a:gd name="connsiteY55" fmla="*/ 3968465 h 4698694"/>
              <a:gd name="connsiteX56" fmla="*/ 4008821 w 7567332"/>
              <a:gd name="connsiteY56" fmla="*/ 3999507 h 4698694"/>
              <a:gd name="connsiteX57" fmla="*/ 3879725 w 7567332"/>
              <a:gd name="connsiteY57" fmla="*/ 4057157 h 4698694"/>
              <a:gd name="connsiteX58" fmla="*/ 3801873 w 7567332"/>
              <a:gd name="connsiteY58" fmla="*/ 4103966 h 4698694"/>
              <a:gd name="connsiteX59" fmla="*/ 3783642 w 7567332"/>
              <a:gd name="connsiteY59" fmla="*/ 4120227 h 4698694"/>
              <a:gd name="connsiteX60" fmla="*/ 3584578 w 7567332"/>
              <a:gd name="connsiteY60" fmla="*/ 4269524 h 4698694"/>
              <a:gd name="connsiteX61" fmla="*/ 3528900 w 7567332"/>
              <a:gd name="connsiteY61" fmla="*/ 4321261 h 4698694"/>
              <a:gd name="connsiteX62" fmla="*/ 3530378 w 7567332"/>
              <a:gd name="connsiteY62" fmla="*/ 4360187 h 4698694"/>
              <a:gd name="connsiteX63" fmla="*/ 3555014 w 7567332"/>
              <a:gd name="connsiteY63" fmla="*/ 4401084 h 4698694"/>
              <a:gd name="connsiteX64" fmla="*/ 3626461 w 7567332"/>
              <a:gd name="connsiteY64" fmla="*/ 4478443 h 4698694"/>
              <a:gd name="connsiteX65" fmla="*/ 3701356 w 7567332"/>
              <a:gd name="connsiteY65" fmla="*/ 4562208 h 4698694"/>
              <a:gd name="connsiteX66" fmla="*/ 3664401 w 7567332"/>
              <a:gd name="connsiteY66" fmla="*/ 4608032 h 4698694"/>
              <a:gd name="connsiteX67" fmla="*/ 3300272 w 7567332"/>
              <a:gd name="connsiteY67" fmla="*/ 4621828 h 4698694"/>
              <a:gd name="connsiteX68" fmla="*/ 3159350 w 7567332"/>
              <a:gd name="connsiteY68" fmla="*/ 4594235 h 4698694"/>
              <a:gd name="connsiteX69" fmla="*/ 3143090 w 7567332"/>
              <a:gd name="connsiteY69" fmla="*/ 4561222 h 4698694"/>
              <a:gd name="connsiteX70" fmla="*/ 3161814 w 7567332"/>
              <a:gd name="connsiteY70" fmla="*/ 4439517 h 4698694"/>
              <a:gd name="connsiteX71" fmla="*/ 3157380 w 7567332"/>
              <a:gd name="connsiteY71" fmla="*/ 4402070 h 4698694"/>
              <a:gd name="connsiteX72" fmla="*/ 3163785 w 7567332"/>
              <a:gd name="connsiteY72" fmla="*/ 4324711 h 4698694"/>
              <a:gd name="connsiteX73" fmla="*/ 3205667 w 7567332"/>
              <a:gd name="connsiteY73" fmla="*/ 4207440 h 4698694"/>
              <a:gd name="connsiteX74" fmla="*/ 3250999 w 7567332"/>
              <a:gd name="connsiteY74" fmla="*/ 3989160 h 4698694"/>
              <a:gd name="connsiteX75" fmla="*/ 3255433 w 7567332"/>
              <a:gd name="connsiteY75" fmla="*/ 3967972 h 4698694"/>
              <a:gd name="connsiteX76" fmla="*/ 3260361 w 7567332"/>
              <a:gd name="connsiteY76" fmla="*/ 3864006 h 4698694"/>
              <a:gd name="connsiteX77" fmla="*/ 3250999 w 7567332"/>
              <a:gd name="connsiteY77" fmla="*/ 3821138 h 4698694"/>
              <a:gd name="connsiteX78" fmla="*/ 3206160 w 7567332"/>
              <a:gd name="connsiteY78" fmla="*/ 3752156 h 4698694"/>
              <a:gd name="connsiteX79" fmla="*/ 3193842 w 7567332"/>
              <a:gd name="connsiteY79" fmla="*/ 3740330 h 4698694"/>
              <a:gd name="connsiteX80" fmla="*/ 2964228 w 7567332"/>
              <a:gd name="connsiteY80" fmla="*/ 3544223 h 4698694"/>
              <a:gd name="connsiteX81" fmla="*/ 2843509 w 7567332"/>
              <a:gd name="connsiteY81" fmla="*/ 3424489 h 4698694"/>
              <a:gd name="connsiteX82" fmla="*/ 2829713 w 7567332"/>
              <a:gd name="connsiteY82" fmla="*/ 3440256 h 4698694"/>
              <a:gd name="connsiteX83" fmla="*/ 2607490 w 7567332"/>
              <a:gd name="connsiteY83" fmla="*/ 3716679 h 4698694"/>
              <a:gd name="connsiteX84" fmla="*/ 2545899 w 7567332"/>
              <a:gd name="connsiteY84" fmla="*/ 3779749 h 4698694"/>
              <a:gd name="connsiteX85" fmla="*/ 2478887 w 7567332"/>
              <a:gd name="connsiteY85" fmla="*/ 3866469 h 4698694"/>
              <a:gd name="connsiteX86" fmla="*/ 2423701 w 7567332"/>
              <a:gd name="connsiteY86" fmla="*/ 3936930 h 4698694"/>
              <a:gd name="connsiteX87" fmla="*/ 2313329 w 7567332"/>
              <a:gd name="connsiteY87" fmla="*/ 4044346 h 4698694"/>
              <a:gd name="connsiteX88" fmla="*/ 2293127 w 7567332"/>
              <a:gd name="connsiteY88" fmla="*/ 4066026 h 4698694"/>
              <a:gd name="connsiteX89" fmla="*/ 2146293 w 7567332"/>
              <a:gd name="connsiteY89" fmla="*/ 4127618 h 4698694"/>
              <a:gd name="connsiteX90" fmla="*/ 2116729 w 7567332"/>
              <a:gd name="connsiteY90" fmla="*/ 4143385 h 4698694"/>
              <a:gd name="connsiteX91" fmla="*/ 1988126 w 7567332"/>
              <a:gd name="connsiteY91" fmla="*/ 4332594 h 4698694"/>
              <a:gd name="connsiteX92" fmla="*/ 1981720 w 7567332"/>
              <a:gd name="connsiteY92" fmla="*/ 4345405 h 4698694"/>
              <a:gd name="connsiteX93" fmla="*/ 1955606 w 7567332"/>
              <a:gd name="connsiteY93" fmla="*/ 4387288 h 4698694"/>
              <a:gd name="connsiteX94" fmla="*/ 1933433 w 7567332"/>
              <a:gd name="connsiteY94" fmla="*/ 4433605 h 4698694"/>
              <a:gd name="connsiteX95" fmla="*/ 1916187 w 7567332"/>
              <a:gd name="connsiteY95" fmla="*/ 4479429 h 4698694"/>
              <a:gd name="connsiteX96" fmla="*/ 1914216 w 7567332"/>
              <a:gd name="connsiteY96" fmla="*/ 4499138 h 4698694"/>
              <a:gd name="connsiteX97" fmla="*/ 1855088 w 7567332"/>
              <a:gd name="connsiteY97" fmla="*/ 4607046 h 4698694"/>
              <a:gd name="connsiteX98" fmla="*/ 1709732 w 7567332"/>
              <a:gd name="connsiteY98" fmla="*/ 4603597 h 4698694"/>
              <a:gd name="connsiteX99" fmla="*/ 1693965 w 7567332"/>
              <a:gd name="connsiteY99" fmla="*/ 4581424 h 4698694"/>
              <a:gd name="connsiteX100" fmla="*/ 1691008 w 7567332"/>
              <a:gd name="connsiteY100" fmla="*/ 4436068 h 4698694"/>
              <a:gd name="connsiteX101" fmla="*/ 1752107 w 7567332"/>
              <a:gd name="connsiteY101" fmla="*/ 4221237 h 4698694"/>
              <a:gd name="connsiteX102" fmla="*/ 1874798 w 7567332"/>
              <a:gd name="connsiteY102" fmla="*/ 4019216 h 4698694"/>
              <a:gd name="connsiteX103" fmla="*/ 1904854 w 7567332"/>
              <a:gd name="connsiteY103" fmla="*/ 3980783 h 4698694"/>
              <a:gd name="connsiteX104" fmla="*/ 1920129 w 7567332"/>
              <a:gd name="connsiteY104" fmla="*/ 3953191 h 4698694"/>
              <a:gd name="connsiteX105" fmla="*/ 1981228 w 7567332"/>
              <a:gd name="connsiteY105" fmla="*/ 3836413 h 4698694"/>
              <a:gd name="connsiteX106" fmla="*/ 2046761 w 7567332"/>
              <a:gd name="connsiteY106" fmla="*/ 3769894 h 4698694"/>
              <a:gd name="connsiteX107" fmla="*/ 2153191 w 7567332"/>
              <a:gd name="connsiteY107" fmla="*/ 3644247 h 4698694"/>
              <a:gd name="connsiteX108" fmla="*/ 2121164 w 7567332"/>
              <a:gd name="connsiteY108" fmla="*/ 3650160 h 4698694"/>
              <a:gd name="connsiteX109" fmla="*/ 1294359 w 7567332"/>
              <a:gd name="connsiteY109" fmla="*/ 4097561 h 4698694"/>
              <a:gd name="connsiteX110" fmla="*/ 6298 w 7567332"/>
              <a:gd name="connsiteY110" fmla="*/ 4530765 h 4698694"/>
              <a:gd name="connsiteX111" fmla="*/ 0 w 7567332"/>
              <a:gd name="connsiteY111" fmla="*/ 4338726 h 4698694"/>
              <a:gd name="connsiteX112" fmla="*/ 1259375 w 7567332"/>
              <a:gd name="connsiteY112" fmla="*/ 3931510 h 4698694"/>
              <a:gd name="connsiteX113" fmla="*/ 1491452 w 7567332"/>
              <a:gd name="connsiteY113" fmla="*/ 3813747 h 4698694"/>
              <a:gd name="connsiteX114" fmla="*/ 2212812 w 7567332"/>
              <a:gd name="connsiteY114" fmla="*/ 3369796 h 4698694"/>
              <a:gd name="connsiteX115" fmla="*/ 2273418 w 7567332"/>
              <a:gd name="connsiteY115" fmla="*/ 3310175 h 4698694"/>
              <a:gd name="connsiteX116" fmla="*/ 2278838 w 7567332"/>
              <a:gd name="connsiteY116" fmla="*/ 3294900 h 4698694"/>
              <a:gd name="connsiteX117" fmla="*/ 2299040 w 7567332"/>
              <a:gd name="connsiteY117" fmla="*/ 3223947 h 4698694"/>
              <a:gd name="connsiteX118" fmla="*/ 2373935 w 7567332"/>
              <a:gd name="connsiteY118" fmla="*/ 3099778 h 4698694"/>
              <a:gd name="connsiteX119" fmla="*/ 2375906 w 7567332"/>
              <a:gd name="connsiteY119" fmla="*/ 3073171 h 4698694"/>
              <a:gd name="connsiteX120" fmla="*/ 2371472 w 7567332"/>
              <a:gd name="connsiteY120" fmla="*/ 2988914 h 4698694"/>
              <a:gd name="connsiteX121" fmla="*/ 2422223 w 7567332"/>
              <a:gd name="connsiteY121" fmla="*/ 2837645 h 4698694"/>
              <a:gd name="connsiteX122" fmla="*/ 2479380 w 7567332"/>
              <a:gd name="connsiteY122" fmla="*/ 2756837 h 4698694"/>
              <a:gd name="connsiteX123" fmla="*/ 2479380 w 7567332"/>
              <a:gd name="connsiteY123" fmla="*/ 2698202 h 4698694"/>
              <a:gd name="connsiteX124" fmla="*/ 2431092 w 7567332"/>
              <a:gd name="connsiteY124" fmla="*/ 2633654 h 4698694"/>
              <a:gd name="connsiteX125" fmla="*/ 2446860 w 7567332"/>
              <a:gd name="connsiteY125" fmla="*/ 2470067 h 4698694"/>
              <a:gd name="connsiteX126" fmla="*/ 2545406 w 7567332"/>
              <a:gd name="connsiteY126" fmla="*/ 2153733 h 4698694"/>
              <a:gd name="connsiteX127" fmla="*/ 2831191 w 7567332"/>
              <a:gd name="connsiteY127" fmla="*/ 1831978 h 4698694"/>
              <a:gd name="connsiteX128" fmla="*/ 2886869 w 7567332"/>
              <a:gd name="connsiteY128" fmla="*/ 1800936 h 4698694"/>
              <a:gd name="connsiteX129" fmla="*/ 2946983 w 7567332"/>
              <a:gd name="connsiteY129" fmla="*/ 1696477 h 4698694"/>
              <a:gd name="connsiteX130" fmla="*/ 2905593 w 7567332"/>
              <a:gd name="connsiteY130" fmla="*/ 1709288 h 4698694"/>
              <a:gd name="connsiteX131" fmla="*/ 2864696 w 7567332"/>
              <a:gd name="connsiteY131" fmla="*/ 1716186 h 4698694"/>
              <a:gd name="connsiteX132" fmla="*/ 2832176 w 7567332"/>
              <a:gd name="connsiteY132" fmla="*/ 1662478 h 4698694"/>
              <a:gd name="connsiteX133" fmla="*/ 2844002 w 7567332"/>
              <a:gd name="connsiteY133" fmla="*/ 1641291 h 4698694"/>
              <a:gd name="connsiteX134" fmla="*/ 2854842 w 7567332"/>
              <a:gd name="connsiteY134" fmla="*/ 1588076 h 4698694"/>
              <a:gd name="connsiteX135" fmla="*/ 2831191 w 7567332"/>
              <a:gd name="connsiteY135" fmla="*/ 1573294 h 4698694"/>
              <a:gd name="connsiteX136" fmla="*/ 2824785 w 7567332"/>
              <a:gd name="connsiteY136" fmla="*/ 1515152 h 4698694"/>
              <a:gd name="connsiteX137" fmla="*/ 2832176 w 7567332"/>
              <a:gd name="connsiteY137" fmla="*/ 1509239 h 4698694"/>
              <a:gd name="connsiteX138" fmla="*/ 2861247 w 7567332"/>
              <a:gd name="connsiteY138" fmla="*/ 1467356 h 4698694"/>
              <a:gd name="connsiteX139" fmla="*/ 2896231 w 7567332"/>
              <a:gd name="connsiteY139" fmla="*/ 1371766 h 4698694"/>
              <a:gd name="connsiteX140" fmla="*/ 3346096 w 7567332"/>
              <a:gd name="connsiteY140" fmla="*/ 1329391 h 4698694"/>
              <a:gd name="connsiteX141" fmla="*/ 3446121 w 7567332"/>
              <a:gd name="connsiteY141" fmla="*/ 1457009 h 4698694"/>
              <a:gd name="connsiteX142" fmla="*/ 3499828 w 7567332"/>
              <a:gd name="connsiteY142" fmla="*/ 1524513 h 4698694"/>
              <a:gd name="connsiteX143" fmla="*/ 3491452 w 7567332"/>
              <a:gd name="connsiteY143" fmla="*/ 1556048 h 4698694"/>
              <a:gd name="connsiteX144" fmla="*/ 3398326 w 7567332"/>
              <a:gd name="connsiteY144" fmla="*/ 1579207 h 4698694"/>
              <a:gd name="connsiteX145" fmla="*/ 3370240 w 7567332"/>
              <a:gd name="connsiteY145" fmla="*/ 1632422 h 4698694"/>
              <a:gd name="connsiteX146" fmla="*/ 3386500 w 7567332"/>
              <a:gd name="connsiteY146" fmla="*/ 1662971 h 4698694"/>
              <a:gd name="connsiteX147" fmla="*/ 3369254 w 7567332"/>
              <a:gd name="connsiteY147" fmla="*/ 1715201 h 4698694"/>
              <a:gd name="connsiteX148" fmla="*/ 3357429 w 7567332"/>
              <a:gd name="connsiteY148" fmla="*/ 1753634 h 4698694"/>
              <a:gd name="connsiteX149" fmla="*/ 3350038 w 7567332"/>
              <a:gd name="connsiteY149" fmla="*/ 1818675 h 4698694"/>
              <a:gd name="connsiteX150" fmla="*/ 3323430 w 7567332"/>
              <a:gd name="connsiteY150" fmla="*/ 1866962 h 4698694"/>
              <a:gd name="connsiteX151" fmla="*/ 3309141 w 7567332"/>
              <a:gd name="connsiteY151" fmla="*/ 1882237 h 4698694"/>
              <a:gd name="connsiteX152" fmla="*/ 3270215 w 7567332"/>
              <a:gd name="connsiteY152" fmla="*/ 1908352 h 4698694"/>
              <a:gd name="connsiteX153" fmla="*/ 3224391 w 7567332"/>
              <a:gd name="connsiteY153" fmla="*/ 1917714 h 4698694"/>
              <a:gd name="connsiteX154" fmla="*/ 3224391 w 7567332"/>
              <a:gd name="connsiteY154" fmla="*/ 1926090 h 4698694"/>
              <a:gd name="connsiteX155" fmla="*/ 3250013 w 7567332"/>
              <a:gd name="connsiteY155" fmla="*/ 1947770 h 4698694"/>
              <a:gd name="connsiteX156" fmla="*/ 3362849 w 7567332"/>
              <a:gd name="connsiteY156" fmla="*/ 2180340 h 4698694"/>
              <a:gd name="connsiteX157" fmla="*/ 3352009 w 7567332"/>
              <a:gd name="connsiteY157" fmla="*/ 2445923 h 4698694"/>
              <a:gd name="connsiteX158" fmla="*/ 3349545 w 7567332"/>
              <a:gd name="connsiteY158" fmla="*/ 2485341 h 4698694"/>
              <a:gd name="connsiteX159" fmla="*/ 3508205 w 7567332"/>
              <a:gd name="connsiteY159" fmla="*/ 2472530 h 4698694"/>
              <a:gd name="connsiteX160" fmla="*/ 3581622 w 7567332"/>
              <a:gd name="connsiteY160" fmla="*/ 2464646 h 4698694"/>
              <a:gd name="connsiteX161" fmla="*/ 3713674 w 7567332"/>
              <a:gd name="connsiteY161" fmla="*/ 2421779 h 4698694"/>
              <a:gd name="connsiteX162" fmla="*/ 3737325 w 7567332"/>
              <a:gd name="connsiteY162" fmla="*/ 2408968 h 4698694"/>
              <a:gd name="connsiteX163" fmla="*/ 3828973 w 7567332"/>
              <a:gd name="connsiteY163" fmla="*/ 2421779 h 4698694"/>
              <a:gd name="connsiteX164" fmla="*/ 4012270 w 7567332"/>
              <a:gd name="connsiteY164" fmla="*/ 2294161 h 4698694"/>
              <a:gd name="connsiteX165" fmla="*/ 4019661 w 7567332"/>
              <a:gd name="connsiteY165" fmla="*/ 2273466 h 4698694"/>
              <a:gd name="connsiteX166" fmla="*/ 4036907 w 7567332"/>
              <a:gd name="connsiteY166" fmla="*/ 2089185 h 4698694"/>
              <a:gd name="connsiteX167" fmla="*/ 4053659 w 7567332"/>
              <a:gd name="connsiteY167" fmla="*/ 1992116 h 4698694"/>
              <a:gd name="connsiteX168" fmla="*/ 4187190 w 7567332"/>
              <a:gd name="connsiteY168" fmla="*/ 1812762 h 4698694"/>
              <a:gd name="connsiteX169" fmla="*/ 4220203 w 7567332"/>
              <a:gd name="connsiteY169" fmla="*/ 1785661 h 4698694"/>
              <a:gd name="connsiteX170" fmla="*/ 4231043 w 7567332"/>
              <a:gd name="connsiteY170" fmla="*/ 1742301 h 4698694"/>
              <a:gd name="connsiteX171" fmla="*/ 4187682 w 7567332"/>
              <a:gd name="connsiteY171" fmla="*/ 1752156 h 4698694"/>
              <a:gd name="connsiteX172" fmla="*/ 4162553 w 7567332"/>
              <a:gd name="connsiteY172" fmla="*/ 1741316 h 4698694"/>
              <a:gd name="connsiteX173" fmla="*/ 4161568 w 7567332"/>
              <a:gd name="connsiteY173" fmla="*/ 1717172 h 4698694"/>
              <a:gd name="connsiteX174" fmla="*/ 4167973 w 7567332"/>
              <a:gd name="connsiteY174" fmla="*/ 1651638 h 4698694"/>
              <a:gd name="connsiteX175" fmla="*/ 4165510 w 7567332"/>
              <a:gd name="connsiteY175" fmla="*/ 1643262 h 4698694"/>
              <a:gd name="connsiteX176" fmla="*/ 4135946 w 7567332"/>
              <a:gd name="connsiteY176" fmla="*/ 1633900 h 4698694"/>
              <a:gd name="connsiteX177" fmla="*/ 4135946 w 7567332"/>
              <a:gd name="connsiteY177" fmla="*/ 1584627 h 4698694"/>
              <a:gd name="connsiteX178" fmla="*/ 4147278 w 7567332"/>
              <a:gd name="connsiteY178" fmla="*/ 1547672 h 4698694"/>
              <a:gd name="connsiteX179" fmla="*/ 4274404 w 7567332"/>
              <a:gd name="connsiteY179" fmla="*/ 1267307 h 4698694"/>
              <a:gd name="connsiteX180" fmla="*/ 4584825 w 7567332"/>
              <a:gd name="connsiteY180" fmla="*/ 1266322 h 4698694"/>
              <a:gd name="connsiteX181" fmla="*/ 4675980 w 7567332"/>
              <a:gd name="connsiteY181" fmla="*/ 1340724 h 4698694"/>
              <a:gd name="connsiteX182" fmla="*/ 4717862 w 7567332"/>
              <a:gd name="connsiteY182" fmla="*/ 1373737 h 4698694"/>
              <a:gd name="connsiteX183" fmla="*/ 4730673 w 7567332"/>
              <a:gd name="connsiteY183" fmla="*/ 1390490 h 4698694"/>
              <a:gd name="connsiteX184" fmla="*/ 4750875 w 7567332"/>
              <a:gd name="connsiteY184" fmla="*/ 1410692 h 4698694"/>
              <a:gd name="connsiteX185" fmla="*/ 4754324 w 7567332"/>
              <a:gd name="connsiteY185" fmla="*/ 1442227 h 4698694"/>
              <a:gd name="connsiteX186" fmla="*/ 4671546 w 7567332"/>
              <a:gd name="connsiteY186" fmla="*/ 1485095 h 4698694"/>
              <a:gd name="connsiteX187" fmla="*/ 4646416 w 7567332"/>
              <a:gd name="connsiteY187" fmla="*/ 1496920 h 4698694"/>
              <a:gd name="connsiteX188" fmla="*/ 4686327 w 7567332"/>
              <a:gd name="connsiteY188" fmla="*/ 1556048 h 4698694"/>
              <a:gd name="connsiteX189" fmla="*/ 4685835 w 7567332"/>
              <a:gd name="connsiteY189" fmla="*/ 1612712 h 4698694"/>
              <a:gd name="connsiteX190" fmla="*/ 4679922 w 7567332"/>
              <a:gd name="connsiteY190" fmla="*/ 1642276 h 4698694"/>
              <a:gd name="connsiteX191" fmla="*/ 4674009 w 7567332"/>
              <a:gd name="connsiteY191" fmla="*/ 1689579 h 4698694"/>
              <a:gd name="connsiteX192" fmla="*/ 4685835 w 7567332"/>
              <a:gd name="connsiteY192" fmla="*/ 1722099 h 4698694"/>
              <a:gd name="connsiteX193" fmla="*/ 4692733 w 7567332"/>
              <a:gd name="connsiteY193" fmla="*/ 1796502 h 4698694"/>
              <a:gd name="connsiteX194" fmla="*/ 4628185 w 7567332"/>
              <a:gd name="connsiteY194" fmla="*/ 1823602 h 4698694"/>
              <a:gd name="connsiteX195" fmla="*/ 4602070 w 7567332"/>
              <a:gd name="connsiteY195" fmla="*/ 1826558 h 4698694"/>
              <a:gd name="connsiteX196" fmla="*/ 4709979 w 7567332"/>
              <a:gd name="connsiteY196" fmla="*/ 1853166 h 4698694"/>
              <a:gd name="connsiteX197" fmla="*/ 4763194 w 7567332"/>
              <a:gd name="connsiteY197" fmla="*/ 1807342 h 4698694"/>
              <a:gd name="connsiteX198" fmla="*/ 4810496 w 7567332"/>
              <a:gd name="connsiteY198" fmla="*/ 1787632 h 4698694"/>
              <a:gd name="connsiteX199" fmla="*/ 4833162 w 7567332"/>
              <a:gd name="connsiteY199" fmla="*/ 1772850 h 4698694"/>
              <a:gd name="connsiteX200" fmla="*/ 4847451 w 7567332"/>
              <a:gd name="connsiteY200" fmla="*/ 1750185 h 4698694"/>
              <a:gd name="connsiteX201" fmla="*/ 4936143 w 7567332"/>
              <a:gd name="connsiteY201" fmla="*/ 1671348 h 4698694"/>
              <a:gd name="connsiteX202" fmla="*/ 4940085 w 7567332"/>
              <a:gd name="connsiteY202" fmla="*/ 1665435 h 4698694"/>
              <a:gd name="connsiteX203" fmla="*/ 4974083 w 7567332"/>
              <a:gd name="connsiteY203" fmla="*/ 1623553 h 4698694"/>
              <a:gd name="connsiteX204" fmla="*/ 5030747 w 7567332"/>
              <a:gd name="connsiteY204" fmla="*/ 1629465 h 4698694"/>
              <a:gd name="connsiteX205" fmla="*/ 5031240 w 7567332"/>
              <a:gd name="connsiteY205" fmla="*/ 1638827 h 4698694"/>
              <a:gd name="connsiteX206" fmla="*/ 6555261 w 7567332"/>
              <a:gd name="connsiteY206" fmla="*/ 508992 h 4698694"/>
              <a:gd name="connsiteX207" fmla="*/ 6562652 w 7567332"/>
              <a:gd name="connsiteY207" fmla="*/ 518847 h 4698694"/>
              <a:gd name="connsiteX208" fmla="*/ 5148018 w 7567332"/>
              <a:gd name="connsiteY208" fmla="*/ 1568367 h 4698694"/>
              <a:gd name="connsiteX209" fmla="*/ 5150974 w 7567332"/>
              <a:gd name="connsiteY209" fmla="*/ 1572309 h 4698694"/>
              <a:gd name="connsiteX210" fmla="*/ 5170683 w 7567332"/>
              <a:gd name="connsiteY210" fmla="*/ 1559990 h 4698694"/>
              <a:gd name="connsiteX211" fmla="*/ 7415079 w 7567332"/>
              <a:gd name="connsiteY211" fmla="*/ 12811 h 4698694"/>
              <a:gd name="connsiteX212" fmla="*/ 7429367 w 7567332"/>
              <a:gd name="connsiteY212" fmla="*/ 0 h 4698694"/>
              <a:gd name="connsiteX213" fmla="*/ 7439222 w 7567332"/>
              <a:gd name="connsiteY213" fmla="*/ 0 h 4698694"/>
              <a:gd name="connsiteX214" fmla="*/ 7417542 w 7567332"/>
              <a:gd name="connsiteY214" fmla="*/ 25622 h 4698694"/>
              <a:gd name="connsiteX215" fmla="*/ 5076079 w 7567332"/>
              <a:gd name="connsiteY215" fmla="*/ 1640305 h 4698694"/>
              <a:gd name="connsiteX216" fmla="*/ 5048978 w 7567332"/>
              <a:gd name="connsiteY216" fmla="*/ 1659522 h 4698694"/>
              <a:gd name="connsiteX217" fmla="*/ 5060804 w 7567332"/>
              <a:gd name="connsiteY217" fmla="*/ 1673811 h 4698694"/>
              <a:gd name="connsiteX218" fmla="*/ 5070659 w 7567332"/>
              <a:gd name="connsiteY218" fmla="*/ 1688593 h 4698694"/>
              <a:gd name="connsiteX219" fmla="*/ 5941809 w 7567332"/>
              <a:gd name="connsiteY219" fmla="*/ 1080069 h 4698694"/>
              <a:gd name="connsiteX220" fmla="*/ 5948708 w 7567332"/>
              <a:gd name="connsiteY220" fmla="*/ 1089924 h 4698694"/>
              <a:gd name="connsiteX221" fmla="*/ 5081006 w 7567332"/>
              <a:gd name="connsiteY221" fmla="*/ 1696477 h 4698694"/>
              <a:gd name="connsiteX222" fmla="*/ 5117961 w 7567332"/>
              <a:gd name="connsiteY222" fmla="*/ 1747228 h 4698694"/>
              <a:gd name="connsiteX223" fmla="*/ 5141119 w 7567332"/>
              <a:gd name="connsiteY223" fmla="*/ 1732446 h 4698694"/>
              <a:gd name="connsiteX224" fmla="*/ 6632620 w 7567332"/>
              <a:gd name="connsiteY224" fmla="*/ 755851 h 4698694"/>
              <a:gd name="connsiteX225" fmla="*/ 7528900 w 7567332"/>
              <a:gd name="connsiteY225" fmla="*/ 169500 h 4698694"/>
              <a:gd name="connsiteX226" fmla="*/ 7567332 w 7567332"/>
              <a:gd name="connsiteY226" fmla="*/ 152747 h 4698694"/>
              <a:gd name="connsiteX227" fmla="*/ 7566347 w 7567332"/>
              <a:gd name="connsiteY227" fmla="*/ 157182 h 4698694"/>
              <a:gd name="connsiteX228" fmla="*/ 3202218 w 7567332"/>
              <a:gd name="connsiteY228" fmla="*/ 2975117 h 4698694"/>
              <a:gd name="connsiteX229" fmla="*/ 3231289 w 7567332"/>
              <a:gd name="connsiteY229" fmla="*/ 3020941 h 4698694"/>
              <a:gd name="connsiteX230" fmla="*/ 3358414 w 7567332"/>
              <a:gd name="connsiteY230" fmla="*/ 3118995 h 4698694"/>
              <a:gd name="connsiteX231" fmla="*/ 3386007 w 7567332"/>
              <a:gd name="connsiteY231" fmla="*/ 3139197 h 4698694"/>
              <a:gd name="connsiteX232" fmla="*/ 3399804 w 7567332"/>
              <a:gd name="connsiteY232" fmla="*/ 3178123 h 4698694"/>
              <a:gd name="connsiteX233" fmla="*/ 3405224 w 7567332"/>
              <a:gd name="connsiteY233" fmla="*/ 3191919 h 4698694"/>
              <a:gd name="connsiteX234" fmla="*/ 3422962 w 7567332"/>
              <a:gd name="connsiteY234" fmla="*/ 3212614 h 4698694"/>
              <a:gd name="connsiteX235" fmla="*/ 3632866 w 7567332"/>
              <a:gd name="connsiteY235" fmla="*/ 3536832 h 4698694"/>
              <a:gd name="connsiteX236" fmla="*/ 3664894 w 7567332"/>
              <a:gd name="connsiteY236" fmla="*/ 3710273 h 4698694"/>
              <a:gd name="connsiteX237" fmla="*/ 3636315 w 7567332"/>
              <a:gd name="connsiteY237" fmla="*/ 3866962 h 4698694"/>
              <a:gd name="connsiteX238" fmla="*/ 3637793 w 7567332"/>
              <a:gd name="connsiteY238" fmla="*/ 3866962 h 4698694"/>
              <a:gd name="connsiteX239" fmla="*/ 3648633 w 7567332"/>
              <a:gd name="connsiteY239" fmla="*/ 3857108 h 4698694"/>
              <a:gd name="connsiteX240" fmla="*/ 3876769 w 7567332"/>
              <a:gd name="connsiteY240" fmla="*/ 3699926 h 4698694"/>
              <a:gd name="connsiteX241" fmla="*/ 3895985 w 7567332"/>
              <a:gd name="connsiteY241" fmla="*/ 3680217 h 4698694"/>
              <a:gd name="connsiteX242" fmla="*/ 3980735 w 7567332"/>
              <a:gd name="connsiteY242" fmla="*/ 3580685 h 4698694"/>
              <a:gd name="connsiteX243" fmla="*/ 4008328 w 7567332"/>
              <a:gd name="connsiteY243" fmla="*/ 3536832 h 4698694"/>
              <a:gd name="connsiteX244" fmla="*/ 4051688 w 7567332"/>
              <a:gd name="connsiteY244" fmla="*/ 3427445 h 4698694"/>
              <a:gd name="connsiteX245" fmla="*/ 4129048 w 7567332"/>
              <a:gd name="connsiteY245" fmla="*/ 3292929 h 4698694"/>
              <a:gd name="connsiteX246" fmla="*/ 4133975 w 7567332"/>
              <a:gd name="connsiteY246" fmla="*/ 3234294 h 4698694"/>
              <a:gd name="connsiteX247" fmla="*/ 4154177 w 7567332"/>
              <a:gd name="connsiteY247" fmla="*/ 2783444 h 4698694"/>
              <a:gd name="connsiteX248" fmla="*/ 4186697 w 7567332"/>
              <a:gd name="connsiteY248" fmla="*/ 2717418 h 4698694"/>
              <a:gd name="connsiteX249" fmla="*/ 4179799 w 7567332"/>
              <a:gd name="connsiteY249" fmla="*/ 2681449 h 4698694"/>
              <a:gd name="connsiteX250" fmla="*/ 4110323 w 7567332"/>
              <a:gd name="connsiteY250" fmla="*/ 2507021 h 4698694"/>
              <a:gd name="connsiteX251" fmla="*/ 4101947 w 7567332"/>
              <a:gd name="connsiteY251" fmla="*/ 2465139 h 4698694"/>
              <a:gd name="connsiteX252" fmla="*/ 4029516 w 7567332"/>
              <a:gd name="connsiteY252" fmla="*/ 2506529 h 4698694"/>
              <a:gd name="connsiteX253" fmla="*/ 4022617 w 7567332"/>
              <a:gd name="connsiteY253" fmla="*/ 2519832 h 4698694"/>
              <a:gd name="connsiteX254" fmla="*/ 3974329 w 7567332"/>
              <a:gd name="connsiteY254" fmla="*/ 2571077 h 4698694"/>
              <a:gd name="connsiteX255" fmla="*/ 3923578 w 7567332"/>
              <a:gd name="connsiteY255" fmla="*/ 2573540 h 4698694"/>
              <a:gd name="connsiteX256" fmla="*/ 3872827 w 7567332"/>
              <a:gd name="connsiteY256" fmla="*/ 2639566 h 4698694"/>
              <a:gd name="connsiteX257" fmla="*/ 3834393 w 7567332"/>
              <a:gd name="connsiteY257" fmla="*/ 2677999 h 4698694"/>
              <a:gd name="connsiteX258" fmla="*/ 3735354 w 7567332"/>
              <a:gd name="connsiteY258" fmla="*/ 2695245 h 4698694"/>
              <a:gd name="connsiteX259" fmla="*/ 3698892 w 7567332"/>
              <a:gd name="connsiteY259" fmla="*/ 2699680 h 4698694"/>
              <a:gd name="connsiteX260" fmla="*/ 3438237 w 7567332"/>
              <a:gd name="connsiteY260" fmla="*/ 2838630 h 4698694"/>
              <a:gd name="connsiteX261" fmla="*/ 3202218 w 7567332"/>
              <a:gd name="connsiteY261" fmla="*/ 2975117 h 4698694"/>
              <a:gd name="connsiteX0" fmla="*/ 7566347 w 7567332"/>
              <a:gd name="connsiteY0" fmla="*/ 157182 h 4698694"/>
              <a:gd name="connsiteX1" fmla="*/ 7024834 w 7567332"/>
              <a:gd name="connsiteY1" fmla="*/ 512441 h 4698694"/>
              <a:gd name="connsiteX2" fmla="*/ 5142105 w 7567332"/>
              <a:gd name="connsiteY2" fmla="*/ 1744765 h 4698694"/>
              <a:gd name="connsiteX3" fmla="*/ 5125352 w 7567332"/>
              <a:gd name="connsiteY3" fmla="*/ 1777285 h 4698694"/>
              <a:gd name="connsiteX4" fmla="*/ 5105642 w 7567332"/>
              <a:gd name="connsiteY4" fmla="*/ 1817689 h 4698694"/>
              <a:gd name="connsiteX5" fmla="*/ 5000198 w 7567332"/>
              <a:gd name="connsiteY5" fmla="*/ 1875831 h 4698694"/>
              <a:gd name="connsiteX6" fmla="*/ 4988372 w 7567332"/>
              <a:gd name="connsiteY6" fmla="*/ 1878295 h 4698694"/>
              <a:gd name="connsiteX7" fmla="*/ 4935157 w 7567332"/>
              <a:gd name="connsiteY7" fmla="*/ 1896526 h 4698694"/>
              <a:gd name="connsiteX8" fmla="*/ 5005618 w 7567332"/>
              <a:gd name="connsiteY8" fmla="*/ 1990638 h 4698694"/>
              <a:gd name="connsiteX9" fmla="*/ 5013009 w 7567332"/>
              <a:gd name="connsiteY9" fmla="*/ 2033998 h 4698694"/>
              <a:gd name="connsiteX10" fmla="*/ 5078050 w 7567332"/>
              <a:gd name="connsiteY10" fmla="*/ 2170978 h 4698694"/>
              <a:gd name="connsiteX11" fmla="*/ 5119439 w 7567332"/>
              <a:gd name="connsiteY11" fmla="*/ 2274945 h 4698694"/>
              <a:gd name="connsiteX12" fmla="*/ 5107614 w 7567332"/>
              <a:gd name="connsiteY12" fmla="*/ 2414388 h 4698694"/>
              <a:gd name="connsiteX13" fmla="*/ 4923332 w 7567332"/>
              <a:gd name="connsiteY13" fmla="*/ 2502587 h 4698694"/>
              <a:gd name="connsiteX14" fmla="*/ 4853856 w 7567332"/>
              <a:gd name="connsiteY14" fmla="*/ 2460212 h 4698694"/>
              <a:gd name="connsiteX15" fmla="*/ 4853856 w 7567332"/>
              <a:gd name="connsiteY15" fmla="*/ 2484848 h 4698694"/>
              <a:gd name="connsiteX16" fmla="*/ 4845973 w 7567332"/>
              <a:gd name="connsiteY16" fmla="*/ 2589801 h 4698694"/>
              <a:gd name="connsiteX17" fmla="*/ 4842031 w 7567332"/>
              <a:gd name="connsiteY17" fmla="*/ 2623799 h 4698694"/>
              <a:gd name="connsiteX18" fmla="*/ 4811482 w 7567332"/>
              <a:gd name="connsiteY18" fmla="*/ 2791328 h 4698694"/>
              <a:gd name="connsiteX19" fmla="*/ 4813945 w 7567332"/>
              <a:gd name="connsiteY19" fmla="*/ 2860310 h 4698694"/>
              <a:gd name="connsiteX20" fmla="*/ 4804091 w 7567332"/>
              <a:gd name="connsiteY20" fmla="*/ 2895787 h 4698694"/>
              <a:gd name="connsiteX21" fmla="*/ 4760237 w 7567332"/>
              <a:gd name="connsiteY21" fmla="*/ 2961813 h 4698694"/>
              <a:gd name="connsiteX22" fmla="*/ 4734615 w 7567332"/>
              <a:gd name="connsiteY22" fmla="*/ 3027839 h 4698694"/>
              <a:gd name="connsiteX23" fmla="*/ 4710964 w 7567332"/>
              <a:gd name="connsiteY23" fmla="*/ 3084503 h 4698694"/>
              <a:gd name="connsiteX24" fmla="*/ 4718355 w 7567332"/>
              <a:gd name="connsiteY24" fmla="*/ 3117024 h 4698694"/>
              <a:gd name="connsiteX25" fmla="*/ 4906086 w 7567332"/>
              <a:gd name="connsiteY25" fmla="*/ 3328899 h 4698694"/>
              <a:gd name="connsiteX26" fmla="*/ 5041587 w 7567332"/>
              <a:gd name="connsiteY26" fmla="*/ 3521557 h 4698694"/>
              <a:gd name="connsiteX27" fmla="*/ 5063268 w 7567332"/>
              <a:gd name="connsiteY27" fmla="*/ 3700912 h 4698694"/>
              <a:gd name="connsiteX28" fmla="*/ 4964229 w 7567332"/>
              <a:gd name="connsiteY28" fmla="*/ 3970929 h 4698694"/>
              <a:gd name="connsiteX29" fmla="*/ 4913477 w 7567332"/>
              <a:gd name="connsiteY29" fmla="*/ 4135009 h 4698694"/>
              <a:gd name="connsiteX30" fmla="*/ 4843509 w 7567332"/>
              <a:gd name="connsiteY30" fmla="*/ 4286770 h 4698694"/>
              <a:gd name="connsiteX31" fmla="*/ 4809018 w 7567332"/>
              <a:gd name="connsiteY31" fmla="*/ 4373491 h 4698694"/>
              <a:gd name="connsiteX32" fmla="*/ 4817394 w 7567332"/>
              <a:gd name="connsiteY32" fmla="*/ 4410939 h 4698694"/>
              <a:gd name="connsiteX33" fmla="*/ 4873566 w 7567332"/>
              <a:gd name="connsiteY33" fmla="*/ 4488790 h 4698694"/>
              <a:gd name="connsiteX34" fmla="*/ 4986894 w 7567332"/>
              <a:gd name="connsiteY34" fmla="*/ 4576497 h 4698694"/>
              <a:gd name="connsiteX35" fmla="*/ 5029269 w 7567332"/>
              <a:gd name="connsiteY35" fmla="*/ 4596206 h 4698694"/>
              <a:gd name="connsiteX36" fmla="*/ 5061297 w 7567332"/>
              <a:gd name="connsiteY36" fmla="*/ 4668638 h 4698694"/>
              <a:gd name="connsiteX37" fmla="*/ 5022371 w 7567332"/>
              <a:gd name="connsiteY37" fmla="*/ 4698694 h 4698694"/>
              <a:gd name="connsiteX38" fmla="*/ 4928752 w 7567332"/>
              <a:gd name="connsiteY38" fmla="*/ 4698694 h 4698694"/>
              <a:gd name="connsiteX39" fmla="*/ 4902637 w 7567332"/>
              <a:gd name="connsiteY39" fmla="*/ 4694260 h 4698694"/>
              <a:gd name="connsiteX40" fmla="*/ 4693718 w 7567332"/>
              <a:gd name="connsiteY40" fmla="*/ 4685883 h 4698694"/>
              <a:gd name="connsiteX41" fmla="*/ 4495147 w 7567332"/>
              <a:gd name="connsiteY41" fmla="*/ 4643016 h 4698694"/>
              <a:gd name="connsiteX42" fmla="*/ 4451294 w 7567332"/>
              <a:gd name="connsiteY42" fmla="*/ 4561222 h 4698694"/>
              <a:gd name="connsiteX43" fmla="*/ 4474945 w 7567332"/>
              <a:gd name="connsiteY43" fmla="*/ 4489283 h 4698694"/>
              <a:gd name="connsiteX44" fmla="*/ 4549348 w 7567332"/>
              <a:gd name="connsiteY44" fmla="*/ 4289234 h 4698694"/>
              <a:gd name="connsiteX45" fmla="*/ 4594679 w 7567332"/>
              <a:gd name="connsiteY45" fmla="*/ 4095097 h 4698694"/>
              <a:gd name="connsiteX46" fmla="*/ 4655778 w 7567332"/>
              <a:gd name="connsiteY46" fmla="*/ 3829022 h 4698694"/>
              <a:gd name="connsiteX47" fmla="*/ 4674502 w 7567332"/>
              <a:gd name="connsiteY47" fmla="*/ 3770880 h 4698694"/>
              <a:gd name="connsiteX48" fmla="*/ 4674995 w 7567332"/>
              <a:gd name="connsiteY48" fmla="*/ 3742301 h 4698694"/>
              <a:gd name="connsiteX49" fmla="*/ 4597636 w 7567332"/>
              <a:gd name="connsiteY49" fmla="*/ 3669870 h 4698694"/>
              <a:gd name="connsiteX50" fmla="*/ 4495640 w 7567332"/>
              <a:gd name="connsiteY50" fmla="*/ 3601872 h 4698694"/>
              <a:gd name="connsiteX51" fmla="*/ 4457207 w 7567332"/>
              <a:gd name="connsiteY51" fmla="*/ 3570338 h 4698694"/>
              <a:gd name="connsiteX52" fmla="*/ 4370979 w 7567332"/>
              <a:gd name="connsiteY52" fmla="*/ 3713230 h 4698694"/>
              <a:gd name="connsiteX53" fmla="*/ 4318256 w 7567332"/>
              <a:gd name="connsiteY53" fmla="*/ 3786154 h 4698694"/>
              <a:gd name="connsiteX54" fmla="*/ 4228087 w 7567332"/>
              <a:gd name="connsiteY54" fmla="*/ 3865484 h 4698694"/>
              <a:gd name="connsiteX55" fmla="*/ 4067456 w 7567332"/>
              <a:gd name="connsiteY55" fmla="*/ 3968465 h 4698694"/>
              <a:gd name="connsiteX56" fmla="*/ 4008821 w 7567332"/>
              <a:gd name="connsiteY56" fmla="*/ 3999507 h 4698694"/>
              <a:gd name="connsiteX57" fmla="*/ 3879725 w 7567332"/>
              <a:gd name="connsiteY57" fmla="*/ 4057157 h 4698694"/>
              <a:gd name="connsiteX58" fmla="*/ 3801873 w 7567332"/>
              <a:gd name="connsiteY58" fmla="*/ 4103966 h 4698694"/>
              <a:gd name="connsiteX59" fmla="*/ 3783642 w 7567332"/>
              <a:gd name="connsiteY59" fmla="*/ 4120227 h 4698694"/>
              <a:gd name="connsiteX60" fmla="*/ 3584578 w 7567332"/>
              <a:gd name="connsiteY60" fmla="*/ 4269524 h 4698694"/>
              <a:gd name="connsiteX61" fmla="*/ 3528900 w 7567332"/>
              <a:gd name="connsiteY61" fmla="*/ 4321261 h 4698694"/>
              <a:gd name="connsiteX62" fmla="*/ 3530378 w 7567332"/>
              <a:gd name="connsiteY62" fmla="*/ 4360187 h 4698694"/>
              <a:gd name="connsiteX63" fmla="*/ 3555014 w 7567332"/>
              <a:gd name="connsiteY63" fmla="*/ 4401084 h 4698694"/>
              <a:gd name="connsiteX64" fmla="*/ 3626461 w 7567332"/>
              <a:gd name="connsiteY64" fmla="*/ 4478443 h 4698694"/>
              <a:gd name="connsiteX65" fmla="*/ 3701356 w 7567332"/>
              <a:gd name="connsiteY65" fmla="*/ 4562208 h 4698694"/>
              <a:gd name="connsiteX66" fmla="*/ 3664401 w 7567332"/>
              <a:gd name="connsiteY66" fmla="*/ 4608032 h 4698694"/>
              <a:gd name="connsiteX67" fmla="*/ 3300272 w 7567332"/>
              <a:gd name="connsiteY67" fmla="*/ 4621828 h 4698694"/>
              <a:gd name="connsiteX68" fmla="*/ 3159350 w 7567332"/>
              <a:gd name="connsiteY68" fmla="*/ 4594235 h 4698694"/>
              <a:gd name="connsiteX69" fmla="*/ 3143090 w 7567332"/>
              <a:gd name="connsiteY69" fmla="*/ 4561222 h 4698694"/>
              <a:gd name="connsiteX70" fmla="*/ 3161814 w 7567332"/>
              <a:gd name="connsiteY70" fmla="*/ 4439517 h 4698694"/>
              <a:gd name="connsiteX71" fmla="*/ 3157380 w 7567332"/>
              <a:gd name="connsiteY71" fmla="*/ 4402070 h 4698694"/>
              <a:gd name="connsiteX72" fmla="*/ 3163785 w 7567332"/>
              <a:gd name="connsiteY72" fmla="*/ 4324711 h 4698694"/>
              <a:gd name="connsiteX73" fmla="*/ 3205667 w 7567332"/>
              <a:gd name="connsiteY73" fmla="*/ 4207440 h 4698694"/>
              <a:gd name="connsiteX74" fmla="*/ 3250999 w 7567332"/>
              <a:gd name="connsiteY74" fmla="*/ 3989160 h 4698694"/>
              <a:gd name="connsiteX75" fmla="*/ 3255433 w 7567332"/>
              <a:gd name="connsiteY75" fmla="*/ 3967972 h 4698694"/>
              <a:gd name="connsiteX76" fmla="*/ 3260361 w 7567332"/>
              <a:gd name="connsiteY76" fmla="*/ 3864006 h 4698694"/>
              <a:gd name="connsiteX77" fmla="*/ 3250999 w 7567332"/>
              <a:gd name="connsiteY77" fmla="*/ 3821138 h 4698694"/>
              <a:gd name="connsiteX78" fmla="*/ 3206160 w 7567332"/>
              <a:gd name="connsiteY78" fmla="*/ 3752156 h 4698694"/>
              <a:gd name="connsiteX79" fmla="*/ 3193842 w 7567332"/>
              <a:gd name="connsiteY79" fmla="*/ 3740330 h 4698694"/>
              <a:gd name="connsiteX80" fmla="*/ 2964228 w 7567332"/>
              <a:gd name="connsiteY80" fmla="*/ 3544223 h 4698694"/>
              <a:gd name="connsiteX81" fmla="*/ 2843509 w 7567332"/>
              <a:gd name="connsiteY81" fmla="*/ 3424489 h 4698694"/>
              <a:gd name="connsiteX82" fmla="*/ 2829713 w 7567332"/>
              <a:gd name="connsiteY82" fmla="*/ 3440256 h 4698694"/>
              <a:gd name="connsiteX83" fmla="*/ 2607490 w 7567332"/>
              <a:gd name="connsiteY83" fmla="*/ 3716679 h 4698694"/>
              <a:gd name="connsiteX84" fmla="*/ 2545899 w 7567332"/>
              <a:gd name="connsiteY84" fmla="*/ 3779749 h 4698694"/>
              <a:gd name="connsiteX85" fmla="*/ 2478887 w 7567332"/>
              <a:gd name="connsiteY85" fmla="*/ 3866469 h 4698694"/>
              <a:gd name="connsiteX86" fmla="*/ 2423701 w 7567332"/>
              <a:gd name="connsiteY86" fmla="*/ 3936930 h 4698694"/>
              <a:gd name="connsiteX87" fmla="*/ 2313329 w 7567332"/>
              <a:gd name="connsiteY87" fmla="*/ 4044346 h 4698694"/>
              <a:gd name="connsiteX88" fmla="*/ 2293127 w 7567332"/>
              <a:gd name="connsiteY88" fmla="*/ 4066026 h 4698694"/>
              <a:gd name="connsiteX89" fmla="*/ 2146293 w 7567332"/>
              <a:gd name="connsiteY89" fmla="*/ 4127618 h 4698694"/>
              <a:gd name="connsiteX90" fmla="*/ 2116729 w 7567332"/>
              <a:gd name="connsiteY90" fmla="*/ 4143385 h 4698694"/>
              <a:gd name="connsiteX91" fmla="*/ 1988126 w 7567332"/>
              <a:gd name="connsiteY91" fmla="*/ 4332594 h 4698694"/>
              <a:gd name="connsiteX92" fmla="*/ 1981720 w 7567332"/>
              <a:gd name="connsiteY92" fmla="*/ 4345405 h 4698694"/>
              <a:gd name="connsiteX93" fmla="*/ 1955606 w 7567332"/>
              <a:gd name="connsiteY93" fmla="*/ 4387288 h 4698694"/>
              <a:gd name="connsiteX94" fmla="*/ 1933433 w 7567332"/>
              <a:gd name="connsiteY94" fmla="*/ 4433605 h 4698694"/>
              <a:gd name="connsiteX95" fmla="*/ 1916187 w 7567332"/>
              <a:gd name="connsiteY95" fmla="*/ 4479429 h 4698694"/>
              <a:gd name="connsiteX96" fmla="*/ 1914216 w 7567332"/>
              <a:gd name="connsiteY96" fmla="*/ 4499138 h 4698694"/>
              <a:gd name="connsiteX97" fmla="*/ 1855088 w 7567332"/>
              <a:gd name="connsiteY97" fmla="*/ 4607046 h 4698694"/>
              <a:gd name="connsiteX98" fmla="*/ 1709732 w 7567332"/>
              <a:gd name="connsiteY98" fmla="*/ 4603597 h 4698694"/>
              <a:gd name="connsiteX99" fmla="*/ 1693965 w 7567332"/>
              <a:gd name="connsiteY99" fmla="*/ 4581424 h 4698694"/>
              <a:gd name="connsiteX100" fmla="*/ 1691008 w 7567332"/>
              <a:gd name="connsiteY100" fmla="*/ 4436068 h 4698694"/>
              <a:gd name="connsiteX101" fmla="*/ 1752107 w 7567332"/>
              <a:gd name="connsiteY101" fmla="*/ 4221237 h 4698694"/>
              <a:gd name="connsiteX102" fmla="*/ 1874798 w 7567332"/>
              <a:gd name="connsiteY102" fmla="*/ 4019216 h 4698694"/>
              <a:gd name="connsiteX103" fmla="*/ 1904854 w 7567332"/>
              <a:gd name="connsiteY103" fmla="*/ 3980783 h 4698694"/>
              <a:gd name="connsiteX104" fmla="*/ 1920129 w 7567332"/>
              <a:gd name="connsiteY104" fmla="*/ 3953191 h 4698694"/>
              <a:gd name="connsiteX105" fmla="*/ 1981228 w 7567332"/>
              <a:gd name="connsiteY105" fmla="*/ 3836413 h 4698694"/>
              <a:gd name="connsiteX106" fmla="*/ 2046761 w 7567332"/>
              <a:gd name="connsiteY106" fmla="*/ 3769894 h 4698694"/>
              <a:gd name="connsiteX107" fmla="*/ 2153191 w 7567332"/>
              <a:gd name="connsiteY107" fmla="*/ 3644247 h 4698694"/>
              <a:gd name="connsiteX108" fmla="*/ 2121164 w 7567332"/>
              <a:gd name="connsiteY108" fmla="*/ 3650160 h 4698694"/>
              <a:gd name="connsiteX109" fmla="*/ 1294359 w 7567332"/>
              <a:gd name="connsiteY109" fmla="*/ 4097561 h 4698694"/>
              <a:gd name="connsiteX110" fmla="*/ 6298 w 7567332"/>
              <a:gd name="connsiteY110" fmla="*/ 4530765 h 4698694"/>
              <a:gd name="connsiteX111" fmla="*/ 0 w 7567332"/>
              <a:gd name="connsiteY111" fmla="*/ 4377859 h 4698694"/>
              <a:gd name="connsiteX112" fmla="*/ 1259375 w 7567332"/>
              <a:gd name="connsiteY112" fmla="*/ 3931510 h 4698694"/>
              <a:gd name="connsiteX113" fmla="*/ 1491452 w 7567332"/>
              <a:gd name="connsiteY113" fmla="*/ 3813747 h 4698694"/>
              <a:gd name="connsiteX114" fmla="*/ 2212812 w 7567332"/>
              <a:gd name="connsiteY114" fmla="*/ 3369796 h 4698694"/>
              <a:gd name="connsiteX115" fmla="*/ 2273418 w 7567332"/>
              <a:gd name="connsiteY115" fmla="*/ 3310175 h 4698694"/>
              <a:gd name="connsiteX116" fmla="*/ 2278838 w 7567332"/>
              <a:gd name="connsiteY116" fmla="*/ 3294900 h 4698694"/>
              <a:gd name="connsiteX117" fmla="*/ 2299040 w 7567332"/>
              <a:gd name="connsiteY117" fmla="*/ 3223947 h 4698694"/>
              <a:gd name="connsiteX118" fmla="*/ 2373935 w 7567332"/>
              <a:gd name="connsiteY118" fmla="*/ 3099778 h 4698694"/>
              <a:gd name="connsiteX119" fmla="*/ 2375906 w 7567332"/>
              <a:gd name="connsiteY119" fmla="*/ 3073171 h 4698694"/>
              <a:gd name="connsiteX120" fmla="*/ 2371472 w 7567332"/>
              <a:gd name="connsiteY120" fmla="*/ 2988914 h 4698694"/>
              <a:gd name="connsiteX121" fmla="*/ 2422223 w 7567332"/>
              <a:gd name="connsiteY121" fmla="*/ 2837645 h 4698694"/>
              <a:gd name="connsiteX122" fmla="*/ 2479380 w 7567332"/>
              <a:gd name="connsiteY122" fmla="*/ 2756837 h 4698694"/>
              <a:gd name="connsiteX123" fmla="*/ 2479380 w 7567332"/>
              <a:gd name="connsiteY123" fmla="*/ 2698202 h 4698694"/>
              <a:gd name="connsiteX124" fmla="*/ 2431092 w 7567332"/>
              <a:gd name="connsiteY124" fmla="*/ 2633654 h 4698694"/>
              <a:gd name="connsiteX125" fmla="*/ 2446860 w 7567332"/>
              <a:gd name="connsiteY125" fmla="*/ 2470067 h 4698694"/>
              <a:gd name="connsiteX126" fmla="*/ 2545406 w 7567332"/>
              <a:gd name="connsiteY126" fmla="*/ 2153733 h 4698694"/>
              <a:gd name="connsiteX127" fmla="*/ 2831191 w 7567332"/>
              <a:gd name="connsiteY127" fmla="*/ 1831978 h 4698694"/>
              <a:gd name="connsiteX128" fmla="*/ 2886869 w 7567332"/>
              <a:gd name="connsiteY128" fmla="*/ 1800936 h 4698694"/>
              <a:gd name="connsiteX129" fmla="*/ 2946983 w 7567332"/>
              <a:gd name="connsiteY129" fmla="*/ 1696477 h 4698694"/>
              <a:gd name="connsiteX130" fmla="*/ 2905593 w 7567332"/>
              <a:gd name="connsiteY130" fmla="*/ 1709288 h 4698694"/>
              <a:gd name="connsiteX131" fmla="*/ 2864696 w 7567332"/>
              <a:gd name="connsiteY131" fmla="*/ 1716186 h 4698694"/>
              <a:gd name="connsiteX132" fmla="*/ 2832176 w 7567332"/>
              <a:gd name="connsiteY132" fmla="*/ 1662478 h 4698694"/>
              <a:gd name="connsiteX133" fmla="*/ 2844002 w 7567332"/>
              <a:gd name="connsiteY133" fmla="*/ 1641291 h 4698694"/>
              <a:gd name="connsiteX134" fmla="*/ 2854842 w 7567332"/>
              <a:gd name="connsiteY134" fmla="*/ 1588076 h 4698694"/>
              <a:gd name="connsiteX135" fmla="*/ 2831191 w 7567332"/>
              <a:gd name="connsiteY135" fmla="*/ 1573294 h 4698694"/>
              <a:gd name="connsiteX136" fmla="*/ 2824785 w 7567332"/>
              <a:gd name="connsiteY136" fmla="*/ 1515152 h 4698694"/>
              <a:gd name="connsiteX137" fmla="*/ 2832176 w 7567332"/>
              <a:gd name="connsiteY137" fmla="*/ 1509239 h 4698694"/>
              <a:gd name="connsiteX138" fmla="*/ 2861247 w 7567332"/>
              <a:gd name="connsiteY138" fmla="*/ 1467356 h 4698694"/>
              <a:gd name="connsiteX139" fmla="*/ 2896231 w 7567332"/>
              <a:gd name="connsiteY139" fmla="*/ 1371766 h 4698694"/>
              <a:gd name="connsiteX140" fmla="*/ 3346096 w 7567332"/>
              <a:gd name="connsiteY140" fmla="*/ 1329391 h 4698694"/>
              <a:gd name="connsiteX141" fmla="*/ 3446121 w 7567332"/>
              <a:gd name="connsiteY141" fmla="*/ 1457009 h 4698694"/>
              <a:gd name="connsiteX142" fmla="*/ 3499828 w 7567332"/>
              <a:gd name="connsiteY142" fmla="*/ 1524513 h 4698694"/>
              <a:gd name="connsiteX143" fmla="*/ 3491452 w 7567332"/>
              <a:gd name="connsiteY143" fmla="*/ 1556048 h 4698694"/>
              <a:gd name="connsiteX144" fmla="*/ 3398326 w 7567332"/>
              <a:gd name="connsiteY144" fmla="*/ 1579207 h 4698694"/>
              <a:gd name="connsiteX145" fmla="*/ 3370240 w 7567332"/>
              <a:gd name="connsiteY145" fmla="*/ 1632422 h 4698694"/>
              <a:gd name="connsiteX146" fmla="*/ 3386500 w 7567332"/>
              <a:gd name="connsiteY146" fmla="*/ 1662971 h 4698694"/>
              <a:gd name="connsiteX147" fmla="*/ 3369254 w 7567332"/>
              <a:gd name="connsiteY147" fmla="*/ 1715201 h 4698694"/>
              <a:gd name="connsiteX148" fmla="*/ 3357429 w 7567332"/>
              <a:gd name="connsiteY148" fmla="*/ 1753634 h 4698694"/>
              <a:gd name="connsiteX149" fmla="*/ 3350038 w 7567332"/>
              <a:gd name="connsiteY149" fmla="*/ 1818675 h 4698694"/>
              <a:gd name="connsiteX150" fmla="*/ 3323430 w 7567332"/>
              <a:gd name="connsiteY150" fmla="*/ 1866962 h 4698694"/>
              <a:gd name="connsiteX151" fmla="*/ 3309141 w 7567332"/>
              <a:gd name="connsiteY151" fmla="*/ 1882237 h 4698694"/>
              <a:gd name="connsiteX152" fmla="*/ 3270215 w 7567332"/>
              <a:gd name="connsiteY152" fmla="*/ 1908352 h 4698694"/>
              <a:gd name="connsiteX153" fmla="*/ 3224391 w 7567332"/>
              <a:gd name="connsiteY153" fmla="*/ 1917714 h 4698694"/>
              <a:gd name="connsiteX154" fmla="*/ 3224391 w 7567332"/>
              <a:gd name="connsiteY154" fmla="*/ 1926090 h 4698694"/>
              <a:gd name="connsiteX155" fmla="*/ 3250013 w 7567332"/>
              <a:gd name="connsiteY155" fmla="*/ 1947770 h 4698694"/>
              <a:gd name="connsiteX156" fmla="*/ 3362849 w 7567332"/>
              <a:gd name="connsiteY156" fmla="*/ 2180340 h 4698694"/>
              <a:gd name="connsiteX157" fmla="*/ 3352009 w 7567332"/>
              <a:gd name="connsiteY157" fmla="*/ 2445923 h 4698694"/>
              <a:gd name="connsiteX158" fmla="*/ 3349545 w 7567332"/>
              <a:gd name="connsiteY158" fmla="*/ 2485341 h 4698694"/>
              <a:gd name="connsiteX159" fmla="*/ 3508205 w 7567332"/>
              <a:gd name="connsiteY159" fmla="*/ 2472530 h 4698694"/>
              <a:gd name="connsiteX160" fmla="*/ 3581622 w 7567332"/>
              <a:gd name="connsiteY160" fmla="*/ 2464646 h 4698694"/>
              <a:gd name="connsiteX161" fmla="*/ 3713674 w 7567332"/>
              <a:gd name="connsiteY161" fmla="*/ 2421779 h 4698694"/>
              <a:gd name="connsiteX162" fmla="*/ 3737325 w 7567332"/>
              <a:gd name="connsiteY162" fmla="*/ 2408968 h 4698694"/>
              <a:gd name="connsiteX163" fmla="*/ 3828973 w 7567332"/>
              <a:gd name="connsiteY163" fmla="*/ 2421779 h 4698694"/>
              <a:gd name="connsiteX164" fmla="*/ 4012270 w 7567332"/>
              <a:gd name="connsiteY164" fmla="*/ 2294161 h 4698694"/>
              <a:gd name="connsiteX165" fmla="*/ 4019661 w 7567332"/>
              <a:gd name="connsiteY165" fmla="*/ 2273466 h 4698694"/>
              <a:gd name="connsiteX166" fmla="*/ 4036907 w 7567332"/>
              <a:gd name="connsiteY166" fmla="*/ 2089185 h 4698694"/>
              <a:gd name="connsiteX167" fmla="*/ 4053659 w 7567332"/>
              <a:gd name="connsiteY167" fmla="*/ 1992116 h 4698694"/>
              <a:gd name="connsiteX168" fmla="*/ 4187190 w 7567332"/>
              <a:gd name="connsiteY168" fmla="*/ 1812762 h 4698694"/>
              <a:gd name="connsiteX169" fmla="*/ 4220203 w 7567332"/>
              <a:gd name="connsiteY169" fmla="*/ 1785661 h 4698694"/>
              <a:gd name="connsiteX170" fmla="*/ 4231043 w 7567332"/>
              <a:gd name="connsiteY170" fmla="*/ 1742301 h 4698694"/>
              <a:gd name="connsiteX171" fmla="*/ 4187682 w 7567332"/>
              <a:gd name="connsiteY171" fmla="*/ 1752156 h 4698694"/>
              <a:gd name="connsiteX172" fmla="*/ 4162553 w 7567332"/>
              <a:gd name="connsiteY172" fmla="*/ 1741316 h 4698694"/>
              <a:gd name="connsiteX173" fmla="*/ 4161568 w 7567332"/>
              <a:gd name="connsiteY173" fmla="*/ 1717172 h 4698694"/>
              <a:gd name="connsiteX174" fmla="*/ 4167973 w 7567332"/>
              <a:gd name="connsiteY174" fmla="*/ 1651638 h 4698694"/>
              <a:gd name="connsiteX175" fmla="*/ 4165510 w 7567332"/>
              <a:gd name="connsiteY175" fmla="*/ 1643262 h 4698694"/>
              <a:gd name="connsiteX176" fmla="*/ 4135946 w 7567332"/>
              <a:gd name="connsiteY176" fmla="*/ 1633900 h 4698694"/>
              <a:gd name="connsiteX177" fmla="*/ 4135946 w 7567332"/>
              <a:gd name="connsiteY177" fmla="*/ 1584627 h 4698694"/>
              <a:gd name="connsiteX178" fmla="*/ 4147278 w 7567332"/>
              <a:gd name="connsiteY178" fmla="*/ 1547672 h 4698694"/>
              <a:gd name="connsiteX179" fmla="*/ 4274404 w 7567332"/>
              <a:gd name="connsiteY179" fmla="*/ 1267307 h 4698694"/>
              <a:gd name="connsiteX180" fmla="*/ 4584825 w 7567332"/>
              <a:gd name="connsiteY180" fmla="*/ 1266322 h 4698694"/>
              <a:gd name="connsiteX181" fmla="*/ 4675980 w 7567332"/>
              <a:gd name="connsiteY181" fmla="*/ 1340724 h 4698694"/>
              <a:gd name="connsiteX182" fmla="*/ 4717862 w 7567332"/>
              <a:gd name="connsiteY182" fmla="*/ 1373737 h 4698694"/>
              <a:gd name="connsiteX183" fmla="*/ 4730673 w 7567332"/>
              <a:gd name="connsiteY183" fmla="*/ 1390490 h 4698694"/>
              <a:gd name="connsiteX184" fmla="*/ 4750875 w 7567332"/>
              <a:gd name="connsiteY184" fmla="*/ 1410692 h 4698694"/>
              <a:gd name="connsiteX185" fmla="*/ 4754324 w 7567332"/>
              <a:gd name="connsiteY185" fmla="*/ 1442227 h 4698694"/>
              <a:gd name="connsiteX186" fmla="*/ 4671546 w 7567332"/>
              <a:gd name="connsiteY186" fmla="*/ 1485095 h 4698694"/>
              <a:gd name="connsiteX187" fmla="*/ 4646416 w 7567332"/>
              <a:gd name="connsiteY187" fmla="*/ 1496920 h 4698694"/>
              <a:gd name="connsiteX188" fmla="*/ 4686327 w 7567332"/>
              <a:gd name="connsiteY188" fmla="*/ 1556048 h 4698694"/>
              <a:gd name="connsiteX189" fmla="*/ 4685835 w 7567332"/>
              <a:gd name="connsiteY189" fmla="*/ 1612712 h 4698694"/>
              <a:gd name="connsiteX190" fmla="*/ 4679922 w 7567332"/>
              <a:gd name="connsiteY190" fmla="*/ 1642276 h 4698694"/>
              <a:gd name="connsiteX191" fmla="*/ 4674009 w 7567332"/>
              <a:gd name="connsiteY191" fmla="*/ 1689579 h 4698694"/>
              <a:gd name="connsiteX192" fmla="*/ 4685835 w 7567332"/>
              <a:gd name="connsiteY192" fmla="*/ 1722099 h 4698694"/>
              <a:gd name="connsiteX193" fmla="*/ 4692733 w 7567332"/>
              <a:gd name="connsiteY193" fmla="*/ 1796502 h 4698694"/>
              <a:gd name="connsiteX194" fmla="*/ 4628185 w 7567332"/>
              <a:gd name="connsiteY194" fmla="*/ 1823602 h 4698694"/>
              <a:gd name="connsiteX195" fmla="*/ 4602070 w 7567332"/>
              <a:gd name="connsiteY195" fmla="*/ 1826558 h 4698694"/>
              <a:gd name="connsiteX196" fmla="*/ 4709979 w 7567332"/>
              <a:gd name="connsiteY196" fmla="*/ 1853166 h 4698694"/>
              <a:gd name="connsiteX197" fmla="*/ 4763194 w 7567332"/>
              <a:gd name="connsiteY197" fmla="*/ 1807342 h 4698694"/>
              <a:gd name="connsiteX198" fmla="*/ 4810496 w 7567332"/>
              <a:gd name="connsiteY198" fmla="*/ 1787632 h 4698694"/>
              <a:gd name="connsiteX199" fmla="*/ 4833162 w 7567332"/>
              <a:gd name="connsiteY199" fmla="*/ 1772850 h 4698694"/>
              <a:gd name="connsiteX200" fmla="*/ 4847451 w 7567332"/>
              <a:gd name="connsiteY200" fmla="*/ 1750185 h 4698694"/>
              <a:gd name="connsiteX201" fmla="*/ 4936143 w 7567332"/>
              <a:gd name="connsiteY201" fmla="*/ 1671348 h 4698694"/>
              <a:gd name="connsiteX202" fmla="*/ 4940085 w 7567332"/>
              <a:gd name="connsiteY202" fmla="*/ 1665435 h 4698694"/>
              <a:gd name="connsiteX203" fmla="*/ 4974083 w 7567332"/>
              <a:gd name="connsiteY203" fmla="*/ 1623553 h 4698694"/>
              <a:gd name="connsiteX204" fmla="*/ 5030747 w 7567332"/>
              <a:gd name="connsiteY204" fmla="*/ 1629465 h 4698694"/>
              <a:gd name="connsiteX205" fmla="*/ 5031240 w 7567332"/>
              <a:gd name="connsiteY205" fmla="*/ 1638827 h 4698694"/>
              <a:gd name="connsiteX206" fmla="*/ 6555261 w 7567332"/>
              <a:gd name="connsiteY206" fmla="*/ 508992 h 4698694"/>
              <a:gd name="connsiteX207" fmla="*/ 6562652 w 7567332"/>
              <a:gd name="connsiteY207" fmla="*/ 518847 h 4698694"/>
              <a:gd name="connsiteX208" fmla="*/ 5148018 w 7567332"/>
              <a:gd name="connsiteY208" fmla="*/ 1568367 h 4698694"/>
              <a:gd name="connsiteX209" fmla="*/ 5150974 w 7567332"/>
              <a:gd name="connsiteY209" fmla="*/ 1572309 h 4698694"/>
              <a:gd name="connsiteX210" fmla="*/ 5170683 w 7567332"/>
              <a:gd name="connsiteY210" fmla="*/ 1559990 h 4698694"/>
              <a:gd name="connsiteX211" fmla="*/ 7415079 w 7567332"/>
              <a:gd name="connsiteY211" fmla="*/ 12811 h 4698694"/>
              <a:gd name="connsiteX212" fmla="*/ 7429367 w 7567332"/>
              <a:gd name="connsiteY212" fmla="*/ 0 h 4698694"/>
              <a:gd name="connsiteX213" fmla="*/ 7439222 w 7567332"/>
              <a:gd name="connsiteY213" fmla="*/ 0 h 4698694"/>
              <a:gd name="connsiteX214" fmla="*/ 7417542 w 7567332"/>
              <a:gd name="connsiteY214" fmla="*/ 25622 h 4698694"/>
              <a:gd name="connsiteX215" fmla="*/ 5076079 w 7567332"/>
              <a:gd name="connsiteY215" fmla="*/ 1640305 h 4698694"/>
              <a:gd name="connsiteX216" fmla="*/ 5048978 w 7567332"/>
              <a:gd name="connsiteY216" fmla="*/ 1659522 h 4698694"/>
              <a:gd name="connsiteX217" fmla="*/ 5060804 w 7567332"/>
              <a:gd name="connsiteY217" fmla="*/ 1673811 h 4698694"/>
              <a:gd name="connsiteX218" fmla="*/ 5070659 w 7567332"/>
              <a:gd name="connsiteY218" fmla="*/ 1688593 h 4698694"/>
              <a:gd name="connsiteX219" fmla="*/ 5941809 w 7567332"/>
              <a:gd name="connsiteY219" fmla="*/ 1080069 h 4698694"/>
              <a:gd name="connsiteX220" fmla="*/ 5948708 w 7567332"/>
              <a:gd name="connsiteY220" fmla="*/ 1089924 h 4698694"/>
              <a:gd name="connsiteX221" fmla="*/ 5081006 w 7567332"/>
              <a:gd name="connsiteY221" fmla="*/ 1696477 h 4698694"/>
              <a:gd name="connsiteX222" fmla="*/ 5117961 w 7567332"/>
              <a:gd name="connsiteY222" fmla="*/ 1747228 h 4698694"/>
              <a:gd name="connsiteX223" fmla="*/ 5141119 w 7567332"/>
              <a:gd name="connsiteY223" fmla="*/ 1732446 h 4698694"/>
              <a:gd name="connsiteX224" fmla="*/ 6632620 w 7567332"/>
              <a:gd name="connsiteY224" fmla="*/ 755851 h 4698694"/>
              <a:gd name="connsiteX225" fmla="*/ 7528900 w 7567332"/>
              <a:gd name="connsiteY225" fmla="*/ 169500 h 4698694"/>
              <a:gd name="connsiteX226" fmla="*/ 7567332 w 7567332"/>
              <a:gd name="connsiteY226" fmla="*/ 152747 h 4698694"/>
              <a:gd name="connsiteX227" fmla="*/ 7566347 w 7567332"/>
              <a:gd name="connsiteY227" fmla="*/ 157182 h 4698694"/>
              <a:gd name="connsiteX228" fmla="*/ 3202218 w 7567332"/>
              <a:gd name="connsiteY228" fmla="*/ 2975117 h 4698694"/>
              <a:gd name="connsiteX229" fmla="*/ 3231289 w 7567332"/>
              <a:gd name="connsiteY229" fmla="*/ 3020941 h 4698694"/>
              <a:gd name="connsiteX230" fmla="*/ 3358414 w 7567332"/>
              <a:gd name="connsiteY230" fmla="*/ 3118995 h 4698694"/>
              <a:gd name="connsiteX231" fmla="*/ 3386007 w 7567332"/>
              <a:gd name="connsiteY231" fmla="*/ 3139197 h 4698694"/>
              <a:gd name="connsiteX232" fmla="*/ 3399804 w 7567332"/>
              <a:gd name="connsiteY232" fmla="*/ 3178123 h 4698694"/>
              <a:gd name="connsiteX233" fmla="*/ 3405224 w 7567332"/>
              <a:gd name="connsiteY233" fmla="*/ 3191919 h 4698694"/>
              <a:gd name="connsiteX234" fmla="*/ 3422962 w 7567332"/>
              <a:gd name="connsiteY234" fmla="*/ 3212614 h 4698694"/>
              <a:gd name="connsiteX235" fmla="*/ 3632866 w 7567332"/>
              <a:gd name="connsiteY235" fmla="*/ 3536832 h 4698694"/>
              <a:gd name="connsiteX236" fmla="*/ 3664894 w 7567332"/>
              <a:gd name="connsiteY236" fmla="*/ 3710273 h 4698694"/>
              <a:gd name="connsiteX237" fmla="*/ 3636315 w 7567332"/>
              <a:gd name="connsiteY237" fmla="*/ 3866962 h 4698694"/>
              <a:gd name="connsiteX238" fmla="*/ 3637793 w 7567332"/>
              <a:gd name="connsiteY238" fmla="*/ 3866962 h 4698694"/>
              <a:gd name="connsiteX239" fmla="*/ 3648633 w 7567332"/>
              <a:gd name="connsiteY239" fmla="*/ 3857108 h 4698694"/>
              <a:gd name="connsiteX240" fmla="*/ 3876769 w 7567332"/>
              <a:gd name="connsiteY240" fmla="*/ 3699926 h 4698694"/>
              <a:gd name="connsiteX241" fmla="*/ 3895985 w 7567332"/>
              <a:gd name="connsiteY241" fmla="*/ 3680217 h 4698694"/>
              <a:gd name="connsiteX242" fmla="*/ 3980735 w 7567332"/>
              <a:gd name="connsiteY242" fmla="*/ 3580685 h 4698694"/>
              <a:gd name="connsiteX243" fmla="*/ 4008328 w 7567332"/>
              <a:gd name="connsiteY243" fmla="*/ 3536832 h 4698694"/>
              <a:gd name="connsiteX244" fmla="*/ 4051688 w 7567332"/>
              <a:gd name="connsiteY244" fmla="*/ 3427445 h 4698694"/>
              <a:gd name="connsiteX245" fmla="*/ 4129048 w 7567332"/>
              <a:gd name="connsiteY245" fmla="*/ 3292929 h 4698694"/>
              <a:gd name="connsiteX246" fmla="*/ 4133975 w 7567332"/>
              <a:gd name="connsiteY246" fmla="*/ 3234294 h 4698694"/>
              <a:gd name="connsiteX247" fmla="*/ 4154177 w 7567332"/>
              <a:gd name="connsiteY247" fmla="*/ 2783444 h 4698694"/>
              <a:gd name="connsiteX248" fmla="*/ 4186697 w 7567332"/>
              <a:gd name="connsiteY248" fmla="*/ 2717418 h 4698694"/>
              <a:gd name="connsiteX249" fmla="*/ 4179799 w 7567332"/>
              <a:gd name="connsiteY249" fmla="*/ 2681449 h 4698694"/>
              <a:gd name="connsiteX250" fmla="*/ 4110323 w 7567332"/>
              <a:gd name="connsiteY250" fmla="*/ 2507021 h 4698694"/>
              <a:gd name="connsiteX251" fmla="*/ 4101947 w 7567332"/>
              <a:gd name="connsiteY251" fmla="*/ 2465139 h 4698694"/>
              <a:gd name="connsiteX252" fmla="*/ 4029516 w 7567332"/>
              <a:gd name="connsiteY252" fmla="*/ 2506529 h 4698694"/>
              <a:gd name="connsiteX253" fmla="*/ 4022617 w 7567332"/>
              <a:gd name="connsiteY253" fmla="*/ 2519832 h 4698694"/>
              <a:gd name="connsiteX254" fmla="*/ 3974329 w 7567332"/>
              <a:gd name="connsiteY254" fmla="*/ 2571077 h 4698694"/>
              <a:gd name="connsiteX255" fmla="*/ 3923578 w 7567332"/>
              <a:gd name="connsiteY255" fmla="*/ 2573540 h 4698694"/>
              <a:gd name="connsiteX256" fmla="*/ 3872827 w 7567332"/>
              <a:gd name="connsiteY256" fmla="*/ 2639566 h 4698694"/>
              <a:gd name="connsiteX257" fmla="*/ 3834393 w 7567332"/>
              <a:gd name="connsiteY257" fmla="*/ 2677999 h 4698694"/>
              <a:gd name="connsiteX258" fmla="*/ 3735354 w 7567332"/>
              <a:gd name="connsiteY258" fmla="*/ 2695245 h 4698694"/>
              <a:gd name="connsiteX259" fmla="*/ 3698892 w 7567332"/>
              <a:gd name="connsiteY259" fmla="*/ 2699680 h 4698694"/>
              <a:gd name="connsiteX260" fmla="*/ 3438237 w 7567332"/>
              <a:gd name="connsiteY260" fmla="*/ 2838630 h 4698694"/>
              <a:gd name="connsiteX261" fmla="*/ 3202218 w 7567332"/>
              <a:gd name="connsiteY261" fmla="*/ 2975117 h 4698694"/>
              <a:gd name="connsiteX0" fmla="*/ 7566347 w 7567332"/>
              <a:gd name="connsiteY0" fmla="*/ 157182 h 4698694"/>
              <a:gd name="connsiteX1" fmla="*/ 7024834 w 7567332"/>
              <a:gd name="connsiteY1" fmla="*/ 512441 h 4698694"/>
              <a:gd name="connsiteX2" fmla="*/ 5142105 w 7567332"/>
              <a:gd name="connsiteY2" fmla="*/ 1744765 h 4698694"/>
              <a:gd name="connsiteX3" fmla="*/ 5125352 w 7567332"/>
              <a:gd name="connsiteY3" fmla="*/ 1777285 h 4698694"/>
              <a:gd name="connsiteX4" fmla="*/ 5105642 w 7567332"/>
              <a:gd name="connsiteY4" fmla="*/ 1817689 h 4698694"/>
              <a:gd name="connsiteX5" fmla="*/ 5000198 w 7567332"/>
              <a:gd name="connsiteY5" fmla="*/ 1875831 h 4698694"/>
              <a:gd name="connsiteX6" fmla="*/ 4988372 w 7567332"/>
              <a:gd name="connsiteY6" fmla="*/ 1878295 h 4698694"/>
              <a:gd name="connsiteX7" fmla="*/ 4935157 w 7567332"/>
              <a:gd name="connsiteY7" fmla="*/ 1896526 h 4698694"/>
              <a:gd name="connsiteX8" fmla="*/ 5005618 w 7567332"/>
              <a:gd name="connsiteY8" fmla="*/ 1990638 h 4698694"/>
              <a:gd name="connsiteX9" fmla="*/ 5013009 w 7567332"/>
              <a:gd name="connsiteY9" fmla="*/ 2033998 h 4698694"/>
              <a:gd name="connsiteX10" fmla="*/ 5078050 w 7567332"/>
              <a:gd name="connsiteY10" fmla="*/ 2170978 h 4698694"/>
              <a:gd name="connsiteX11" fmla="*/ 5119439 w 7567332"/>
              <a:gd name="connsiteY11" fmla="*/ 2274945 h 4698694"/>
              <a:gd name="connsiteX12" fmla="*/ 5107614 w 7567332"/>
              <a:gd name="connsiteY12" fmla="*/ 2414388 h 4698694"/>
              <a:gd name="connsiteX13" fmla="*/ 4923332 w 7567332"/>
              <a:gd name="connsiteY13" fmla="*/ 2502587 h 4698694"/>
              <a:gd name="connsiteX14" fmla="*/ 4853856 w 7567332"/>
              <a:gd name="connsiteY14" fmla="*/ 2460212 h 4698694"/>
              <a:gd name="connsiteX15" fmla="*/ 4853856 w 7567332"/>
              <a:gd name="connsiteY15" fmla="*/ 2484848 h 4698694"/>
              <a:gd name="connsiteX16" fmla="*/ 4845973 w 7567332"/>
              <a:gd name="connsiteY16" fmla="*/ 2589801 h 4698694"/>
              <a:gd name="connsiteX17" fmla="*/ 4842031 w 7567332"/>
              <a:gd name="connsiteY17" fmla="*/ 2623799 h 4698694"/>
              <a:gd name="connsiteX18" fmla="*/ 4811482 w 7567332"/>
              <a:gd name="connsiteY18" fmla="*/ 2791328 h 4698694"/>
              <a:gd name="connsiteX19" fmla="*/ 4813945 w 7567332"/>
              <a:gd name="connsiteY19" fmla="*/ 2860310 h 4698694"/>
              <a:gd name="connsiteX20" fmla="*/ 4804091 w 7567332"/>
              <a:gd name="connsiteY20" fmla="*/ 2895787 h 4698694"/>
              <a:gd name="connsiteX21" fmla="*/ 4760237 w 7567332"/>
              <a:gd name="connsiteY21" fmla="*/ 2961813 h 4698694"/>
              <a:gd name="connsiteX22" fmla="*/ 4734615 w 7567332"/>
              <a:gd name="connsiteY22" fmla="*/ 3027839 h 4698694"/>
              <a:gd name="connsiteX23" fmla="*/ 4710964 w 7567332"/>
              <a:gd name="connsiteY23" fmla="*/ 3084503 h 4698694"/>
              <a:gd name="connsiteX24" fmla="*/ 4718355 w 7567332"/>
              <a:gd name="connsiteY24" fmla="*/ 3117024 h 4698694"/>
              <a:gd name="connsiteX25" fmla="*/ 4906086 w 7567332"/>
              <a:gd name="connsiteY25" fmla="*/ 3328899 h 4698694"/>
              <a:gd name="connsiteX26" fmla="*/ 5041587 w 7567332"/>
              <a:gd name="connsiteY26" fmla="*/ 3521557 h 4698694"/>
              <a:gd name="connsiteX27" fmla="*/ 5063268 w 7567332"/>
              <a:gd name="connsiteY27" fmla="*/ 3700912 h 4698694"/>
              <a:gd name="connsiteX28" fmla="*/ 4964229 w 7567332"/>
              <a:gd name="connsiteY28" fmla="*/ 3970929 h 4698694"/>
              <a:gd name="connsiteX29" fmla="*/ 4913477 w 7567332"/>
              <a:gd name="connsiteY29" fmla="*/ 4135009 h 4698694"/>
              <a:gd name="connsiteX30" fmla="*/ 4843509 w 7567332"/>
              <a:gd name="connsiteY30" fmla="*/ 4286770 h 4698694"/>
              <a:gd name="connsiteX31" fmla="*/ 4809018 w 7567332"/>
              <a:gd name="connsiteY31" fmla="*/ 4373491 h 4698694"/>
              <a:gd name="connsiteX32" fmla="*/ 4817394 w 7567332"/>
              <a:gd name="connsiteY32" fmla="*/ 4410939 h 4698694"/>
              <a:gd name="connsiteX33" fmla="*/ 4873566 w 7567332"/>
              <a:gd name="connsiteY33" fmla="*/ 4488790 h 4698694"/>
              <a:gd name="connsiteX34" fmla="*/ 4986894 w 7567332"/>
              <a:gd name="connsiteY34" fmla="*/ 4576497 h 4698694"/>
              <a:gd name="connsiteX35" fmla="*/ 5029269 w 7567332"/>
              <a:gd name="connsiteY35" fmla="*/ 4596206 h 4698694"/>
              <a:gd name="connsiteX36" fmla="*/ 5061297 w 7567332"/>
              <a:gd name="connsiteY36" fmla="*/ 4668638 h 4698694"/>
              <a:gd name="connsiteX37" fmla="*/ 5022371 w 7567332"/>
              <a:gd name="connsiteY37" fmla="*/ 4698694 h 4698694"/>
              <a:gd name="connsiteX38" fmla="*/ 4928752 w 7567332"/>
              <a:gd name="connsiteY38" fmla="*/ 4698694 h 4698694"/>
              <a:gd name="connsiteX39" fmla="*/ 4902637 w 7567332"/>
              <a:gd name="connsiteY39" fmla="*/ 4694260 h 4698694"/>
              <a:gd name="connsiteX40" fmla="*/ 4693718 w 7567332"/>
              <a:gd name="connsiteY40" fmla="*/ 4685883 h 4698694"/>
              <a:gd name="connsiteX41" fmla="*/ 4495147 w 7567332"/>
              <a:gd name="connsiteY41" fmla="*/ 4643016 h 4698694"/>
              <a:gd name="connsiteX42" fmla="*/ 4451294 w 7567332"/>
              <a:gd name="connsiteY42" fmla="*/ 4561222 h 4698694"/>
              <a:gd name="connsiteX43" fmla="*/ 4474945 w 7567332"/>
              <a:gd name="connsiteY43" fmla="*/ 4489283 h 4698694"/>
              <a:gd name="connsiteX44" fmla="*/ 4549348 w 7567332"/>
              <a:gd name="connsiteY44" fmla="*/ 4289234 h 4698694"/>
              <a:gd name="connsiteX45" fmla="*/ 4594679 w 7567332"/>
              <a:gd name="connsiteY45" fmla="*/ 4095097 h 4698694"/>
              <a:gd name="connsiteX46" fmla="*/ 4655778 w 7567332"/>
              <a:gd name="connsiteY46" fmla="*/ 3829022 h 4698694"/>
              <a:gd name="connsiteX47" fmla="*/ 4674502 w 7567332"/>
              <a:gd name="connsiteY47" fmla="*/ 3770880 h 4698694"/>
              <a:gd name="connsiteX48" fmla="*/ 4674995 w 7567332"/>
              <a:gd name="connsiteY48" fmla="*/ 3742301 h 4698694"/>
              <a:gd name="connsiteX49" fmla="*/ 4597636 w 7567332"/>
              <a:gd name="connsiteY49" fmla="*/ 3669870 h 4698694"/>
              <a:gd name="connsiteX50" fmla="*/ 4495640 w 7567332"/>
              <a:gd name="connsiteY50" fmla="*/ 3601872 h 4698694"/>
              <a:gd name="connsiteX51" fmla="*/ 4457207 w 7567332"/>
              <a:gd name="connsiteY51" fmla="*/ 3570338 h 4698694"/>
              <a:gd name="connsiteX52" fmla="*/ 4370979 w 7567332"/>
              <a:gd name="connsiteY52" fmla="*/ 3713230 h 4698694"/>
              <a:gd name="connsiteX53" fmla="*/ 4318256 w 7567332"/>
              <a:gd name="connsiteY53" fmla="*/ 3786154 h 4698694"/>
              <a:gd name="connsiteX54" fmla="*/ 4228087 w 7567332"/>
              <a:gd name="connsiteY54" fmla="*/ 3865484 h 4698694"/>
              <a:gd name="connsiteX55" fmla="*/ 4067456 w 7567332"/>
              <a:gd name="connsiteY55" fmla="*/ 3968465 h 4698694"/>
              <a:gd name="connsiteX56" fmla="*/ 4008821 w 7567332"/>
              <a:gd name="connsiteY56" fmla="*/ 3999507 h 4698694"/>
              <a:gd name="connsiteX57" fmla="*/ 3879725 w 7567332"/>
              <a:gd name="connsiteY57" fmla="*/ 4057157 h 4698694"/>
              <a:gd name="connsiteX58" fmla="*/ 3801873 w 7567332"/>
              <a:gd name="connsiteY58" fmla="*/ 4103966 h 4698694"/>
              <a:gd name="connsiteX59" fmla="*/ 3783642 w 7567332"/>
              <a:gd name="connsiteY59" fmla="*/ 4120227 h 4698694"/>
              <a:gd name="connsiteX60" fmla="*/ 3584578 w 7567332"/>
              <a:gd name="connsiteY60" fmla="*/ 4269524 h 4698694"/>
              <a:gd name="connsiteX61" fmla="*/ 3528900 w 7567332"/>
              <a:gd name="connsiteY61" fmla="*/ 4321261 h 4698694"/>
              <a:gd name="connsiteX62" fmla="*/ 3530378 w 7567332"/>
              <a:gd name="connsiteY62" fmla="*/ 4360187 h 4698694"/>
              <a:gd name="connsiteX63" fmla="*/ 3555014 w 7567332"/>
              <a:gd name="connsiteY63" fmla="*/ 4401084 h 4698694"/>
              <a:gd name="connsiteX64" fmla="*/ 3626461 w 7567332"/>
              <a:gd name="connsiteY64" fmla="*/ 4478443 h 4698694"/>
              <a:gd name="connsiteX65" fmla="*/ 3701356 w 7567332"/>
              <a:gd name="connsiteY65" fmla="*/ 4562208 h 4698694"/>
              <a:gd name="connsiteX66" fmla="*/ 3664401 w 7567332"/>
              <a:gd name="connsiteY66" fmla="*/ 4608032 h 4698694"/>
              <a:gd name="connsiteX67" fmla="*/ 3300272 w 7567332"/>
              <a:gd name="connsiteY67" fmla="*/ 4621828 h 4698694"/>
              <a:gd name="connsiteX68" fmla="*/ 3159350 w 7567332"/>
              <a:gd name="connsiteY68" fmla="*/ 4594235 h 4698694"/>
              <a:gd name="connsiteX69" fmla="*/ 3143090 w 7567332"/>
              <a:gd name="connsiteY69" fmla="*/ 4561222 h 4698694"/>
              <a:gd name="connsiteX70" fmla="*/ 3161814 w 7567332"/>
              <a:gd name="connsiteY70" fmla="*/ 4439517 h 4698694"/>
              <a:gd name="connsiteX71" fmla="*/ 3157380 w 7567332"/>
              <a:gd name="connsiteY71" fmla="*/ 4402070 h 4698694"/>
              <a:gd name="connsiteX72" fmla="*/ 3163785 w 7567332"/>
              <a:gd name="connsiteY72" fmla="*/ 4324711 h 4698694"/>
              <a:gd name="connsiteX73" fmla="*/ 3205667 w 7567332"/>
              <a:gd name="connsiteY73" fmla="*/ 4207440 h 4698694"/>
              <a:gd name="connsiteX74" fmla="*/ 3250999 w 7567332"/>
              <a:gd name="connsiteY74" fmla="*/ 3989160 h 4698694"/>
              <a:gd name="connsiteX75" fmla="*/ 3255433 w 7567332"/>
              <a:gd name="connsiteY75" fmla="*/ 3967972 h 4698694"/>
              <a:gd name="connsiteX76" fmla="*/ 3260361 w 7567332"/>
              <a:gd name="connsiteY76" fmla="*/ 3864006 h 4698694"/>
              <a:gd name="connsiteX77" fmla="*/ 3250999 w 7567332"/>
              <a:gd name="connsiteY77" fmla="*/ 3821138 h 4698694"/>
              <a:gd name="connsiteX78" fmla="*/ 3206160 w 7567332"/>
              <a:gd name="connsiteY78" fmla="*/ 3752156 h 4698694"/>
              <a:gd name="connsiteX79" fmla="*/ 3193842 w 7567332"/>
              <a:gd name="connsiteY79" fmla="*/ 3740330 h 4698694"/>
              <a:gd name="connsiteX80" fmla="*/ 2964228 w 7567332"/>
              <a:gd name="connsiteY80" fmla="*/ 3544223 h 4698694"/>
              <a:gd name="connsiteX81" fmla="*/ 2843509 w 7567332"/>
              <a:gd name="connsiteY81" fmla="*/ 3424489 h 4698694"/>
              <a:gd name="connsiteX82" fmla="*/ 2829713 w 7567332"/>
              <a:gd name="connsiteY82" fmla="*/ 3440256 h 4698694"/>
              <a:gd name="connsiteX83" fmla="*/ 2607490 w 7567332"/>
              <a:gd name="connsiteY83" fmla="*/ 3716679 h 4698694"/>
              <a:gd name="connsiteX84" fmla="*/ 2545899 w 7567332"/>
              <a:gd name="connsiteY84" fmla="*/ 3779749 h 4698694"/>
              <a:gd name="connsiteX85" fmla="*/ 2478887 w 7567332"/>
              <a:gd name="connsiteY85" fmla="*/ 3866469 h 4698694"/>
              <a:gd name="connsiteX86" fmla="*/ 2423701 w 7567332"/>
              <a:gd name="connsiteY86" fmla="*/ 3936930 h 4698694"/>
              <a:gd name="connsiteX87" fmla="*/ 2313329 w 7567332"/>
              <a:gd name="connsiteY87" fmla="*/ 4044346 h 4698694"/>
              <a:gd name="connsiteX88" fmla="*/ 2293127 w 7567332"/>
              <a:gd name="connsiteY88" fmla="*/ 4066026 h 4698694"/>
              <a:gd name="connsiteX89" fmla="*/ 2146293 w 7567332"/>
              <a:gd name="connsiteY89" fmla="*/ 4127618 h 4698694"/>
              <a:gd name="connsiteX90" fmla="*/ 2116729 w 7567332"/>
              <a:gd name="connsiteY90" fmla="*/ 4143385 h 4698694"/>
              <a:gd name="connsiteX91" fmla="*/ 1988126 w 7567332"/>
              <a:gd name="connsiteY91" fmla="*/ 4332594 h 4698694"/>
              <a:gd name="connsiteX92" fmla="*/ 1981720 w 7567332"/>
              <a:gd name="connsiteY92" fmla="*/ 4345405 h 4698694"/>
              <a:gd name="connsiteX93" fmla="*/ 1955606 w 7567332"/>
              <a:gd name="connsiteY93" fmla="*/ 4387288 h 4698694"/>
              <a:gd name="connsiteX94" fmla="*/ 1933433 w 7567332"/>
              <a:gd name="connsiteY94" fmla="*/ 4433605 h 4698694"/>
              <a:gd name="connsiteX95" fmla="*/ 1916187 w 7567332"/>
              <a:gd name="connsiteY95" fmla="*/ 4479429 h 4698694"/>
              <a:gd name="connsiteX96" fmla="*/ 1914216 w 7567332"/>
              <a:gd name="connsiteY96" fmla="*/ 4499138 h 4698694"/>
              <a:gd name="connsiteX97" fmla="*/ 1855088 w 7567332"/>
              <a:gd name="connsiteY97" fmla="*/ 4607046 h 4698694"/>
              <a:gd name="connsiteX98" fmla="*/ 1709732 w 7567332"/>
              <a:gd name="connsiteY98" fmla="*/ 4603597 h 4698694"/>
              <a:gd name="connsiteX99" fmla="*/ 1693965 w 7567332"/>
              <a:gd name="connsiteY99" fmla="*/ 4581424 h 4698694"/>
              <a:gd name="connsiteX100" fmla="*/ 1691008 w 7567332"/>
              <a:gd name="connsiteY100" fmla="*/ 4436068 h 4698694"/>
              <a:gd name="connsiteX101" fmla="*/ 1752107 w 7567332"/>
              <a:gd name="connsiteY101" fmla="*/ 4221237 h 4698694"/>
              <a:gd name="connsiteX102" fmla="*/ 1874798 w 7567332"/>
              <a:gd name="connsiteY102" fmla="*/ 4019216 h 4698694"/>
              <a:gd name="connsiteX103" fmla="*/ 1904854 w 7567332"/>
              <a:gd name="connsiteY103" fmla="*/ 3980783 h 4698694"/>
              <a:gd name="connsiteX104" fmla="*/ 1920129 w 7567332"/>
              <a:gd name="connsiteY104" fmla="*/ 3953191 h 4698694"/>
              <a:gd name="connsiteX105" fmla="*/ 1981228 w 7567332"/>
              <a:gd name="connsiteY105" fmla="*/ 3836413 h 4698694"/>
              <a:gd name="connsiteX106" fmla="*/ 2046761 w 7567332"/>
              <a:gd name="connsiteY106" fmla="*/ 3769894 h 4698694"/>
              <a:gd name="connsiteX107" fmla="*/ 2153191 w 7567332"/>
              <a:gd name="connsiteY107" fmla="*/ 3644247 h 4698694"/>
              <a:gd name="connsiteX108" fmla="*/ 2121164 w 7567332"/>
              <a:gd name="connsiteY108" fmla="*/ 3650160 h 4698694"/>
              <a:gd name="connsiteX109" fmla="*/ 1294359 w 7567332"/>
              <a:gd name="connsiteY109" fmla="*/ 4097561 h 4698694"/>
              <a:gd name="connsiteX110" fmla="*/ 6298 w 7567332"/>
              <a:gd name="connsiteY110" fmla="*/ 4530765 h 4698694"/>
              <a:gd name="connsiteX111" fmla="*/ 0 w 7567332"/>
              <a:gd name="connsiteY111" fmla="*/ 4377859 h 4698694"/>
              <a:gd name="connsiteX112" fmla="*/ 1259375 w 7567332"/>
              <a:gd name="connsiteY112" fmla="*/ 3931510 h 4698694"/>
              <a:gd name="connsiteX113" fmla="*/ 1491452 w 7567332"/>
              <a:gd name="connsiteY113" fmla="*/ 3813747 h 4698694"/>
              <a:gd name="connsiteX114" fmla="*/ 2212812 w 7567332"/>
              <a:gd name="connsiteY114" fmla="*/ 3369796 h 4698694"/>
              <a:gd name="connsiteX115" fmla="*/ 2273418 w 7567332"/>
              <a:gd name="connsiteY115" fmla="*/ 3310175 h 4698694"/>
              <a:gd name="connsiteX116" fmla="*/ 2278838 w 7567332"/>
              <a:gd name="connsiteY116" fmla="*/ 3294900 h 4698694"/>
              <a:gd name="connsiteX117" fmla="*/ 2299040 w 7567332"/>
              <a:gd name="connsiteY117" fmla="*/ 3223947 h 4698694"/>
              <a:gd name="connsiteX118" fmla="*/ 2373935 w 7567332"/>
              <a:gd name="connsiteY118" fmla="*/ 3099778 h 4698694"/>
              <a:gd name="connsiteX119" fmla="*/ 2375906 w 7567332"/>
              <a:gd name="connsiteY119" fmla="*/ 3073171 h 4698694"/>
              <a:gd name="connsiteX120" fmla="*/ 2371472 w 7567332"/>
              <a:gd name="connsiteY120" fmla="*/ 2988914 h 4698694"/>
              <a:gd name="connsiteX121" fmla="*/ 2422223 w 7567332"/>
              <a:gd name="connsiteY121" fmla="*/ 2837645 h 4698694"/>
              <a:gd name="connsiteX122" fmla="*/ 2479380 w 7567332"/>
              <a:gd name="connsiteY122" fmla="*/ 2756837 h 4698694"/>
              <a:gd name="connsiteX123" fmla="*/ 2479380 w 7567332"/>
              <a:gd name="connsiteY123" fmla="*/ 2698202 h 4698694"/>
              <a:gd name="connsiteX124" fmla="*/ 2431092 w 7567332"/>
              <a:gd name="connsiteY124" fmla="*/ 2633654 h 4698694"/>
              <a:gd name="connsiteX125" fmla="*/ 2446860 w 7567332"/>
              <a:gd name="connsiteY125" fmla="*/ 2470067 h 4698694"/>
              <a:gd name="connsiteX126" fmla="*/ 2545406 w 7567332"/>
              <a:gd name="connsiteY126" fmla="*/ 2153733 h 4698694"/>
              <a:gd name="connsiteX127" fmla="*/ 2831191 w 7567332"/>
              <a:gd name="connsiteY127" fmla="*/ 1831978 h 4698694"/>
              <a:gd name="connsiteX128" fmla="*/ 2886869 w 7567332"/>
              <a:gd name="connsiteY128" fmla="*/ 1800936 h 4698694"/>
              <a:gd name="connsiteX129" fmla="*/ 2946983 w 7567332"/>
              <a:gd name="connsiteY129" fmla="*/ 1696477 h 4698694"/>
              <a:gd name="connsiteX130" fmla="*/ 2905593 w 7567332"/>
              <a:gd name="connsiteY130" fmla="*/ 1709288 h 4698694"/>
              <a:gd name="connsiteX131" fmla="*/ 2864696 w 7567332"/>
              <a:gd name="connsiteY131" fmla="*/ 1716186 h 4698694"/>
              <a:gd name="connsiteX132" fmla="*/ 2832176 w 7567332"/>
              <a:gd name="connsiteY132" fmla="*/ 1662478 h 4698694"/>
              <a:gd name="connsiteX133" fmla="*/ 2844002 w 7567332"/>
              <a:gd name="connsiteY133" fmla="*/ 1641291 h 4698694"/>
              <a:gd name="connsiteX134" fmla="*/ 2854842 w 7567332"/>
              <a:gd name="connsiteY134" fmla="*/ 1588076 h 4698694"/>
              <a:gd name="connsiteX135" fmla="*/ 2831191 w 7567332"/>
              <a:gd name="connsiteY135" fmla="*/ 1573294 h 4698694"/>
              <a:gd name="connsiteX136" fmla="*/ 2824785 w 7567332"/>
              <a:gd name="connsiteY136" fmla="*/ 1515152 h 4698694"/>
              <a:gd name="connsiteX137" fmla="*/ 2832176 w 7567332"/>
              <a:gd name="connsiteY137" fmla="*/ 1509239 h 4698694"/>
              <a:gd name="connsiteX138" fmla="*/ 2861247 w 7567332"/>
              <a:gd name="connsiteY138" fmla="*/ 1467356 h 4698694"/>
              <a:gd name="connsiteX139" fmla="*/ 2896231 w 7567332"/>
              <a:gd name="connsiteY139" fmla="*/ 1371766 h 4698694"/>
              <a:gd name="connsiteX140" fmla="*/ 3346096 w 7567332"/>
              <a:gd name="connsiteY140" fmla="*/ 1329391 h 4698694"/>
              <a:gd name="connsiteX141" fmla="*/ 3446121 w 7567332"/>
              <a:gd name="connsiteY141" fmla="*/ 1457009 h 4698694"/>
              <a:gd name="connsiteX142" fmla="*/ 3499828 w 7567332"/>
              <a:gd name="connsiteY142" fmla="*/ 1524513 h 4698694"/>
              <a:gd name="connsiteX143" fmla="*/ 3491452 w 7567332"/>
              <a:gd name="connsiteY143" fmla="*/ 1556048 h 4698694"/>
              <a:gd name="connsiteX144" fmla="*/ 3398326 w 7567332"/>
              <a:gd name="connsiteY144" fmla="*/ 1579207 h 4698694"/>
              <a:gd name="connsiteX145" fmla="*/ 3370240 w 7567332"/>
              <a:gd name="connsiteY145" fmla="*/ 1632422 h 4698694"/>
              <a:gd name="connsiteX146" fmla="*/ 3386500 w 7567332"/>
              <a:gd name="connsiteY146" fmla="*/ 1662971 h 4698694"/>
              <a:gd name="connsiteX147" fmla="*/ 3369254 w 7567332"/>
              <a:gd name="connsiteY147" fmla="*/ 1715201 h 4698694"/>
              <a:gd name="connsiteX148" fmla="*/ 3357429 w 7567332"/>
              <a:gd name="connsiteY148" fmla="*/ 1753634 h 4698694"/>
              <a:gd name="connsiteX149" fmla="*/ 3350038 w 7567332"/>
              <a:gd name="connsiteY149" fmla="*/ 1818675 h 4698694"/>
              <a:gd name="connsiteX150" fmla="*/ 3323430 w 7567332"/>
              <a:gd name="connsiteY150" fmla="*/ 1866962 h 4698694"/>
              <a:gd name="connsiteX151" fmla="*/ 3309141 w 7567332"/>
              <a:gd name="connsiteY151" fmla="*/ 1882237 h 4698694"/>
              <a:gd name="connsiteX152" fmla="*/ 3270215 w 7567332"/>
              <a:gd name="connsiteY152" fmla="*/ 1908352 h 4698694"/>
              <a:gd name="connsiteX153" fmla="*/ 3224391 w 7567332"/>
              <a:gd name="connsiteY153" fmla="*/ 1917714 h 4698694"/>
              <a:gd name="connsiteX154" fmla="*/ 3224391 w 7567332"/>
              <a:gd name="connsiteY154" fmla="*/ 1926090 h 4698694"/>
              <a:gd name="connsiteX155" fmla="*/ 3250013 w 7567332"/>
              <a:gd name="connsiteY155" fmla="*/ 1947770 h 4698694"/>
              <a:gd name="connsiteX156" fmla="*/ 3362849 w 7567332"/>
              <a:gd name="connsiteY156" fmla="*/ 2180340 h 4698694"/>
              <a:gd name="connsiteX157" fmla="*/ 3352009 w 7567332"/>
              <a:gd name="connsiteY157" fmla="*/ 2445923 h 4698694"/>
              <a:gd name="connsiteX158" fmla="*/ 3349545 w 7567332"/>
              <a:gd name="connsiteY158" fmla="*/ 2485341 h 4698694"/>
              <a:gd name="connsiteX159" fmla="*/ 3508205 w 7567332"/>
              <a:gd name="connsiteY159" fmla="*/ 2472530 h 4698694"/>
              <a:gd name="connsiteX160" fmla="*/ 3581622 w 7567332"/>
              <a:gd name="connsiteY160" fmla="*/ 2464646 h 4698694"/>
              <a:gd name="connsiteX161" fmla="*/ 3713674 w 7567332"/>
              <a:gd name="connsiteY161" fmla="*/ 2421779 h 4698694"/>
              <a:gd name="connsiteX162" fmla="*/ 3737325 w 7567332"/>
              <a:gd name="connsiteY162" fmla="*/ 2408968 h 4698694"/>
              <a:gd name="connsiteX163" fmla="*/ 3828973 w 7567332"/>
              <a:gd name="connsiteY163" fmla="*/ 2421779 h 4698694"/>
              <a:gd name="connsiteX164" fmla="*/ 4012270 w 7567332"/>
              <a:gd name="connsiteY164" fmla="*/ 2294161 h 4698694"/>
              <a:gd name="connsiteX165" fmla="*/ 4019661 w 7567332"/>
              <a:gd name="connsiteY165" fmla="*/ 2273466 h 4698694"/>
              <a:gd name="connsiteX166" fmla="*/ 4036907 w 7567332"/>
              <a:gd name="connsiteY166" fmla="*/ 2089185 h 4698694"/>
              <a:gd name="connsiteX167" fmla="*/ 4053659 w 7567332"/>
              <a:gd name="connsiteY167" fmla="*/ 1992116 h 4698694"/>
              <a:gd name="connsiteX168" fmla="*/ 4187190 w 7567332"/>
              <a:gd name="connsiteY168" fmla="*/ 1812762 h 4698694"/>
              <a:gd name="connsiteX169" fmla="*/ 4220203 w 7567332"/>
              <a:gd name="connsiteY169" fmla="*/ 1785661 h 4698694"/>
              <a:gd name="connsiteX170" fmla="*/ 4231043 w 7567332"/>
              <a:gd name="connsiteY170" fmla="*/ 1742301 h 4698694"/>
              <a:gd name="connsiteX171" fmla="*/ 4187682 w 7567332"/>
              <a:gd name="connsiteY171" fmla="*/ 1752156 h 4698694"/>
              <a:gd name="connsiteX172" fmla="*/ 4162553 w 7567332"/>
              <a:gd name="connsiteY172" fmla="*/ 1741316 h 4698694"/>
              <a:gd name="connsiteX173" fmla="*/ 4161568 w 7567332"/>
              <a:gd name="connsiteY173" fmla="*/ 1717172 h 4698694"/>
              <a:gd name="connsiteX174" fmla="*/ 4167973 w 7567332"/>
              <a:gd name="connsiteY174" fmla="*/ 1651638 h 4698694"/>
              <a:gd name="connsiteX175" fmla="*/ 4165510 w 7567332"/>
              <a:gd name="connsiteY175" fmla="*/ 1643262 h 4698694"/>
              <a:gd name="connsiteX176" fmla="*/ 4135946 w 7567332"/>
              <a:gd name="connsiteY176" fmla="*/ 1633900 h 4698694"/>
              <a:gd name="connsiteX177" fmla="*/ 4135946 w 7567332"/>
              <a:gd name="connsiteY177" fmla="*/ 1584627 h 4698694"/>
              <a:gd name="connsiteX178" fmla="*/ 4147278 w 7567332"/>
              <a:gd name="connsiteY178" fmla="*/ 1547672 h 4698694"/>
              <a:gd name="connsiteX179" fmla="*/ 4274404 w 7567332"/>
              <a:gd name="connsiteY179" fmla="*/ 1267307 h 4698694"/>
              <a:gd name="connsiteX180" fmla="*/ 4584825 w 7567332"/>
              <a:gd name="connsiteY180" fmla="*/ 1266322 h 4698694"/>
              <a:gd name="connsiteX181" fmla="*/ 4675980 w 7567332"/>
              <a:gd name="connsiteY181" fmla="*/ 1340724 h 4698694"/>
              <a:gd name="connsiteX182" fmla="*/ 4717862 w 7567332"/>
              <a:gd name="connsiteY182" fmla="*/ 1373737 h 4698694"/>
              <a:gd name="connsiteX183" fmla="*/ 4730673 w 7567332"/>
              <a:gd name="connsiteY183" fmla="*/ 1390490 h 4698694"/>
              <a:gd name="connsiteX184" fmla="*/ 4750875 w 7567332"/>
              <a:gd name="connsiteY184" fmla="*/ 1410692 h 4698694"/>
              <a:gd name="connsiteX185" fmla="*/ 4754324 w 7567332"/>
              <a:gd name="connsiteY185" fmla="*/ 1442227 h 4698694"/>
              <a:gd name="connsiteX186" fmla="*/ 4671546 w 7567332"/>
              <a:gd name="connsiteY186" fmla="*/ 1485095 h 4698694"/>
              <a:gd name="connsiteX187" fmla="*/ 4646416 w 7567332"/>
              <a:gd name="connsiteY187" fmla="*/ 1496920 h 4698694"/>
              <a:gd name="connsiteX188" fmla="*/ 4686327 w 7567332"/>
              <a:gd name="connsiteY188" fmla="*/ 1556048 h 4698694"/>
              <a:gd name="connsiteX189" fmla="*/ 4685835 w 7567332"/>
              <a:gd name="connsiteY189" fmla="*/ 1612712 h 4698694"/>
              <a:gd name="connsiteX190" fmla="*/ 4679922 w 7567332"/>
              <a:gd name="connsiteY190" fmla="*/ 1642276 h 4698694"/>
              <a:gd name="connsiteX191" fmla="*/ 4674009 w 7567332"/>
              <a:gd name="connsiteY191" fmla="*/ 1689579 h 4698694"/>
              <a:gd name="connsiteX192" fmla="*/ 4685835 w 7567332"/>
              <a:gd name="connsiteY192" fmla="*/ 1722099 h 4698694"/>
              <a:gd name="connsiteX193" fmla="*/ 4692733 w 7567332"/>
              <a:gd name="connsiteY193" fmla="*/ 1796502 h 4698694"/>
              <a:gd name="connsiteX194" fmla="*/ 4628185 w 7567332"/>
              <a:gd name="connsiteY194" fmla="*/ 1823602 h 4698694"/>
              <a:gd name="connsiteX195" fmla="*/ 4602070 w 7567332"/>
              <a:gd name="connsiteY195" fmla="*/ 1826558 h 4698694"/>
              <a:gd name="connsiteX196" fmla="*/ 4709979 w 7567332"/>
              <a:gd name="connsiteY196" fmla="*/ 1853166 h 4698694"/>
              <a:gd name="connsiteX197" fmla="*/ 4763194 w 7567332"/>
              <a:gd name="connsiteY197" fmla="*/ 1807342 h 4698694"/>
              <a:gd name="connsiteX198" fmla="*/ 4810496 w 7567332"/>
              <a:gd name="connsiteY198" fmla="*/ 1787632 h 4698694"/>
              <a:gd name="connsiteX199" fmla="*/ 4833162 w 7567332"/>
              <a:gd name="connsiteY199" fmla="*/ 1772850 h 4698694"/>
              <a:gd name="connsiteX200" fmla="*/ 4847451 w 7567332"/>
              <a:gd name="connsiteY200" fmla="*/ 1750185 h 4698694"/>
              <a:gd name="connsiteX201" fmla="*/ 4936143 w 7567332"/>
              <a:gd name="connsiteY201" fmla="*/ 1671348 h 4698694"/>
              <a:gd name="connsiteX202" fmla="*/ 4940085 w 7567332"/>
              <a:gd name="connsiteY202" fmla="*/ 1665435 h 4698694"/>
              <a:gd name="connsiteX203" fmla="*/ 4974083 w 7567332"/>
              <a:gd name="connsiteY203" fmla="*/ 1623553 h 4698694"/>
              <a:gd name="connsiteX204" fmla="*/ 5030747 w 7567332"/>
              <a:gd name="connsiteY204" fmla="*/ 1629465 h 4698694"/>
              <a:gd name="connsiteX205" fmla="*/ 5031240 w 7567332"/>
              <a:gd name="connsiteY205" fmla="*/ 1638827 h 4698694"/>
              <a:gd name="connsiteX206" fmla="*/ 6555261 w 7567332"/>
              <a:gd name="connsiteY206" fmla="*/ 508992 h 4698694"/>
              <a:gd name="connsiteX207" fmla="*/ 6562652 w 7567332"/>
              <a:gd name="connsiteY207" fmla="*/ 518847 h 4698694"/>
              <a:gd name="connsiteX208" fmla="*/ 5148018 w 7567332"/>
              <a:gd name="connsiteY208" fmla="*/ 1568367 h 4698694"/>
              <a:gd name="connsiteX209" fmla="*/ 5150974 w 7567332"/>
              <a:gd name="connsiteY209" fmla="*/ 1572309 h 4698694"/>
              <a:gd name="connsiteX210" fmla="*/ 5170683 w 7567332"/>
              <a:gd name="connsiteY210" fmla="*/ 1559990 h 4698694"/>
              <a:gd name="connsiteX211" fmla="*/ 7415079 w 7567332"/>
              <a:gd name="connsiteY211" fmla="*/ 12811 h 4698694"/>
              <a:gd name="connsiteX212" fmla="*/ 7429367 w 7567332"/>
              <a:gd name="connsiteY212" fmla="*/ 0 h 4698694"/>
              <a:gd name="connsiteX213" fmla="*/ 7439222 w 7567332"/>
              <a:gd name="connsiteY213" fmla="*/ 0 h 4698694"/>
              <a:gd name="connsiteX214" fmla="*/ 7417542 w 7567332"/>
              <a:gd name="connsiteY214" fmla="*/ 25622 h 4698694"/>
              <a:gd name="connsiteX215" fmla="*/ 5076079 w 7567332"/>
              <a:gd name="connsiteY215" fmla="*/ 1640305 h 4698694"/>
              <a:gd name="connsiteX216" fmla="*/ 5048978 w 7567332"/>
              <a:gd name="connsiteY216" fmla="*/ 1659522 h 4698694"/>
              <a:gd name="connsiteX217" fmla="*/ 5060804 w 7567332"/>
              <a:gd name="connsiteY217" fmla="*/ 1673811 h 4698694"/>
              <a:gd name="connsiteX218" fmla="*/ 5070659 w 7567332"/>
              <a:gd name="connsiteY218" fmla="*/ 1688593 h 4698694"/>
              <a:gd name="connsiteX219" fmla="*/ 5941809 w 7567332"/>
              <a:gd name="connsiteY219" fmla="*/ 1080069 h 4698694"/>
              <a:gd name="connsiteX220" fmla="*/ 5948708 w 7567332"/>
              <a:gd name="connsiteY220" fmla="*/ 1089924 h 4698694"/>
              <a:gd name="connsiteX221" fmla="*/ 5081006 w 7567332"/>
              <a:gd name="connsiteY221" fmla="*/ 1696477 h 4698694"/>
              <a:gd name="connsiteX222" fmla="*/ 5117961 w 7567332"/>
              <a:gd name="connsiteY222" fmla="*/ 1747228 h 4698694"/>
              <a:gd name="connsiteX223" fmla="*/ 5141119 w 7567332"/>
              <a:gd name="connsiteY223" fmla="*/ 1732446 h 4698694"/>
              <a:gd name="connsiteX224" fmla="*/ 6632620 w 7567332"/>
              <a:gd name="connsiteY224" fmla="*/ 755851 h 4698694"/>
              <a:gd name="connsiteX225" fmla="*/ 7528900 w 7567332"/>
              <a:gd name="connsiteY225" fmla="*/ 169500 h 4698694"/>
              <a:gd name="connsiteX226" fmla="*/ 7567332 w 7567332"/>
              <a:gd name="connsiteY226" fmla="*/ 152747 h 4698694"/>
              <a:gd name="connsiteX227" fmla="*/ 7566347 w 7567332"/>
              <a:gd name="connsiteY227" fmla="*/ 157182 h 4698694"/>
              <a:gd name="connsiteX228" fmla="*/ 3202218 w 7567332"/>
              <a:gd name="connsiteY228" fmla="*/ 2975117 h 4698694"/>
              <a:gd name="connsiteX229" fmla="*/ 3231289 w 7567332"/>
              <a:gd name="connsiteY229" fmla="*/ 3020941 h 4698694"/>
              <a:gd name="connsiteX230" fmla="*/ 3358414 w 7567332"/>
              <a:gd name="connsiteY230" fmla="*/ 3118995 h 4698694"/>
              <a:gd name="connsiteX231" fmla="*/ 3386007 w 7567332"/>
              <a:gd name="connsiteY231" fmla="*/ 3139197 h 4698694"/>
              <a:gd name="connsiteX232" fmla="*/ 3399804 w 7567332"/>
              <a:gd name="connsiteY232" fmla="*/ 3178123 h 4698694"/>
              <a:gd name="connsiteX233" fmla="*/ 3405224 w 7567332"/>
              <a:gd name="connsiteY233" fmla="*/ 3191919 h 4698694"/>
              <a:gd name="connsiteX234" fmla="*/ 3422962 w 7567332"/>
              <a:gd name="connsiteY234" fmla="*/ 3212614 h 4698694"/>
              <a:gd name="connsiteX235" fmla="*/ 3632866 w 7567332"/>
              <a:gd name="connsiteY235" fmla="*/ 3536832 h 4698694"/>
              <a:gd name="connsiteX236" fmla="*/ 3664894 w 7567332"/>
              <a:gd name="connsiteY236" fmla="*/ 3710273 h 4698694"/>
              <a:gd name="connsiteX237" fmla="*/ 3636315 w 7567332"/>
              <a:gd name="connsiteY237" fmla="*/ 3866962 h 4698694"/>
              <a:gd name="connsiteX238" fmla="*/ 3637793 w 7567332"/>
              <a:gd name="connsiteY238" fmla="*/ 3866962 h 4698694"/>
              <a:gd name="connsiteX239" fmla="*/ 3648633 w 7567332"/>
              <a:gd name="connsiteY239" fmla="*/ 3857108 h 4698694"/>
              <a:gd name="connsiteX240" fmla="*/ 3876769 w 7567332"/>
              <a:gd name="connsiteY240" fmla="*/ 3699926 h 4698694"/>
              <a:gd name="connsiteX241" fmla="*/ 3895985 w 7567332"/>
              <a:gd name="connsiteY241" fmla="*/ 3680217 h 4698694"/>
              <a:gd name="connsiteX242" fmla="*/ 3980735 w 7567332"/>
              <a:gd name="connsiteY242" fmla="*/ 3580685 h 4698694"/>
              <a:gd name="connsiteX243" fmla="*/ 4008328 w 7567332"/>
              <a:gd name="connsiteY243" fmla="*/ 3536832 h 4698694"/>
              <a:gd name="connsiteX244" fmla="*/ 4051688 w 7567332"/>
              <a:gd name="connsiteY244" fmla="*/ 3427445 h 4698694"/>
              <a:gd name="connsiteX245" fmla="*/ 4129048 w 7567332"/>
              <a:gd name="connsiteY245" fmla="*/ 3292929 h 4698694"/>
              <a:gd name="connsiteX246" fmla="*/ 4133975 w 7567332"/>
              <a:gd name="connsiteY246" fmla="*/ 3234294 h 4698694"/>
              <a:gd name="connsiteX247" fmla="*/ 4154177 w 7567332"/>
              <a:gd name="connsiteY247" fmla="*/ 2783444 h 4698694"/>
              <a:gd name="connsiteX248" fmla="*/ 4186697 w 7567332"/>
              <a:gd name="connsiteY248" fmla="*/ 2717418 h 4698694"/>
              <a:gd name="connsiteX249" fmla="*/ 4179799 w 7567332"/>
              <a:gd name="connsiteY249" fmla="*/ 2681449 h 4698694"/>
              <a:gd name="connsiteX250" fmla="*/ 4110323 w 7567332"/>
              <a:gd name="connsiteY250" fmla="*/ 2507021 h 4698694"/>
              <a:gd name="connsiteX251" fmla="*/ 4101947 w 7567332"/>
              <a:gd name="connsiteY251" fmla="*/ 2465139 h 4698694"/>
              <a:gd name="connsiteX252" fmla="*/ 4029516 w 7567332"/>
              <a:gd name="connsiteY252" fmla="*/ 2506529 h 4698694"/>
              <a:gd name="connsiteX253" fmla="*/ 4022617 w 7567332"/>
              <a:gd name="connsiteY253" fmla="*/ 2519832 h 4698694"/>
              <a:gd name="connsiteX254" fmla="*/ 3974329 w 7567332"/>
              <a:gd name="connsiteY254" fmla="*/ 2571077 h 4698694"/>
              <a:gd name="connsiteX255" fmla="*/ 3923578 w 7567332"/>
              <a:gd name="connsiteY255" fmla="*/ 2573540 h 4698694"/>
              <a:gd name="connsiteX256" fmla="*/ 3872827 w 7567332"/>
              <a:gd name="connsiteY256" fmla="*/ 2639566 h 4698694"/>
              <a:gd name="connsiteX257" fmla="*/ 3834393 w 7567332"/>
              <a:gd name="connsiteY257" fmla="*/ 2677999 h 4698694"/>
              <a:gd name="connsiteX258" fmla="*/ 3735354 w 7567332"/>
              <a:gd name="connsiteY258" fmla="*/ 2695245 h 4698694"/>
              <a:gd name="connsiteX259" fmla="*/ 3698892 w 7567332"/>
              <a:gd name="connsiteY259" fmla="*/ 2699680 h 4698694"/>
              <a:gd name="connsiteX260" fmla="*/ 3438237 w 7567332"/>
              <a:gd name="connsiteY260" fmla="*/ 2838630 h 4698694"/>
              <a:gd name="connsiteX261" fmla="*/ 3202218 w 7567332"/>
              <a:gd name="connsiteY261" fmla="*/ 2975117 h 4698694"/>
              <a:gd name="connsiteX0" fmla="*/ 7566347 w 7567332"/>
              <a:gd name="connsiteY0" fmla="*/ 157182 h 4698694"/>
              <a:gd name="connsiteX1" fmla="*/ 7024834 w 7567332"/>
              <a:gd name="connsiteY1" fmla="*/ 512441 h 4698694"/>
              <a:gd name="connsiteX2" fmla="*/ 5142105 w 7567332"/>
              <a:gd name="connsiteY2" fmla="*/ 1744765 h 4698694"/>
              <a:gd name="connsiteX3" fmla="*/ 5125352 w 7567332"/>
              <a:gd name="connsiteY3" fmla="*/ 1777285 h 4698694"/>
              <a:gd name="connsiteX4" fmla="*/ 5105642 w 7567332"/>
              <a:gd name="connsiteY4" fmla="*/ 1817689 h 4698694"/>
              <a:gd name="connsiteX5" fmla="*/ 5000198 w 7567332"/>
              <a:gd name="connsiteY5" fmla="*/ 1875831 h 4698694"/>
              <a:gd name="connsiteX6" fmla="*/ 4988372 w 7567332"/>
              <a:gd name="connsiteY6" fmla="*/ 1878295 h 4698694"/>
              <a:gd name="connsiteX7" fmla="*/ 4935157 w 7567332"/>
              <a:gd name="connsiteY7" fmla="*/ 1896526 h 4698694"/>
              <a:gd name="connsiteX8" fmla="*/ 5005618 w 7567332"/>
              <a:gd name="connsiteY8" fmla="*/ 1990638 h 4698694"/>
              <a:gd name="connsiteX9" fmla="*/ 5013009 w 7567332"/>
              <a:gd name="connsiteY9" fmla="*/ 2033998 h 4698694"/>
              <a:gd name="connsiteX10" fmla="*/ 5078050 w 7567332"/>
              <a:gd name="connsiteY10" fmla="*/ 2170978 h 4698694"/>
              <a:gd name="connsiteX11" fmla="*/ 5119439 w 7567332"/>
              <a:gd name="connsiteY11" fmla="*/ 2274945 h 4698694"/>
              <a:gd name="connsiteX12" fmla="*/ 5107614 w 7567332"/>
              <a:gd name="connsiteY12" fmla="*/ 2414388 h 4698694"/>
              <a:gd name="connsiteX13" fmla="*/ 4923332 w 7567332"/>
              <a:gd name="connsiteY13" fmla="*/ 2502587 h 4698694"/>
              <a:gd name="connsiteX14" fmla="*/ 4853856 w 7567332"/>
              <a:gd name="connsiteY14" fmla="*/ 2460212 h 4698694"/>
              <a:gd name="connsiteX15" fmla="*/ 4853856 w 7567332"/>
              <a:gd name="connsiteY15" fmla="*/ 2484848 h 4698694"/>
              <a:gd name="connsiteX16" fmla="*/ 4845973 w 7567332"/>
              <a:gd name="connsiteY16" fmla="*/ 2589801 h 4698694"/>
              <a:gd name="connsiteX17" fmla="*/ 4842031 w 7567332"/>
              <a:gd name="connsiteY17" fmla="*/ 2623799 h 4698694"/>
              <a:gd name="connsiteX18" fmla="*/ 4811482 w 7567332"/>
              <a:gd name="connsiteY18" fmla="*/ 2791328 h 4698694"/>
              <a:gd name="connsiteX19" fmla="*/ 4813945 w 7567332"/>
              <a:gd name="connsiteY19" fmla="*/ 2860310 h 4698694"/>
              <a:gd name="connsiteX20" fmla="*/ 4804091 w 7567332"/>
              <a:gd name="connsiteY20" fmla="*/ 2895787 h 4698694"/>
              <a:gd name="connsiteX21" fmla="*/ 4760237 w 7567332"/>
              <a:gd name="connsiteY21" fmla="*/ 2961813 h 4698694"/>
              <a:gd name="connsiteX22" fmla="*/ 4734615 w 7567332"/>
              <a:gd name="connsiteY22" fmla="*/ 3027839 h 4698694"/>
              <a:gd name="connsiteX23" fmla="*/ 4710964 w 7567332"/>
              <a:gd name="connsiteY23" fmla="*/ 3084503 h 4698694"/>
              <a:gd name="connsiteX24" fmla="*/ 4718355 w 7567332"/>
              <a:gd name="connsiteY24" fmla="*/ 3117024 h 4698694"/>
              <a:gd name="connsiteX25" fmla="*/ 4906086 w 7567332"/>
              <a:gd name="connsiteY25" fmla="*/ 3328899 h 4698694"/>
              <a:gd name="connsiteX26" fmla="*/ 5041587 w 7567332"/>
              <a:gd name="connsiteY26" fmla="*/ 3521557 h 4698694"/>
              <a:gd name="connsiteX27" fmla="*/ 5063268 w 7567332"/>
              <a:gd name="connsiteY27" fmla="*/ 3700912 h 4698694"/>
              <a:gd name="connsiteX28" fmla="*/ 4964229 w 7567332"/>
              <a:gd name="connsiteY28" fmla="*/ 3970929 h 4698694"/>
              <a:gd name="connsiteX29" fmla="*/ 4913477 w 7567332"/>
              <a:gd name="connsiteY29" fmla="*/ 4135009 h 4698694"/>
              <a:gd name="connsiteX30" fmla="*/ 4843509 w 7567332"/>
              <a:gd name="connsiteY30" fmla="*/ 4286770 h 4698694"/>
              <a:gd name="connsiteX31" fmla="*/ 4809018 w 7567332"/>
              <a:gd name="connsiteY31" fmla="*/ 4373491 h 4698694"/>
              <a:gd name="connsiteX32" fmla="*/ 4817394 w 7567332"/>
              <a:gd name="connsiteY32" fmla="*/ 4410939 h 4698694"/>
              <a:gd name="connsiteX33" fmla="*/ 4873566 w 7567332"/>
              <a:gd name="connsiteY33" fmla="*/ 4488790 h 4698694"/>
              <a:gd name="connsiteX34" fmla="*/ 4986894 w 7567332"/>
              <a:gd name="connsiteY34" fmla="*/ 4576497 h 4698694"/>
              <a:gd name="connsiteX35" fmla="*/ 5029269 w 7567332"/>
              <a:gd name="connsiteY35" fmla="*/ 4596206 h 4698694"/>
              <a:gd name="connsiteX36" fmla="*/ 5061297 w 7567332"/>
              <a:gd name="connsiteY36" fmla="*/ 4668638 h 4698694"/>
              <a:gd name="connsiteX37" fmla="*/ 5022371 w 7567332"/>
              <a:gd name="connsiteY37" fmla="*/ 4698694 h 4698694"/>
              <a:gd name="connsiteX38" fmla="*/ 4928752 w 7567332"/>
              <a:gd name="connsiteY38" fmla="*/ 4698694 h 4698694"/>
              <a:gd name="connsiteX39" fmla="*/ 4902637 w 7567332"/>
              <a:gd name="connsiteY39" fmla="*/ 4694260 h 4698694"/>
              <a:gd name="connsiteX40" fmla="*/ 4693718 w 7567332"/>
              <a:gd name="connsiteY40" fmla="*/ 4685883 h 4698694"/>
              <a:gd name="connsiteX41" fmla="*/ 4495147 w 7567332"/>
              <a:gd name="connsiteY41" fmla="*/ 4643016 h 4698694"/>
              <a:gd name="connsiteX42" fmla="*/ 4451294 w 7567332"/>
              <a:gd name="connsiteY42" fmla="*/ 4561222 h 4698694"/>
              <a:gd name="connsiteX43" fmla="*/ 4474945 w 7567332"/>
              <a:gd name="connsiteY43" fmla="*/ 4489283 h 4698694"/>
              <a:gd name="connsiteX44" fmla="*/ 4549348 w 7567332"/>
              <a:gd name="connsiteY44" fmla="*/ 4289234 h 4698694"/>
              <a:gd name="connsiteX45" fmla="*/ 4594679 w 7567332"/>
              <a:gd name="connsiteY45" fmla="*/ 4095097 h 4698694"/>
              <a:gd name="connsiteX46" fmla="*/ 4655778 w 7567332"/>
              <a:gd name="connsiteY46" fmla="*/ 3829022 h 4698694"/>
              <a:gd name="connsiteX47" fmla="*/ 4674502 w 7567332"/>
              <a:gd name="connsiteY47" fmla="*/ 3770880 h 4698694"/>
              <a:gd name="connsiteX48" fmla="*/ 4674995 w 7567332"/>
              <a:gd name="connsiteY48" fmla="*/ 3742301 h 4698694"/>
              <a:gd name="connsiteX49" fmla="*/ 4597636 w 7567332"/>
              <a:gd name="connsiteY49" fmla="*/ 3669870 h 4698694"/>
              <a:gd name="connsiteX50" fmla="*/ 4495640 w 7567332"/>
              <a:gd name="connsiteY50" fmla="*/ 3601872 h 4698694"/>
              <a:gd name="connsiteX51" fmla="*/ 4457207 w 7567332"/>
              <a:gd name="connsiteY51" fmla="*/ 3570338 h 4698694"/>
              <a:gd name="connsiteX52" fmla="*/ 4370979 w 7567332"/>
              <a:gd name="connsiteY52" fmla="*/ 3713230 h 4698694"/>
              <a:gd name="connsiteX53" fmla="*/ 4318256 w 7567332"/>
              <a:gd name="connsiteY53" fmla="*/ 3786154 h 4698694"/>
              <a:gd name="connsiteX54" fmla="*/ 4228087 w 7567332"/>
              <a:gd name="connsiteY54" fmla="*/ 3865484 h 4698694"/>
              <a:gd name="connsiteX55" fmla="*/ 4067456 w 7567332"/>
              <a:gd name="connsiteY55" fmla="*/ 3968465 h 4698694"/>
              <a:gd name="connsiteX56" fmla="*/ 4008821 w 7567332"/>
              <a:gd name="connsiteY56" fmla="*/ 3999507 h 4698694"/>
              <a:gd name="connsiteX57" fmla="*/ 3879725 w 7567332"/>
              <a:gd name="connsiteY57" fmla="*/ 4057157 h 4698694"/>
              <a:gd name="connsiteX58" fmla="*/ 3801873 w 7567332"/>
              <a:gd name="connsiteY58" fmla="*/ 4103966 h 4698694"/>
              <a:gd name="connsiteX59" fmla="*/ 3783642 w 7567332"/>
              <a:gd name="connsiteY59" fmla="*/ 4120227 h 4698694"/>
              <a:gd name="connsiteX60" fmla="*/ 3584578 w 7567332"/>
              <a:gd name="connsiteY60" fmla="*/ 4269524 h 4698694"/>
              <a:gd name="connsiteX61" fmla="*/ 3528900 w 7567332"/>
              <a:gd name="connsiteY61" fmla="*/ 4321261 h 4698694"/>
              <a:gd name="connsiteX62" fmla="*/ 3530378 w 7567332"/>
              <a:gd name="connsiteY62" fmla="*/ 4360187 h 4698694"/>
              <a:gd name="connsiteX63" fmla="*/ 3555014 w 7567332"/>
              <a:gd name="connsiteY63" fmla="*/ 4401084 h 4698694"/>
              <a:gd name="connsiteX64" fmla="*/ 3626461 w 7567332"/>
              <a:gd name="connsiteY64" fmla="*/ 4478443 h 4698694"/>
              <a:gd name="connsiteX65" fmla="*/ 3701356 w 7567332"/>
              <a:gd name="connsiteY65" fmla="*/ 4562208 h 4698694"/>
              <a:gd name="connsiteX66" fmla="*/ 3664401 w 7567332"/>
              <a:gd name="connsiteY66" fmla="*/ 4608032 h 4698694"/>
              <a:gd name="connsiteX67" fmla="*/ 3300272 w 7567332"/>
              <a:gd name="connsiteY67" fmla="*/ 4621828 h 4698694"/>
              <a:gd name="connsiteX68" fmla="*/ 3159350 w 7567332"/>
              <a:gd name="connsiteY68" fmla="*/ 4594235 h 4698694"/>
              <a:gd name="connsiteX69" fmla="*/ 3143090 w 7567332"/>
              <a:gd name="connsiteY69" fmla="*/ 4561222 h 4698694"/>
              <a:gd name="connsiteX70" fmla="*/ 3161814 w 7567332"/>
              <a:gd name="connsiteY70" fmla="*/ 4439517 h 4698694"/>
              <a:gd name="connsiteX71" fmla="*/ 3157380 w 7567332"/>
              <a:gd name="connsiteY71" fmla="*/ 4402070 h 4698694"/>
              <a:gd name="connsiteX72" fmla="*/ 3163785 w 7567332"/>
              <a:gd name="connsiteY72" fmla="*/ 4324711 h 4698694"/>
              <a:gd name="connsiteX73" fmla="*/ 3205667 w 7567332"/>
              <a:gd name="connsiteY73" fmla="*/ 4207440 h 4698694"/>
              <a:gd name="connsiteX74" fmla="*/ 3250999 w 7567332"/>
              <a:gd name="connsiteY74" fmla="*/ 3989160 h 4698694"/>
              <a:gd name="connsiteX75" fmla="*/ 3255433 w 7567332"/>
              <a:gd name="connsiteY75" fmla="*/ 3967972 h 4698694"/>
              <a:gd name="connsiteX76" fmla="*/ 3260361 w 7567332"/>
              <a:gd name="connsiteY76" fmla="*/ 3864006 h 4698694"/>
              <a:gd name="connsiteX77" fmla="*/ 3250999 w 7567332"/>
              <a:gd name="connsiteY77" fmla="*/ 3821138 h 4698694"/>
              <a:gd name="connsiteX78" fmla="*/ 3206160 w 7567332"/>
              <a:gd name="connsiteY78" fmla="*/ 3752156 h 4698694"/>
              <a:gd name="connsiteX79" fmla="*/ 3193842 w 7567332"/>
              <a:gd name="connsiteY79" fmla="*/ 3740330 h 4698694"/>
              <a:gd name="connsiteX80" fmla="*/ 2964228 w 7567332"/>
              <a:gd name="connsiteY80" fmla="*/ 3544223 h 4698694"/>
              <a:gd name="connsiteX81" fmla="*/ 2843509 w 7567332"/>
              <a:gd name="connsiteY81" fmla="*/ 3424489 h 4698694"/>
              <a:gd name="connsiteX82" fmla="*/ 2829713 w 7567332"/>
              <a:gd name="connsiteY82" fmla="*/ 3440256 h 4698694"/>
              <a:gd name="connsiteX83" fmla="*/ 2607490 w 7567332"/>
              <a:gd name="connsiteY83" fmla="*/ 3716679 h 4698694"/>
              <a:gd name="connsiteX84" fmla="*/ 2545899 w 7567332"/>
              <a:gd name="connsiteY84" fmla="*/ 3779749 h 4698694"/>
              <a:gd name="connsiteX85" fmla="*/ 2478887 w 7567332"/>
              <a:gd name="connsiteY85" fmla="*/ 3866469 h 4698694"/>
              <a:gd name="connsiteX86" fmla="*/ 2423701 w 7567332"/>
              <a:gd name="connsiteY86" fmla="*/ 3936930 h 4698694"/>
              <a:gd name="connsiteX87" fmla="*/ 2313329 w 7567332"/>
              <a:gd name="connsiteY87" fmla="*/ 4044346 h 4698694"/>
              <a:gd name="connsiteX88" fmla="*/ 2293127 w 7567332"/>
              <a:gd name="connsiteY88" fmla="*/ 4066026 h 4698694"/>
              <a:gd name="connsiteX89" fmla="*/ 2146293 w 7567332"/>
              <a:gd name="connsiteY89" fmla="*/ 4127618 h 4698694"/>
              <a:gd name="connsiteX90" fmla="*/ 2116729 w 7567332"/>
              <a:gd name="connsiteY90" fmla="*/ 4143385 h 4698694"/>
              <a:gd name="connsiteX91" fmla="*/ 1988126 w 7567332"/>
              <a:gd name="connsiteY91" fmla="*/ 4332594 h 4698694"/>
              <a:gd name="connsiteX92" fmla="*/ 1981720 w 7567332"/>
              <a:gd name="connsiteY92" fmla="*/ 4345405 h 4698694"/>
              <a:gd name="connsiteX93" fmla="*/ 1955606 w 7567332"/>
              <a:gd name="connsiteY93" fmla="*/ 4387288 h 4698694"/>
              <a:gd name="connsiteX94" fmla="*/ 1933433 w 7567332"/>
              <a:gd name="connsiteY94" fmla="*/ 4433605 h 4698694"/>
              <a:gd name="connsiteX95" fmla="*/ 1916187 w 7567332"/>
              <a:gd name="connsiteY95" fmla="*/ 4479429 h 4698694"/>
              <a:gd name="connsiteX96" fmla="*/ 1914216 w 7567332"/>
              <a:gd name="connsiteY96" fmla="*/ 4499138 h 4698694"/>
              <a:gd name="connsiteX97" fmla="*/ 1855088 w 7567332"/>
              <a:gd name="connsiteY97" fmla="*/ 4607046 h 4698694"/>
              <a:gd name="connsiteX98" fmla="*/ 1709732 w 7567332"/>
              <a:gd name="connsiteY98" fmla="*/ 4603597 h 4698694"/>
              <a:gd name="connsiteX99" fmla="*/ 1693965 w 7567332"/>
              <a:gd name="connsiteY99" fmla="*/ 4581424 h 4698694"/>
              <a:gd name="connsiteX100" fmla="*/ 1691008 w 7567332"/>
              <a:gd name="connsiteY100" fmla="*/ 4436068 h 4698694"/>
              <a:gd name="connsiteX101" fmla="*/ 1752107 w 7567332"/>
              <a:gd name="connsiteY101" fmla="*/ 4221237 h 4698694"/>
              <a:gd name="connsiteX102" fmla="*/ 1874798 w 7567332"/>
              <a:gd name="connsiteY102" fmla="*/ 4019216 h 4698694"/>
              <a:gd name="connsiteX103" fmla="*/ 1904854 w 7567332"/>
              <a:gd name="connsiteY103" fmla="*/ 3980783 h 4698694"/>
              <a:gd name="connsiteX104" fmla="*/ 1920129 w 7567332"/>
              <a:gd name="connsiteY104" fmla="*/ 3953191 h 4698694"/>
              <a:gd name="connsiteX105" fmla="*/ 1981228 w 7567332"/>
              <a:gd name="connsiteY105" fmla="*/ 3836413 h 4698694"/>
              <a:gd name="connsiteX106" fmla="*/ 2046761 w 7567332"/>
              <a:gd name="connsiteY106" fmla="*/ 3769894 h 4698694"/>
              <a:gd name="connsiteX107" fmla="*/ 2153191 w 7567332"/>
              <a:gd name="connsiteY107" fmla="*/ 3644247 h 4698694"/>
              <a:gd name="connsiteX108" fmla="*/ 2121164 w 7567332"/>
              <a:gd name="connsiteY108" fmla="*/ 3650160 h 4698694"/>
              <a:gd name="connsiteX109" fmla="*/ 1294359 w 7567332"/>
              <a:gd name="connsiteY109" fmla="*/ 4097561 h 4698694"/>
              <a:gd name="connsiteX110" fmla="*/ 6298 w 7567332"/>
              <a:gd name="connsiteY110" fmla="*/ 4530765 h 4698694"/>
              <a:gd name="connsiteX111" fmla="*/ 0 w 7567332"/>
              <a:gd name="connsiteY111" fmla="*/ 4377859 h 4698694"/>
              <a:gd name="connsiteX112" fmla="*/ 1259375 w 7567332"/>
              <a:gd name="connsiteY112" fmla="*/ 3931510 h 4698694"/>
              <a:gd name="connsiteX113" fmla="*/ 1491452 w 7567332"/>
              <a:gd name="connsiteY113" fmla="*/ 3813747 h 4698694"/>
              <a:gd name="connsiteX114" fmla="*/ 2212812 w 7567332"/>
              <a:gd name="connsiteY114" fmla="*/ 3369796 h 4698694"/>
              <a:gd name="connsiteX115" fmla="*/ 2273418 w 7567332"/>
              <a:gd name="connsiteY115" fmla="*/ 3310175 h 4698694"/>
              <a:gd name="connsiteX116" fmla="*/ 2278838 w 7567332"/>
              <a:gd name="connsiteY116" fmla="*/ 3294900 h 4698694"/>
              <a:gd name="connsiteX117" fmla="*/ 2299040 w 7567332"/>
              <a:gd name="connsiteY117" fmla="*/ 3223947 h 4698694"/>
              <a:gd name="connsiteX118" fmla="*/ 2373935 w 7567332"/>
              <a:gd name="connsiteY118" fmla="*/ 3099778 h 4698694"/>
              <a:gd name="connsiteX119" fmla="*/ 2375906 w 7567332"/>
              <a:gd name="connsiteY119" fmla="*/ 3073171 h 4698694"/>
              <a:gd name="connsiteX120" fmla="*/ 2371472 w 7567332"/>
              <a:gd name="connsiteY120" fmla="*/ 2988914 h 4698694"/>
              <a:gd name="connsiteX121" fmla="*/ 2422223 w 7567332"/>
              <a:gd name="connsiteY121" fmla="*/ 2837645 h 4698694"/>
              <a:gd name="connsiteX122" fmla="*/ 2479380 w 7567332"/>
              <a:gd name="connsiteY122" fmla="*/ 2756837 h 4698694"/>
              <a:gd name="connsiteX123" fmla="*/ 2479380 w 7567332"/>
              <a:gd name="connsiteY123" fmla="*/ 2698202 h 4698694"/>
              <a:gd name="connsiteX124" fmla="*/ 2431092 w 7567332"/>
              <a:gd name="connsiteY124" fmla="*/ 2633654 h 4698694"/>
              <a:gd name="connsiteX125" fmla="*/ 2446860 w 7567332"/>
              <a:gd name="connsiteY125" fmla="*/ 2470067 h 4698694"/>
              <a:gd name="connsiteX126" fmla="*/ 2545406 w 7567332"/>
              <a:gd name="connsiteY126" fmla="*/ 2153733 h 4698694"/>
              <a:gd name="connsiteX127" fmla="*/ 2831191 w 7567332"/>
              <a:gd name="connsiteY127" fmla="*/ 1831978 h 4698694"/>
              <a:gd name="connsiteX128" fmla="*/ 2886869 w 7567332"/>
              <a:gd name="connsiteY128" fmla="*/ 1800936 h 4698694"/>
              <a:gd name="connsiteX129" fmla="*/ 2946983 w 7567332"/>
              <a:gd name="connsiteY129" fmla="*/ 1696477 h 4698694"/>
              <a:gd name="connsiteX130" fmla="*/ 2905593 w 7567332"/>
              <a:gd name="connsiteY130" fmla="*/ 1709288 h 4698694"/>
              <a:gd name="connsiteX131" fmla="*/ 2864696 w 7567332"/>
              <a:gd name="connsiteY131" fmla="*/ 1716186 h 4698694"/>
              <a:gd name="connsiteX132" fmla="*/ 2832176 w 7567332"/>
              <a:gd name="connsiteY132" fmla="*/ 1662478 h 4698694"/>
              <a:gd name="connsiteX133" fmla="*/ 2844002 w 7567332"/>
              <a:gd name="connsiteY133" fmla="*/ 1641291 h 4698694"/>
              <a:gd name="connsiteX134" fmla="*/ 2854842 w 7567332"/>
              <a:gd name="connsiteY134" fmla="*/ 1588076 h 4698694"/>
              <a:gd name="connsiteX135" fmla="*/ 2831191 w 7567332"/>
              <a:gd name="connsiteY135" fmla="*/ 1573294 h 4698694"/>
              <a:gd name="connsiteX136" fmla="*/ 2824785 w 7567332"/>
              <a:gd name="connsiteY136" fmla="*/ 1515152 h 4698694"/>
              <a:gd name="connsiteX137" fmla="*/ 2832176 w 7567332"/>
              <a:gd name="connsiteY137" fmla="*/ 1509239 h 4698694"/>
              <a:gd name="connsiteX138" fmla="*/ 2861247 w 7567332"/>
              <a:gd name="connsiteY138" fmla="*/ 1467356 h 4698694"/>
              <a:gd name="connsiteX139" fmla="*/ 2896231 w 7567332"/>
              <a:gd name="connsiteY139" fmla="*/ 1371766 h 4698694"/>
              <a:gd name="connsiteX140" fmla="*/ 3346096 w 7567332"/>
              <a:gd name="connsiteY140" fmla="*/ 1329391 h 4698694"/>
              <a:gd name="connsiteX141" fmla="*/ 3446121 w 7567332"/>
              <a:gd name="connsiteY141" fmla="*/ 1457009 h 4698694"/>
              <a:gd name="connsiteX142" fmla="*/ 3499828 w 7567332"/>
              <a:gd name="connsiteY142" fmla="*/ 1524513 h 4698694"/>
              <a:gd name="connsiteX143" fmla="*/ 3491452 w 7567332"/>
              <a:gd name="connsiteY143" fmla="*/ 1556048 h 4698694"/>
              <a:gd name="connsiteX144" fmla="*/ 3398326 w 7567332"/>
              <a:gd name="connsiteY144" fmla="*/ 1579207 h 4698694"/>
              <a:gd name="connsiteX145" fmla="*/ 3370240 w 7567332"/>
              <a:gd name="connsiteY145" fmla="*/ 1632422 h 4698694"/>
              <a:gd name="connsiteX146" fmla="*/ 3386500 w 7567332"/>
              <a:gd name="connsiteY146" fmla="*/ 1662971 h 4698694"/>
              <a:gd name="connsiteX147" fmla="*/ 3369254 w 7567332"/>
              <a:gd name="connsiteY147" fmla="*/ 1715201 h 4698694"/>
              <a:gd name="connsiteX148" fmla="*/ 3357429 w 7567332"/>
              <a:gd name="connsiteY148" fmla="*/ 1753634 h 4698694"/>
              <a:gd name="connsiteX149" fmla="*/ 3350038 w 7567332"/>
              <a:gd name="connsiteY149" fmla="*/ 1818675 h 4698694"/>
              <a:gd name="connsiteX150" fmla="*/ 3323430 w 7567332"/>
              <a:gd name="connsiteY150" fmla="*/ 1866962 h 4698694"/>
              <a:gd name="connsiteX151" fmla="*/ 3309141 w 7567332"/>
              <a:gd name="connsiteY151" fmla="*/ 1882237 h 4698694"/>
              <a:gd name="connsiteX152" fmla="*/ 3270215 w 7567332"/>
              <a:gd name="connsiteY152" fmla="*/ 1908352 h 4698694"/>
              <a:gd name="connsiteX153" fmla="*/ 3224391 w 7567332"/>
              <a:gd name="connsiteY153" fmla="*/ 1917714 h 4698694"/>
              <a:gd name="connsiteX154" fmla="*/ 3224391 w 7567332"/>
              <a:gd name="connsiteY154" fmla="*/ 1926090 h 4698694"/>
              <a:gd name="connsiteX155" fmla="*/ 3250013 w 7567332"/>
              <a:gd name="connsiteY155" fmla="*/ 1947770 h 4698694"/>
              <a:gd name="connsiteX156" fmla="*/ 3362849 w 7567332"/>
              <a:gd name="connsiteY156" fmla="*/ 2180340 h 4698694"/>
              <a:gd name="connsiteX157" fmla="*/ 3352009 w 7567332"/>
              <a:gd name="connsiteY157" fmla="*/ 2445923 h 4698694"/>
              <a:gd name="connsiteX158" fmla="*/ 3349545 w 7567332"/>
              <a:gd name="connsiteY158" fmla="*/ 2485341 h 4698694"/>
              <a:gd name="connsiteX159" fmla="*/ 3508205 w 7567332"/>
              <a:gd name="connsiteY159" fmla="*/ 2472530 h 4698694"/>
              <a:gd name="connsiteX160" fmla="*/ 3581622 w 7567332"/>
              <a:gd name="connsiteY160" fmla="*/ 2464646 h 4698694"/>
              <a:gd name="connsiteX161" fmla="*/ 3713674 w 7567332"/>
              <a:gd name="connsiteY161" fmla="*/ 2421779 h 4698694"/>
              <a:gd name="connsiteX162" fmla="*/ 3737325 w 7567332"/>
              <a:gd name="connsiteY162" fmla="*/ 2408968 h 4698694"/>
              <a:gd name="connsiteX163" fmla="*/ 3828973 w 7567332"/>
              <a:gd name="connsiteY163" fmla="*/ 2421779 h 4698694"/>
              <a:gd name="connsiteX164" fmla="*/ 4012270 w 7567332"/>
              <a:gd name="connsiteY164" fmla="*/ 2294161 h 4698694"/>
              <a:gd name="connsiteX165" fmla="*/ 4019661 w 7567332"/>
              <a:gd name="connsiteY165" fmla="*/ 2273466 h 4698694"/>
              <a:gd name="connsiteX166" fmla="*/ 4036907 w 7567332"/>
              <a:gd name="connsiteY166" fmla="*/ 2089185 h 4698694"/>
              <a:gd name="connsiteX167" fmla="*/ 4053659 w 7567332"/>
              <a:gd name="connsiteY167" fmla="*/ 1992116 h 4698694"/>
              <a:gd name="connsiteX168" fmla="*/ 4187190 w 7567332"/>
              <a:gd name="connsiteY168" fmla="*/ 1812762 h 4698694"/>
              <a:gd name="connsiteX169" fmla="*/ 4220203 w 7567332"/>
              <a:gd name="connsiteY169" fmla="*/ 1785661 h 4698694"/>
              <a:gd name="connsiteX170" fmla="*/ 4231043 w 7567332"/>
              <a:gd name="connsiteY170" fmla="*/ 1742301 h 4698694"/>
              <a:gd name="connsiteX171" fmla="*/ 4187682 w 7567332"/>
              <a:gd name="connsiteY171" fmla="*/ 1752156 h 4698694"/>
              <a:gd name="connsiteX172" fmla="*/ 4162553 w 7567332"/>
              <a:gd name="connsiteY172" fmla="*/ 1741316 h 4698694"/>
              <a:gd name="connsiteX173" fmla="*/ 4161568 w 7567332"/>
              <a:gd name="connsiteY173" fmla="*/ 1717172 h 4698694"/>
              <a:gd name="connsiteX174" fmla="*/ 4167973 w 7567332"/>
              <a:gd name="connsiteY174" fmla="*/ 1651638 h 4698694"/>
              <a:gd name="connsiteX175" fmla="*/ 4165510 w 7567332"/>
              <a:gd name="connsiteY175" fmla="*/ 1643262 h 4698694"/>
              <a:gd name="connsiteX176" fmla="*/ 4135946 w 7567332"/>
              <a:gd name="connsiteY176" fmla="*/ 1633900 h 4698694"/>
              <a:gd name="connsiteX177" fmla="*/ 4135946 w 7567332"/>
              <a:gd name="connsiteY177" fmla="*/ 1584627 h 4698694"/>
              <a:gd name="connsiteX178" fmla="*/ 4147278 w 7567332"/>
              <a:gd name="connsiteY178" fmla="*/ 1547672 h 4698694"/>
              <a:gd name="connsiteX179" fmla="*/ 4274404 w 7567332"/>
              <a:gd name="connsiteY179" fmla="*/ 1267307 h 4698694"/>
              <a:gd name="connsiteX180" fmla="*/ 4584825 w 7567332"/>
              <a:gd name="connsiteY180" fmla="*/ 1266322 h 4698694"/>
              <a:gd name="connsiteX181" fmla="*/ 4675980 w 7567332"/>
              <a:gd name="connsiteY181" fmla="*/ 1340724 h 4698694"/>
              <a:gd name="connsiteX182" fmla="*/ 4717862 w 7567332"/>
              <a:gd name="connsiteY182" fmla="*/ 1373737 h 4698694"/>
              <a:gd name="connsiteX183" fmla="*/ 4730673 w 7567332"/>
              <a:gd name="connsiteY183" fmla="*/ 1390490 h 4698694"/>
              <a:gd name="connsiteX184" fmla="*/ 4750875 w 7567332"/>
              <a:gd name="connsiteY184" fmla="*/ 1410692 h 4698694"/>
              <a:gd name="connsiteX185" fmla="*/ 4754324 w 7567332"/>
              <a:gd name="connsiteY185" fmla="*/ 1442227 h 4698694"/>
              <a:gd name="connsiteX186" fmla="*/ 4671546 w 7567332"/>
              <a:gd name="connsiteY186" fmla="*/ 1485095 h 4698694"/>
              <a:gd name="connsiteX187" fmla="*/ 4646416 w 7567332"/>
              <a:gd name="connsiteY187" fmla="*/ 1496920 h 4698694"/>
              <a:gd name="connsiteX188" fmla="*/ 4686327 w 7567332"/>
              <a:gd name="connsiteY188" fmla="*/ 1556048 h 4698694"/>
              <a:gd name="connsiteX189" fmla="*/ 4685835 w 7567332"/>
              <a:gd name="connsiteY189" fmla="*/ 1612712 h 4698694"/>
              <a:gd name="connsiteX190" fmla="*/ 4679922 w 7567332"/>
              <a:gd name="connsiteY190" fmla="*/ 1642276 h 4698694"/>
              <a:gd name="connsiteX191" fmla="*/ 4674009 w 7567332"/>
              <a:gd name="connsiteY191" fmla="*/ 1689579 h 4698694"/>
              <a:gd name="connsiteX192" fmla="*/ 4685835 w 7567332"/>
              <a:gd name="connsiteY192" fmla="*/ 1722099 h 4698694"/>
              <a:gd name="connsiteX193" fmla="*/ 4692733 w 7567332"/>
              <a:gd name="connsiteY193" fmla="*/ 1796502 h 4698694"/>
              <a:gd name="connsiteX194" fmla="*/ 4628185 w 7567332"/>
              <a:gd name="connsiteY194" fmla="*/ 1823602 h 4698694"/>
              <a:gd name="connsiteX195" fmla="*/ 4602070 w 7567332"/>
              <a:gd name="connsiteY195" fmla="*/ 1826558 h 4698694"/>
              <a:gd name="connsiteX196" fmla="*/ 4709979 w 7567332"/>
              <a:gd name="connsiteY196" fmla="*/ 1853166 h 4698694"/>
              <a:gd name="connsiteX197" fmla="*/ 4763194 w 7567332"/>
              <a:gd name="connsiteY197" fmla="*/ 1807342 h 4698694"/>
              <a:gd name="connsiteX198" fmla="*/ 4810496 w 7567332"/>
              <a:gd name="connsiteY198" fmla="*/ 1787632 h 4698694"/>
              <a:gd name="connsiteX199" fmla="*/ 4833162 w 7567332"/>
              <a:gd name="connsiteY199" fmla="*/ 1772850 h 4698694"/>
              <a:gd name="connsiteX200" fmla="*/ 4847451 w 7567332"/>
              <a:gd name="connsiteY200" fmla="*/ 1750185 h 4698694"/>
              <a:gd name="connsiteX201" fmla="*/ 4936143 w 7567332"/>
              <a:gd name="connsiteY201" fmla="*/ 1671348 h 4698694"/>
              <a:gd name="connsiteX202" fmla="*/ 4940085 w 7567332"/>
              <a:gd name="connsiteY202" fmla="*/ 1665435 h 4698694"/>
              <a:gd name="connsiteX203" fmla="*/ 4974083 w 7567332"/>
              <a:gd name="connsiteY203" fmla="*/ 1623553 h 4698694"/>
              <a:gd name="connsiteX204" fmla="*/ 5030747 w 7567332"/>
              <a:gd name="connsiteY204" fmla="*/ 1629465 h 4698694"/>
              <a:gd name="connsiteX205" fmla="*/ 5031240 w 7567332"/>
              <a:gd name="connsiteY205" fmla="*/ 1638827 h 4698694"/>
              <a:gd name="connsiteX206" fmla="*/ 6555261 w 7567332"/>
              <a:gd name="connsiteY206" fmla="*/ 508992 h 4698694"/>
              <a:gd name="connsiteX207" fmla="*/ 6562652 w 7567332"/>
              <a:gd name="connsiteY207" fmla="*/ 518847 h 4698694"/>
              <a:gd name="connsiteX208" fmla="*/ 5148018 w 7567332"/>
              <a:gd name="connsiteY208" fmla="*/ 1568367 h 4698694"/>
              <a:gd name="connsiteX209" fmla="*/ 5150974 w 7567332"/>
              <a:gd name="connsiteY209" fmla="*/ 1572309 h 4698694"/>
              <a:gd name="connsiteX210" fmla="*/ 5170683 w 7567332"/>
              <a:gd name="connsiteY210" fmla="*/ 1559990 h 4698694"/>
              <a:gd name="connsiteX211" fmla="*/ 7415079 w 7567332"/>
              <a:gd name="connsiteY211" fmla="*/ 12811 h 4698694"/>
              <a:gd name="connsiteX212" fmla="*/ 7429367 w 7567332"/>
              <a:gd name="connsiteY212" fmla="*/ 0 h 4698694"/>
              <a:gd name="connsiteX213" fmla="*/ 7439222 w 7567332"/>
              <a:gd name="connsiteY213" fmla="*/ 0 h 4698694"/>
              <a:gd name="connsiteX214" fmla="*/ 7417542 w 7567332"/>
              <a:gd name="connsiteY214" fmla="*/ 25622 h 4698694"/>
              <a:gd name="connsiteX215" fmla="*/ 5076079 w 7567332"/>
              <a:gd name="connsiteY215" fmla="*/ 1640305 h 4698694"/>
              <a:gd name="connsiteX216" fmla="*/ 5048978 w 7567332"/>
              <a:gd name="connsiteY216" fmla="*/ 1659522 h 4698694"/>
              <a:gd name="connsiteX217" fmla="*/ 5060804 w 7567332"/>
              <a:gd name="connsiteY217" fmla="*/ 1673811 h 4698694"/>
              <a:gd name="connsiteX218" fmla="*/ 5070659 w 7567332"/>
              <a:gd name="connsiteY218" fmla="*/ 1688593 h 4698694"/>
              <a:gd name="connsiteX219" fmla="*/ 5941809 w 7567332"/>
              <a:gd name="connsiteY219" fmla="*/ 1080069 h 4698694"/>
              <a:gd name="connsiteX220" fmla="*/ 5948708 w 7567332"/>
              <a:gd name="connsiteY220" fmla="*/ 1089924 h 4698694"/>
              <a:gd name="connsiteX221" fmla="*/ 5081006 w 7567332"/>
              <a:gd name="connsiteY221" fmla="*/ 1696477 h 4698694"/>
              <a:gd name="connsiteX222" fmla="*/ 5117961 w 7567332"/>
              <a:gd name="connsiteY222" fmla="*/ 1747228 h 4698694"/>
              <a:gd name="connsiteX223" fmla="*/ 5141119 w 7567332"/>
              <a:gd name="connsiteY223" fmla="*/ 1732446 h 4698694"/>
              <a:gd name="connsiteX224" fmla="*/ 6632620 w 7567332"/>
              <a:gd name="connsiteY224" fmla="*/ 755851 h 4698694"/>
              <a:gd name="connsiteX225" fmla="*/ 7528900 w 7567332"/>
              <a:gd name="connsiteY225" fmla="*/ 169500 h 4698694"/>
              <a:gd name="connsiteX226" fmla="*/ 7567332 w 7567332"/>
              <a:gd name="connsiteY226" fmla="*/ 152747 h 4698694"/>
              <a:gd name="connsiteX227" fmla="*/ 7566347 w 7567332"/>
              <a:gd name="connsiteY227" fmla="*/ 157182 h 4698694"/>
              <a:gd name="connsiteX228" fmla="*/ 3202218 w 7567332"/>
              <a:gd name="connsiteY228" fmla="*/ 2975117 h 4698694"/>
              <a:gd name="connsiteX229" fmla="*/ 3231289 w 7567332"/>
              <a:gd name="connsiteY229" fmla="*/ 3020941 h 4698694"/>
              <a:gd name="connsiteX230" fmla="*/ 3358414 w 7567332"/>
              <a:gd name="connsiteY230" fmla="*/ 3118995 h 4698694"/>
              <a:gd name="connsiteX231" fmla="*/ 3386007 w 7567332"/>
              <a:gd name="connsiteY231" fmla="*/ 3139197 h 4698694"/>
              <a:gd name="connsiteX232" fmla="*/ 3399804 w 7567332"/>
              <a:gd name="connsiteY232" fmla="*/ 3178123 h 4698694"/>
              <a:gd name="connsiteX233" fmla="*/ 3405224 w 7567332"/>
              <a:gd name="connsiteY233" fmla="*/ 3191919 h 4698694"/>
              <a:gd name="connsiteX234" fmla="*/ 3422962 w 7567332"/>
              <a:gd name="connsiteY234" fmla="*/ 3212614 h 4698694"/>
              <a:gd name="connsiteX235" fmla="*/ 3632866 w 7567332"/>
              <a:gd name="connsiteY235" fmla="*/ 3536832 h 4698694"/>
              <a:gd name="connsiteX236" fmla="*/ 3664894 w 7567332"/>
              <a:gd name="connsiteY236" fmla="*/ 3710273 h 4698694"/>
              <a:gd name="connsiteX237" fmla="*/ 3636315 w 7567332"/>
              <a:gd name="connsiteY237" fmla="*/ 3866962 h 4698694"/>
              <a:gd name="connsiteX238" fmla="*/ 3637793 w 7567332"/>
              <a:gd name="connsiteY238" fmla="*/ 3866962 h 4698694"/>
              <a:gd name="connsiteX239" fmla="*/ 3648633 w 7567332"/>
              <a:gd name="connsiteY239" fmla="*/ 3857108 h 4698694"/>
              <a:gd name="connsiteX240" fmla="*/ 3876769 w 7567332"/>
              <a:gd name="connsiteY240" fmla="*/ 3699926 h 4698694"/>
              <a:gd name="connsiteX241" fmla="*/ 3895985 w 7567332"/>
              <a:gd name="connsiteY241" fmla="*/ 3680217 h 4698694"/>
              <a:gd name="connsiteX242" fmla="*/ 3980735 w 7567332"/>
              <a:gd name="connsiteY242" fmla="*/ 3580685 h 4698694"/>
              <a:gd name="connsiteX243" fmla="*/ 4008328 w 7567332"/>
              <a:gd name="connsiteY243" fmla="*/ 3536832 h 4698694"/>
              <a:gd name="connsiteX244" fmla="*/ 4051688 w 7567332"/>
              <a:gd name="connsiteY244" fmla="*/ 3427445 h 4698694"/>
              <a:gd name="connsiteX245" fmla="*/ 4129048 w 7567332"/>
              <a:gd name="connsiteY245" fmla="*/ 3292929 h 4698694"/>
              <a:gd name="connsiteX246" fmla="*/ 4133975 w 7567332"/>
              <a:gd name="connsiteY246" fmla="*/ 3234294 h 4698694"/>
              <a:gd name="connsiteX247" fmla="*/ 4154177 w 7567332"/>
              <a:gd name="connsiteY247" fmla="*/ 2783444 h 4698694"/>
              <a:gd name="connsiteX248" fmla="*/ 4186697 w 7567332"/>
              <a:gd name="connsiteY248" fmla="*/ 2717418 h 4698694"/>
              <a:gd name="connsiteX249" fmla="*/ 4179799 w 7567332"/>
              <a:gd name="connsiteY249" fmla="*/ 2681449 h 4698694"/>
              <a:gd name="connsiteX250" fmla="*/ 4110323 w 7567332"/>
              <a:gd name="connsiteY250" fmla="*/ 2507021 h 4698694"/>
              <a:gd name="connsiteX251" fmla="*/ 4101947 w 7567332"/>
              <a:gd name="connsiteY251" fmla="*/ 2465139 h 4698694"/>
              <a:gd name="connsiteX252" fmla="*/ 4029516 w 7567332"/>
              <a:gd name="connsiteY252" fmla="*/ 2506529 h 4698694"/>
              <a:gd name="connsiteX253" fmla="*/ 4022617 w 7567332"/>
              <a:gd name="connsiteY253" fmla="*/ 2519832 h 4698694"/>
              <a:gd name="connsiteX254" fmla="*/ 3974329 w 7567332"/>
              <a:gd name="connsiteY254" fmla="*/ 2571077 h 4698694"/>
              <a:gd name="connsiteX255" fmla="*/ 3923578 w 7567332"/>
              <a:gd name="connsiteY255" fmla="*/ 2573540 h 4698694"/>
              <a:gd name="connsiteX256" fmla="*/ 3872827 w 7567332"/>
              <a:gd name="connsiteY256" fmla="*/ 2639566 h 4698694"/>
              <a:gd name="connsiteX257" fmla="*/ 3834393 w 7567332"/>
              <a:gd name="connsiteY257" fmla="*/ 2677999 h 4698694"/>
              <a:gd name="connsiteX258" fmla="*/ 3735354 w 7567332"/>
              <a:gd name="connsiteY258" fmla="*/ 2695245 h 4698694"/>
              <a:gd name="connsiteX259" fmla="*/ 3698892 w 7567332"/>
              <a:gd name="connsiteY259" fmla="*/ 2699680 h 4698694"/>
              <a:gd name="connsiteX260" fmla="*/ 3438237 w 7567332"/>
              <a:gd name="connsiteY260" fmla="*/ 2838630 h 4698694"/>
              <a:gd name="connsiteX261" fmla="*/ 3202218 w 7567332"/>
              <a:gd name="connsiteY261" fmla="*/ 2975117 h 4698694"/>
              <a:gd name="connsiteX0" fmla="*/ 7566347 w 7567332"/>
              <a:gd name="connsiteY0" fmla="*/ 157182 h 4698694"/>
              <a:gd name="connsiteX1" fmla="*/ 7024834 w 7567332"/>
              <a:gd name="connsiteY1" fmla="*/ 512441 h 4698694"/>
              <a:gd name="connsiteX2" fmla="*/ 5142105 w 7567332"/>
              <a:gd name="connsiteY2" fmla="*/ 1744765 h 4698694"/>
              <a:gd name="connsiteX3" fmla="*/ 5125352 w 7567332"/>
              <a:gd name="connsiteY3" fmla="*/ 1777285 h 4698694"/>
              <a:gd name="connsiteX4" fmla="*/ 5105642 w 7567332"/>
              <a:gd name="connsiteY4" fmla="*/ 1817689 h 4698694"/>
              <a:gd name="connsiteX5" fmla="*/ 5000198 w 7567332"/>
              <a:gd name="connsiteY5" fmla="*/ 1875831 h 4698694"/>
              <a:gd name="connsiteX6" fmla="*/ 4988372 w 7567332"/>
              <a:gd name="connsiteY6" fmla="*/ 1878295 h 4698694"/>
              <a:gd name="connsiteX7" fmla="*/ 4935157 w 7567332"/>
              <a:gd name="connsiteY7" fmla="*/ 1896526 h 4698694"/>
              <a:gd name="connsiteX8" fmla="*/ 5005618 w 7567332"/>
              <a:gd name="connsiteY8" fmla="*/ 1990638 h 4698694"/>
              <a:gd name="connsiteX9" fmla="*/ 5013009 w 7567332"/>
              <a:gd name="connsiteY9" fmla="*/ 2033998 h 4698694"/>
              <a:gd name="connsiteX10" fmla="*/ 5078050 w 7567332"/>
              <a:gd name="connsiteY10" fmla="*/ 2170978 h 4698694"/>
              <a:gd name="connsiteX11" fmla="*/ 5119439 w 7567332"/>
              <a:gd name="connsiteY11" fmla="*/ 2274945 h 4698694"/>
              <a:gd name="connsiteX12" fmla="*/ 5107614 w 7567332"/>
              <a:gd name="connsiteY12" fmla="*/ 2414388 h 4698694"/>
              <a:gd name="connsiteX13" fmla="*/ 4923332 w 7567332"/>
              <a:gd name="connsiteY13" fmla="*/ 2502587 h 4698694"/>
              <a:gd name="connsiteX14" fmla="*/ 4853856 w 7567332"/>
              <a:gd name="connsiteY14" fmla="*/ 2460212 h 4698694"/>
              <a:gd name="connsiteX15" fmla="*/ 4853856 w 7567332"/>
              <a:gd name="connsiteY15" fmla="*/ 2484848 h 4698694"/>
              <a:gd name="connsiteX16" fmla="*/ 4845973 w 7567332"/>
              <a:gd name="connsiteY16" fmla="*/ 2589801 h 4698694"/>
              <a:gd name="connsiteX17" fmla="*/ 4842031 w 7567332"/>
              <a:gd name="connsiteY17" fmla="*/ 2623799 h 4698694"/>
              <a:gd name="connsiteX18" fmla="*/ 4811482 w 7567332"/>
              <a:gd name="connsiteY18" fmla="*/ 2791328 h 4698694"/>
              <a:gd name="connsiteX19" fmla="*/ 4813945 w 7567332"/>
              <a:gd name="connsiteY19" fmla="*/ 2860310 h 4698694"/>
              <a:gd name="connsiteX20" fmla="*/ 4804091 w 7567332"/>
              <a:gd name="connsiteY20" fmla="*/ 2895787 h 4698694"/>
              <a:gd name="connsiteX21" fmla="*/ 4760237 w 7567332"/>
              <a:gd name="connsiteY21" fmla="*/ 2961813 h 4698694"/>
              <a:gd name="connsiteX22" fmla="*/ 4734615 w 7567332"/>
              <a:gd name="connsiteY22" fmla="*/ 3027839 h 4698694"/>
              <a:gd name="connsiteX23" fmla="*/ 4710964 w 7567332"/>
              <a:gd name="connsiteY23" fmla="*/ 3084503 h 4698694"/>
              <a:gd name="connsiteX24" fmla="*/ 4718355 w 7567332"/>
              <a:gd name="connsiteY24" fmla="*/ 3117024 h 4698694"/>
              <a:gd name="connsiteX25" fmla="*/ 4906086 w 7567332"/>
              <a:gd name="connsiteY25" fmla="*/ 3328899 h 4698694"/>
              <a:gd name="connsiteX26" fmla="*/ 5041587 w 7567332"/>
              <a:gd name="connsiteY26" fmla="*/ 3521557 h 4698694"/>
              <a:gd name="connsiteX27" fmla="*/ 5063268 w 7567332"/>
              <a:gd name="connsiteY27" fmla="*/ 3700912 h 4698694"/>
              <a:gd name="connsiteX28" fmla="*/ 4964229 w 7567332"/>
              <a:gd name="connsiteY28" fmla="*/ 3970929 h 4698694"/>
              <a:gd name="connsiteX29" fmla="*/ 4913477 w 7567332"/>
              <a:gd name="connsiteY29" fmla="*/ 4135009 h 4698694"/>
              <a:gd name="connsiteX30" fmla="*/ 4843509 w 7567332"/>
              <a:gd name="connsiteY30" fmla="*/ 4286770 h 4698694"/>
              <a:gd name="connsiteX31" fmla="*/ 4809018 w 7567332"/>
              <a:gd name="connsiteY31" fmla="*/ 4373491 h 4698694"/>
              <a:gd name="connsiteX32" fmla="*/ 4817394 w 7567332"/>
              <a:gd name="connsiteY32" fmla="*/ 4410939 h 4698694"/>
              <a:gd name="connsiteX33" fmla="*/ 4873566 w 7567332"/>
              <a:gd name="connsiteY33" fmla="*/ 4488790 h 4698694"/>
              <a:gd name="connsiteX34" fmla="*/ 4986894 w 7567332"/>
              <a:gd name="connsiteY34" fmla="*/ 4576497 h 4698694"/>
              <a:gd name="connsiteX35" fmla="*/ 5029269 w 7567332"/>
              <a:gd name="connsiteY35" fmla="*/ 4596206 h 4698694"/>
              <a:gd name="connsiteX36" fmla="*/ 5061297 w 7567332"/>
              <a:gd name="connsiteY36" fmla="*/ 4668638 h 4698694"/>
              <a:gd name="connsiteX37" fmla="*/ 5022371 w 7567332"/>
              <a:gd name="connsiteY37" fmla="*/ 4698694 h 4698694"/>
              <a:gd name="connsiteX38" fmla="*/ 4928752 w 7567332"/>
              <a:gd name="connsiteY38" fmla="*/ 4698694 h 4698694"/>
              <a:gd name="connsiteX39" fmla="*/ 4902637 w 7567332"/>
              <a:gd name="connsiteY39" fmla="*/ 4694260 h 4698694"/>
              <a:gd name="connsiteX40" fmla="*/ 4693718 w 7567332"/>
              <a:gd name="connsiteY40" fmla="*/ 4685883 h 4698694"/>
              <a:gd name="connsiteX41" fmla="*/ 4495147 w 7567332"/>
              <a:gd name="connsiteY41" fmla="*/ 4643016 h 4698694"/>
              <a:gd name="connsiteX42" fmla="*/ 4451294 w 7567332"/>
              <a:gd name="connsiteY42" fmla="*/ 4561222 h 4698694"/>
              <a:gd name="connsiteX43" fmla="*/ 4474945 w 7567332"/>
              <a:gd name="connsiteY43" fmla="*/ 4489283 h 4698694"/>
              <a:gd name="connsiteX44" fmla="*/ 4549348 w 7567332"/>
              <a:gd name="connsiteY44" fmla="*/ 4289234 h 4698694"/>
              <a:gd name="connsiteX45" fmla="*/ 4594679 w 7567332"/>
              <a:gd name="connsiteY45" fmla="*/ 4095097 h 4698694"/>
              <a:gd name="connsiteX46" fmla="*/ 4655778 w 7567332"/>
              <a:gd name="connsiteY46" fmla="*/ 3829022 h 4698694"/>
              <a:gd name="connsiteX47" fmla="*/ 4674502 w 7567332"/>
              <a:gd name="connsiteY47" fmla="*/ 3770880 h 4698694"/>
              <a:gd name="connsiteX48" fmla="*/ 4674995 w 7567332"/>
              <a:gd name="connsiteY48" fmla="*/ 3742301 h 4698694"/>
              <a:gd name="connsiteX49" fmla="*/ 4597636 w 7567332"/>
              <a:gd name="connsiteY49" fmla="*/ 3669870 h 4698694"/>
              <a:gd name="connsiteX50" fmla="*/ 4495640 w 7567332"/>
              <a:gd name="connsiteY50" fmla="*/ 3601872 h 4698694"/>
              <a:gd name="connsiteX51" fmla="*/ 4457207 w 7567332"/>
              <a:gd name="connsiteY51" fmla="*/ 3570338 h 4698694"/>
              <a:gd name="connsiteX52" fmla="*/ 4370979 w 7567332"/>
              <a:gd name="connsiteY52" fmla="*/ 3713230 h 4698694"/>
              <a:gd name="connsiteX53" fmla="*/ 4318256 w 7567332"/>
              <a:gd name="connsiteY53" fmla="*/ 3786154 h 4698694"/>
              <a:gd name="connsiteX54" fmla="*/ 4228087 w 7567332"/>
              <a:gd name="connsiteY54" fmla="*/ 3865484 h 4698694"/>
              <a:gd name="connsiteX55" fmla="*/ 4067456 w 7567332"/>
              <a:gd name="connsiteY55" fmla="*/ 3968465 h 4698694"/>
              <a:gd name="connsiteX56" fmla="*/ 4008821 w 7567332"/>
              <a:gd name="connsiteY56" fmla="*/ 3999507 h 4698694"/>
              <a:gd name="connsiteX57" fmla="*/ 3879725 w 7567332"/>
              <a:gd name="connsiteY57" fmla="*/ 4057157 h 4698694"/>
              <a:gd name="connsiteX58" fmla="*/ 3801873 w 7567332"/>
              <a:gd name="connsiteY58" fmla="*/ 4103966 h 4698694"/>
              <a:gd name="connsiteX59" fmla="*/ 3783642 w 7567332"/>
              <a:gd name="connsiteY59" fmla="*/ 4120227 h 4698694"/>
              <a:gd name="connsiteX60" fmla="*/ 3584578 w 7567332"/>
              <a:gd name="connsiteY60" fmla="*/ 4269524 h 4698694"/>
              <a:gd name="connsiteX61" fmla="*/ 3528900 w 7567332"/>
              <a:gd name="connsiteY61" fmla="*/ 4321261 h 4698694"/>
              <a:gd name="connsiteX62" fmla="*/ 3530378 w 7567332"/>
              <a:gd name="connsiteY62" fmla="*/ 4360187 h 4698694"/>
              <a:gd name="connsiteX63" fmla="*/ 3555014 w 7567332"/>
              <a:gd name="connsiteY63" fmla="*/ 4401084 h 4698694"/>
              <a:gd name="connsiteX64" fmla="*/ 3626461 w 7567332"/>
              <a:gd name="connsiteY64" fmla="*/ 4478443 h 4698694"/>
              <a:gd name="connsiteX65" fmla="*/ 3701356 w 7567332"/>
              <a:gd name="connsiteY65" fmla="*/ 4562208 h 4698694"/>
              <a:gd name="connsiteX66" fmla="*/ 3664401 w 7567332"/>
              <a:gd name="connsiteY66" fmla="*/ 4608032 h 4698694"/>
              <a:gd name="connsiteX67" fmla="*/ 3300272 w 7567332"/>
              <a:gd name="connsiteY67" fmla="*/ 4621828 h 4698694"/>
              <a:gd name="connsiteX68" fmla="*/ 3159350 w 7567332"/>
              <a:gd name="connsiteY68" fmla="*/ 4594235 h 4698694"/>
              <a:gd name="connsiteX69" fmla="*/ 3143090 w 7567332"/>
              <a:gd name="connsiteY69" fmla="*/ 4561222 h 4698694"/>
              <a:gd name="connsiteX70" fmla="*/ 3161814 w 7567332"/>
              <a:gd name="connsiteY70" fmla="*/ 4439517 h 4698694"/>
              <a:gd name="connsiteX71" fmla="*/ 3157380 w 7567332"/>
              <a:gd name="connsiteY71" fmla="*/ 4402070 h 4698694"/>
              <a:gd name="connsiteX72" fmla="*/ 3163785 w 7567332"/>
              <a:gd name="connsiteY72" fmla="*/ 4324711 h 4698694"/>
              <a:gd name="connsiteX73" fmla="*/ 3205667 w 7567332"/>
              <a:gd name="connsiteY73" fmla="*/ 4207440 h 4698694"/>
              <a:gd name="connsiteX74" fmla="*/ 3250999 w 7567332"/>
              <a:gd name="connsiteY74" fmla="*/ 3989160 h 4698694"/>
              <a:gd name="connsiteX75" fmla="*/ 3255433 w 7567332"/>
              <a:gd name="connsiteY75" fmla="*/ 3967972 h 4698694"/>
              <a:gd name="connsiteX76" fmla="*/ 3260361 w 7567332"/>
              <a:gd name="connsiteY76" fmla="*/ 3864006 h 4698694"/>
              <a:gd name="connsiteX77" fmla="*/ 3250999 w 7567332"/>
              <a:gd name="connsiteY77" fmla="*/ 3821138 h 4698694"/>
              <a:gd name="connsiteX78" fmla="*/ 3206160 w 7567332"/>
              <a:gd name="connsiteY78" fmla="*/ 3752156 h 4698694"/>
              <a:gd name="connsiteX79" fmla="*/ 3193842 w 7567332"/>
              <a:gd name="connsiteY79" fmla="*/ 3740330 h 4698694"/>
              <a:gd name="connsiteX80" fmla="*/ 2964228 w 7567332"/>
              <a:gd name="connsiteY80" fmla="*/ 3544223 h 4698694"/>
              <a:gd name="connsiteX81" fmla="*/ 2843509 w 7567332"/>
              <a:gd name="connsiteY81" fmla="*/ 3424489 h 4698694"/>
              <a:gd name="connsiteX82" fmla="*/ 2829713 w 7567332"/>
              <a:gd name="connsiteY82" fmla="*/ 3440256 h 4698694"/>
              <a:gd name="connsiteX83" fmla="*/ 2607490 w 7567332"/>
              <a:gd name="connsiteY83" fmla="*/ 3716679 h 4698694"/>
              <a:gd name="connsiteX84" fmla="*/ 2545899 w 7567332"/>
              <a:gd name="connsiteY84" fmla="*/ 3779749 h 4698694"/>
              <a:gd name="connsiteX85" fmla="*/ 2478887 w 7567332"/>
              <a:gd name="connsiteY85" fmla="*/ 3866469 h 4698694"/>
              <a:gd name="connsiteX86" fmla="*/ 2423701 w 7567332"/>
              <a:gd name="connsiteY86" fmla="*/ 3936930 h 4698694"/>
              <a:gd name="connsiteX87" fmla="*/ 2313329 w 7567332"/>
              <a:gd name="connsiteY87" fmla="*/ 4044346 h 4698694"/>
              <a:gd name="connsiteX88" fmla="*/ 2293127 w 7567332"/>
              <a:gd name="connsiteY88" fmla="*/ 4066026 h 4698694"/>
              <a:gd name="connsiteX89" fmla="*/ 2146293 w 7567332"/>
              <a:gd name="connsiteY89" fmla="*/ 4127618 h 4698694"/>
              <a:gd name="connsiteX90" fmla="*/ 2116729 w 7567332"/>
              <a:gd name="connsiteY90" fmla="*/ 4143385 h 4698694"/>
              <a:gd name="connsiteX91" fmla="*/ 1988126 w 7567332"/>
              <a:gd name="connsiteY91" fmla="*/ 4332594 h 4698694"/>
              <a:gd name="connsiteX92" fmla="*/ 1981720 w 7567332"/>
              <a:gd name="connsiteY92" fmla="*/ 4345405 h 4698694"/>
              <a:gd name="connsiteX93" fmla="*/ 1955606 w 7567332"/>
              <a:gd name="connsiteY93" fmla="*/ 4387288 h 4698694"/>
              <a:gd name="connsiteX94" fmla="*/ 1933433 w 7567332"/>
              <a:gd name="connsiteY94" fmla="*/ 4433605 h 4698694"/>
              <a:gd name="connsiteX95" fmla="*/ 1916187 w 7567332"/>
              <a:gd name="connsiteY95" fmla="*/ 4479429 h 4698694"/>
              <a:gd name="connsiteX96" fmla="*/ 1914216 w 7567332"/>
              <a:gd name="connsiteY96" fmla="*/ 4499138 h 4698694"/>
              <a:gd name="connsiteX97" fmla="*/ 1855088 w 7567332"/>
              <a:gd name="connsiteY97" fmla="*/ 4607046 h 4698694"/>
              <a:gd name="connsiteX98" fmla="*/ 1709732 w 7567332"/>
              <a:gd name="connsiteY98" fmla="*/ 4603597 h 4698694"/>
              <a:gd name="connsiteX99" fmla="*/ 1693965 w 7567332"/>
              <a:gd name="connsiteY99" fmla="*/ 4581424 h 4698694"/>
              <a:gd name="connsiteX100" fmla="*/ 1691008 w 7567332"/>
              <a:gd name="connsiteY100" fmla="*/ 4436068 h 4698694"/>
              <a:gd name="connsiteX101" fmla="*/ 1752107 w 7567332"/>
              <a:gd name="connsiteY101" fmla="*/ 4221237 h 4698694"/>
              <a:gd name="connsiteX102" fmla="*/ 1874798 w 7567332"/>
              <a:gd name="connsiteY102" fmla="*/ 4019216 h 4698694"/>
              <a:gd name="connsiteX103" fmla="*/ 1904854 w 7567332"/>
              <a:gd name="connsiteY103" fmla="*/ 3980783 h 4698694"/>
              <a:gd name="connsiteX104" fmla="*/ 1920129 w 7567332"/>
              <a:gd name="connsiteY104" fmla="*/ 3953191 h 4698694"/>
              <a:gd name="connsiteX105" fmla="*/ 1981228 w 7567332"/>
              <a:gd name="connsiteY105" fmla="*/ 3836413 h 4698694"/>
              <a:gd name="connsiteX106" fmla="*/ 2046761 w 7567332"/>
              <a:gd name="connsiteY106" fmla="*/ 3769894 h 4698694"/>
              <a:gd name="connsiteX107" fmla="*/ 2153191 w 7567332"/>
              <a:gd name="connsiteY107" fmla="*/ 3644247 h 4698694"/>
              <a:gd name="connsiteX108" fmla="*/ 2121164 w 7567332"/>
              <a:gd name="connsiteY108" fmla="*/ 3650160 h 4698694"/>
              <a:gd name="connsiteX109" fmla="*/ 1294359 w 7567332"/>
              <a:gd name="connsiteY109" fmla="*/ 4097561 h 4698694"/>
              <a:gd name="connsiteX110" fmla="*/ 6298 w 7567332"/>
              <a:gd name="connsiteY110" fmla="*/ 4530765 h 4698694"/>
              <a:gd name="connsiteX111" fmla="*/ 0 w 7567332"/>
              <a:gd name="connsiteY111" fmla="*/ 4377859 h 4698694"/>
              <a:gd name="connsiteX112" fmla="*/ 1259375 w 7567332"/>
              <a:gd name="connsiteY112" fmla="*/ 3931510 h 4698694"/>
              <a:gd name="connsiteX113" fmla="*/ 1491452 w 7567332"/>
              <a:gd name="connsiteY113" fmla="*/ 3813747 h 4698694"/>
              <a:gd name="connsiteX114" fmla="*/ 2212812 w 7567332"/>
              <a:gd name="connsiteY114" fmla="*/ 3369796 h 4698694"/>
              <a:gd name="connsiteX115" fmla="*/ 2273418 w 7567332"/>
              <a:gd name="connsiteY115" fmla="*/ 3310175 h 4698694"/>
              <a:gd name="connsiteX116" fmla="*/ 2278838 w 7567332"/>
              <a:gd name="connsiteY116" fmla="*/ 3294900 h 4698694"/>
              <a:gd name="connsiteX117" fmla="*/ 2299040 w 7567332"/>
              <a:gd name="connsiteY117" fmla="*/ 3223947 h 4698694"/>
              <a:gd name="connsiteX118" fmla="*/ 2373935 w 7567332"/>
              <a:gd name="connsiteY118" fmla="*/ 3099778 h 4698694"/>
              <a:gd name="connsiteX119" fmla="*/ 2375906 w 7567332"/>
              <a:gd name="connsiteY119" fmla="*/ 3073171 h 4698694"/>
              <a:gd name="connsiteX120" fmla="*/ 2371472 w 7567332"/>
              <a:gd name="connsiteY120" fmla="*/ 2988914 h 4698694"/>
              <a:gd name="connsiteX121" fmla="*/ 2422223 w 7567332"/>
              <a:gd name="connsiteY121" fmla="*/ 2837645 h 4698694"/>
              <a:gd name="connsiteX122" fmla="*/ 2479380 w 7567332"/>
              <a:gd name="connsiteY122" fmla="*/ 2756837 h 4698694"/>
              <a:gd name="connsiteX123" fmla="*/ 2479380 w 7567332"/>
              <a:gd name="connsiteY123" fmla="*/ 2698202 h 4698694"/>
              <a:gd name="connsiteX124" fmla="*/ 2431092 w 7567332"/>
              <a:gd name="connsiteY124" fmla="*/ 2633654 h 4698694"/>
              <a:gd name="connsiteX125" fmla="*/ 2446860 w 7567332"/>
              <a:gd name="connsiteY125" fmla="*/ 2470067 h 4698694"/>
              <a:gd name="connsiteX126" fmla="*/ 2545406 w 7567332"/>
              <a:gd name="connsiteY126" fmla="*/ 2153733 h 4698694"/>
              <a:gd name="connsiteX127" fmla="*/ 2831191 w 7567332"/>
              <a:gd name="connsiteY127" fmla="*/ 1831978 h 4698694"/>
              <a:gd name="connsiteX128" fmla="*/ 2886869 w 7567332"/>
              <a:gd name="connsiteY128" fmla="*/ 1800936 h 4698694"/>
              <a:gd name="connsiteX129" fmla="*/ 2946983 w 7567332"/>
              <a:gd name="connsiteY129" fmla="*/ 1696477 h 4698694"/>
              <a:gd name="connsiteX130" fmla="*/ 2905593 w 7567332"/>
              <a:gd name="connsiteY130" fmla="*/ 1709288 h 4698694"/>
              <a:gd name="connsiteX131" fmla="*/ 2864696 w 7567332"/>
              <a:gd name="connsiteY131" fmla="*/ 1716186 h 4698694"/>
              <a:gd name="connsiteX132" fmla="*/ 2832176 w 7567332"/>
              <a:gd name="connsiteY132" fmla="*/ 1662478 h 4698694"/>
              <a:gd name="connsiteX133" fmla="*/ 2844002 w 7567332"/>
              <a:gd name="connsiteY133" fmla="*/ 1641291 h 4698694"/>
              <a:gd name="connsiteX134" fmla="*/ 2854842 w 7567332"/>
              <a:gd name="connsiteY134" fmla="*/ 1588076 h 4698694"/>
              <a:gd name="connsiteX135" fmla="*/ 2831191 w 7567332"/>
              <a:gd name="connsiteY135" fmla="*/ 1573294 h 4698694"/>
              <a:gd name="connsiteX136" fmla="*/ 2824785 w 7567332"/>
              <a:gd name="connsiteY136" fmla="*/ 1515152 h 4698694"/>
              <a:gd name="connsiteX137" fmla="*/ 2832176 w 7567332"/>
              <a:gd name="connsiteY137" fmla="*/ 1509239 h 4698694"/>
              <a:gd name="connsiteX138" fmla="*/ 2861247 w 7567332"/>
              <a:gd name="connsiteY138" fmla="*/ 1467356 h 4698694"/>
              <a:gd name="connsiteX139" fmla="*/ 2896231 w 7567332"/>
              <a:gd name="connsiteY139" fmla="*/ 1371766 h 4698694"/>
              <a:gd name="connsiteX140" fmla="*/ 3346096 w 7567332"/>
              <a:gd name="connsiteY140" fmla="*/ 1329391 h 4698694"/>
              <a:gd name="connsiteX141" fmla="*/ 3446121 w 7567332"/>
              <a:gd name="connsiteY141" fmla="*/ 1457009 h 4698694"/>
              <a:gd name="connsiteX142" fmla="*/ 3499828 w 7567332"/>
              <a:gd name="connsiteY142" fmla="*/ 1524513 h 4698694"/>
              <a:gd name="connsiteX143" fmla="*/ 3491452 w 7567332"/>
              <a:gd name="connsiteY143" fmla="*/ 1556048 h 4698694"/>
              <a:gd name="connsiteX144" fmla="*/ 3398326 w 7567332"/>
              <a:gd name="connsiteY144" fmla="*/ 1579207 h 4698694"/>
              <a:gd name="connsiteX145" fmla="*/ 3370240 w 7567332"/>
              <a:gd name="connsiteY145" fmla="*/ 1632422 h 4698694"/>
              <a:gd name="connsiteX146" fmla="*/ 3386500 w 7567332"/>
              <a:gd name="connsiteY146" fmla="*/ 1662971 h 4698694"/>
              <a:gd name="connsiteX147" fmla="*/ 3369254 w 7567332"/>
              <a:gd name="connsiteY147" fmla="*/ 1715201 h 4698694"/>
              <a:gd name="connsiteX148" fmla="*/ 3357429 w 7567332"/>
              <a:gd name="connsiteY148" fmla="*/ 1753634 h 4698694"/>
              <a:gd name="connsiteX149" fmla="*/ 3350038 w 7567332"/>
              <a:gd name="connsiteY149" fmla="*/ 1818675 h 4698694"/>
              <a:gd name="connsiteX150" fmla="*/ 3323430 w 7567332"/>
              <a:gd name="connsiteY150" fmla="*/ 1866962 h 4698694"/>
              <a:gd name="connsiteX151" fmla="*/ 3309141 w 7567332"/>
              <a:gd name="connsiteY151" fmla="*/ 1882237 h 4698694"/>
              <a:gd name="connsiteX152" fmla="*/ 3270215 w 7567332"/>
              <a:gd name="connsiteY152" fmla="*/ 1908352 h 4698694"/>
              <a:gd name="connsiteX153" fmla="*/ 3224391 w 7567332"/>
              <a:gd name="connsiteY153" fmla="*/ 1917714 h 4698694"/>
              <a:gd name="connsiteX154" fmla="*/ 3224391 w 7567332"/>
              <a:gd name="connsiteY154" fmla="*/ 1926090 h 4698694"/>
              <a:gd name="connsiteX155" fmla="*/ 3250013 w 7567332"/>
              <a:gd name="connsiteY155" fmla="*/ 1947770 h 4698694"/>
              <a:gd name="connsiteX156" fmla="*/ 3362849 w 7567332"/>
              <a:gd name="connsiteY156" fmla="*/ 2180340 h 4698694"/>
              <a:gd name="connsiteX157" fmla="*/ 3352009 w 7567332"/>
              <a:gd name="connsiteY157" fmla="*/ 2445923 h 4698694"/>
              <a:gd name="connsiteX158" fmla="*/ 3349545 w 7567332"/>
              <a:gd name="connsiteY158" fmla="*/ 2485341 h 4698694"/>
              <a:gd name="connsiteX159" fmla="*/ 3508205 w 7567332"/>
              <a:gd name="connsiteY159" fmla="*/ 2472530 h 4698694"/>
              <a:gd name="connsiteX160" fmla="*/ 3581622 w 7567332"/>
              <a:gd name="connsiteY160" fmla="*/ 2464646 h 4698694"/>
              <a:gd name="connsiteX161" fmla="*/ 3713674 w 7567332"/>
              <a:gd name="connsiteY161" fmla="*/ 2421779 h 4698694"/>
              <a:gd name="connsiteX162" fmla="*/ 3737325 w 7567332"/>
              <a:gd name="connsiteY162" fmla="*/ 2408968 h 4698694"/>
              <a:gd name="connsiteX163" fmla="*/ 3828973 w 7567332"/>
              <a:gd name="connsiteY163" fmla="*/ 2421779 h 4698694"/>
              <a:gd name="connsiteX164" fmla="*/ 4012270 w 7567332"/>
              <a:gd name="connsiteY164" fmla="*/ 2294161 h 4698694"/>
              <a:gd name="connsiteX165" fmla="*/ 4019661 w 7567332"/>
              <a:gd name="connsiteY165" fmla="*/ 2273466 h 4698694"/>
              <a:gd name="connsiteX166" fmla="*/ 4036907 w 7567332"/>
              <a:gd name="connsiteY166" fmla="*/ 2089185 h 4698694"/>
              <a:gd name="connsiteX167" fmla="*/ 4053659 w 7567332"/>
              <a:gd name="connsiteY167" fmla="*/ 1992116 h 4698694"/>
              <a:gd name="connsiteX168" fmla="*/ 4187190 w 7567332"/>
              <a:gd name="connsiteY168" fmla="*/ 1812762 h 4698694"/>
              <a:gd name="connsiteX169" fmla="*/ 4220203 w 7567332"/>
              <a:gd name="connsiteY169" fmla="*/ 1785661 h 4698694"/>
              <a:gd name="connsiteX170" fmla="*/ 4231043 w 7567332"/>
              <a:gd name="connsiteY170" fmla="*/ 1742301 h 4698694"/>
              <a:gd name="connsiteX171" fmla="*/ 4187682 w 7567332"/>
              <a:gd name="connsiteY171" fmla="*/ 1752156 h 4698694"/>
              <a:gd name="connsiteX172" fmla="*/ 4162553 w 7567332"/>
              <a:gd name="connsiteY172" fmla="*/ 1741316 h 4698694"/>
              <a:gd name="connsiteX173" fmla="*/ 4161568 w 7567332"/>
              <a:gd name="connsiteY173" fmla="*/ 1717172 h 4698694"/>
              <a:gd name="connsiteX174" fmla="*/ 4167973 w 7567332"/>
              <a:gd name="connsiteY174" fmla="*/ 1651638 h 4698694"/>
              <a:gd name="connsiteX175" fmla="*/ 4165510 w 7567332"/>
              <a:gd name="connsiteY175" fmla="*/ 1643262 h 4698694"/>
              <a:gd name="connsiteX176" fmla="*/ 4135946 w 7567332"/>
              <a:gd name="connsiteY176" fmla="*/ 1633900 h 4698694"/>
              <a:gd name="connsiteX177" fmla="*/ 4135946 w 7567332"/>
              <a:gd name="connsiteY177" fmla="*/ 1584627 h 4698694"/>
              <a:gd name="connsiteX178" fmla="*/ 4147278 w 7567332"/>
              <a:gd name="connsiteY178" fmla="*/ 1547672 h 4698694"/>
              <a:gd name="connsiteX179" fmla="*/ 4274404 w 7567332"/>
              <a:gd name="connsiteY179" fmla="*/ 1267307 h 4698694"/>
              <a:gd name="connsiteX180" fmla="*/ 4584825 w 7567332"/>
              <a:gd name="connsiteY180" fmla="*/ 1266322 h 4698694"/>
              <a:gd name="connsiteX181" fmla="*/ 4675980 w 7567332"/>
              <a:gd name="connsiteY181" fmla="*/ 1340724 h 4698694"/>
              <a:gd name="connsiteX182" fmla="*/ 4717862 w 7567332"/>
              <a:gd name="connsiteY182" fmla="*/ 1373737 h 4698694"/>
              <a:gd name="connsiteX183" fmla="*/ 4730673 w 7567332"/>
              <a:gd name="connsiteY183" fmla="*/ 1390490 h 4698694"/>
              <a:gd name="connsiteX184" fmla="*/ 4750875 w 7567332"/>
              <a:gd name="connsiteY184" fmla="*/ 1410692 h 4698694"/>
              <a:gd name="connsiteX185" fmla="*/ 4754324 w 7567332"/>
              <a:gd name="connsiteY185" fmla="*/ 1442227 h 4698694"/>
              <a:gd name="connsiteX186" fmla="*/ 4671546 w 7567332"/>
              <a:gd name="connsiteY186" fmla="*/ 1485095 h 4698694"/>
              <a:gd name="connsiteX187" fmla="*/ 4646416 w 7567332"/>
              <a:gd name="connsiteY187" fmla="*/ 1496920 h 4698694"/>
              <a:gd name="connsiteX188" fmla="*/ 4686327 w 7567332"/>
              <a:gd name="connsiteY188" fmla="*/ 1556048 h 4698694"/>
              <a:gd name="connsiteX189" fmla="*/ 4685835 w 7567332"/>
              <a:gd name="connsiteY189" fmla="*/ 1612712 h 4698694"/>
              <a:gd name="connsiteX190" fmla="*/ 4679922 w 7567332"/>
              <a:gd name="connsiteY190" fmla="*/ 1642276 h 4698694"/>
              <a:gd name="connsiteX191" fmla="*/ 4674009 w 7567332"/>
              <a:gd name="connsiteY191" fmla="*/ 1689579 h 4698694"/>
              <a:gd name="connsiteX192" fmla="*/ 4685835 w 7567332"/>
              <a:gd name="connsiteY192" fmla="*/ 1722099 h 4698694"/>
              <a:gd name="connsiteX193" fmla="*/ 4692733 w 7567332"/>
              <a:gd name="connsiteY193" fmla="*/ 1796502 h 4698694"/>
              <a:gd name="connsiteX194" fmla="*/ 4628185 w 7567332"/>
              <a:gd name="connsiteY194" fmla="*/ 1823602 h 4698694"/>
              <a:gd name="connsiteX195" fmla="*/ 4602070 w 7567332"/>
              <a:gd name="connsiteY195" fmla="*/ 1826558 h 4698694"/>
              <a:gd name="connsiteX196" fmla="*/ 4709979 w 7567332"/>
              <a:gd name="connsiteY196" fmla="*/ 1853166 h 4698694"/>
              <a:gd name="connsiteX197" fmla="*/ 4763194 w 7567332"/>
              <a:gd name="connsiteY197" fmla="*/ 1807342 h 4698694"/>
              <a:gd name="connsiteX198" fmla="*/ 4810496 w 7567332"/>
              <a:gd name="connsiteY198" fmla="*/ 1787632 h 4698694"/>
              <a:gd name="connsiteX199" fmla="*/ 4833162 w 7567332"/>
              <a:gd name="connsiteY199" fmla="*/ 1772850 h 4698694"/>
              <a:gd name="connsiteX200" fmla="*/ 4847451 w 7567332"/>
              <a:gd name="connsiteY200" fmla="*/ 1750185 h 4698694"/>
              <a:gd name="connsiteX201" fmla="*/ 4936143 w 7567332"/>
              <a:gd name="connsiteY201" fmla="*/ 1671348 h 4698694"/>
              <a:gd name="connsiteX202" fmla="*/ 4940085 w 7567332"/>
              <a:gd name="connsiteY202" fmla="*/ 1665435 h 4698694"/>
              <a:gd name="connsiteX203" fmla="*/ 4974083 w 7567332"/>
              <a:gd name="connsiteY203" fmla="*/ 1623553 h 4698694"/>
              <a:gd name="connsiteX204" fmla="*/ 5030747 w 7567332"/>
              <a:gd name="connsiteY204" fmla="*/ 1629465 h 4698694"/>
              <a:gd name="connsiteX205" fmla="*/ 5031240 w 7567332"/>
              <a:gd name="connsiteY205" fmla="*/ 1638827 h 4698694"/>
              <a:gd name="connsiteX206" fmla="*/ 6555261 w 7567332"/>
              <a:gd name="connsiteY206" fmla="*/ 508992 h 4698694"/>
              <a:gd name="connsiteX207" fmla="*/ 6562652 w 7567332"/>
              <a:gd name="connsiteY207" fmla="*/ 518847 h 4698694"/>
              <a:gd name="connsiteX208" fmla="*/ 5148018 w 7567332"/>
              <a:gd name="connsiteY208" fmla="*/ 1568367 h 4698694"/>
              <a:gd name="connsiteX209" fmla="*/ 5150974 w 7567332"/>
              <a:gd name="connsiteY209" fmla="*/ 1572309 h 4698694"/>
              <a:gd name="connsiteX210" fmla="*/ 5170683 w 7567332"/>
              <a:gd name="connsiteY210" fmla="*/ 1559990 h 4698694"/>
              <a:gd name="connsiteX211" fmla="*/ 7415079 w 7567332"/>
              <a:gd name="connsiteY211" fmla="*/ 12811 h 4698694"/>
              <a:gd name="connsiteX212" fmla="*/ 7429367 w 7567332"/>
              <a:gd name="connsiteY212" fmla="*/ 0 h 4698694"/>
              <a:gd name="connsiteX213" fmla="*/ 7439222 w 7567332"/>
              <a:gd name="connsiteY213" fmla="*/ 0 h 4698694"/>
              <a:gd name="connsiteX214" fmla="*/ 7417542 w 7567332"/>
              <a:gd name="connsiteY214" fmla="*/ 25622 h 4698694"/>
              <a:gd name="connsiteX215" fmla="*/ 5076079 w 7567332"/>
              <a:gd name="connsiteY215" fmla="*/ 1640305 h 4698694"/>
              <a:gd name="connsiteX216" fmla="*/ 5048978 w 7567332"/>
              <a:gd name="connsiteY216" fmla="*/ 1659522 h 4698694"/>
              <a:gd name="connsiteX217" fmla="*/ 5060804 w 7567332"/>
              <a:gd name="connsiteY217" fmla="*/ 1673811 h 4698694"/>
              <a:gd name="connsiteX218" fmla="*/ 5070659 w 7567332"/>
              <a:gd name="connsiteY218" fmla="*/ 1688593 h 4698694"/>
              <a:gd name="connsiteX219" fmla="*/ 5941809 w 7567332"/>
              <a:gd name="connsiteY219" fmla="*/ 1080069 h 4698694"/>
              <a:gd name="connsiteX220" fmla="*/ 5948708 w 7567332"/>
              <a:gd name="connsiteY220" fmla="*/ 1089924 h 4698694"/>
              <a:gd name="connsiteX221" fmla="*/ 5081006 w 7567332"/>
              <a:gd name="connsiteY221" fmla="*/ 1696477 h 4698694"/>
              <a:gd name="connsiteX222" fmla="*/ 5117961 w 7567332"/>
              <a:gd name="connsiteY222" fmla="*/ 1747228 h 4698694"/>
              <a:gd name="connsiteX223" fmla="*/ 5141119 w 7567332"/>
              <a:gd name="connsiteY223" fmla="*/ 1732446 h 4698694"/>
              <a:gd name="connsiteX224" fmla="*/ 6632620 w 7567332"/>
              <a:gd name="connsiteY224" fmla="*/ 755851 h 4698694"/>
              <a:gd name="connsiteX225" fmla="*/ 7528900 w 7567332"/>
              <a:gd name="connsiteY225" fmla="*/ 169500 h 4698694"/>
              <a:gd name="connsiteX226" fmla="*/ 7567332 w 7567332"/>
              <a:gd name="connsiteY226" fmla="*/ 152747 h 4698694"/>
              <a:gd name="connsiteX227" fmla="*/ 7566347 w 7567332"/>
              <a:gd name="connsiteY227" fmla="*/ 157182 h 4698694"/>
              <a:gd name="connsiteX228" fmla="*/ 3202218 w 7567332"/>
              <a:gd name="connsiteY228" fmla="*/ 2975117 h 4698694"/>
              <a:gd name="connsiteX229" fmla="*/ 3231289 w 7567332"/>
              <a:gd name="connsiteY229" fmla="*/ 3020941 h 4698694"/>
              <a:gd name="connsiteX230" fmla="*/ 3358414 w 7567332"/>
              <a:gd name="connsiteY230" fmla="*/ 3118995 h 4698694"/>
              <a:gd name="connsiteX231" fmla="*/ 3386007 w 7567332"/>
              <a:gd name="connsiteY231" fmla="*/ 3139197 h 4698694"/>
              <a:gd name="connsiteX232" fmla="*/ 3399804 w 7567332"/>
              <a:gd name="connsiteY232" fmla="*/ 3178123 h 4698694"/>
              <a:gd name="connsiteX233" fmla="*/ 3405224 w 7567332"/>
              <a:gd name="connsiteY233" fmla="*/ 3191919 h 4698694"/>
              <a:gd name="connsiteX234" fmla="*/ 3422962 w 7567332"/>
              <a:gd name="connsiteY234" fmla="*/ 3212614 h 4698694"/>
              <a:gd name="connsiteX235" fmla="*/ 3632866 w 7567332"/>
              <a:gd name="connsiteY235" fmla="*/ 3536832 h 4698694"/>
              <a:gd name="connsiteX236" fmla="*/ 3664894 w 7567332"/>
              <a:gd name="connsiteY236" fmla="*/ 3710273 h 4698694"/>
              <a:gd name="connsiteX237" fmla="*/ 3636315 w 7567332"/>
              <a:gd name="connsiteY237" fmla="*/ 3866962 h 4698694"/>
              <a:gd name="connsiteX238" fmla="*/ 3637793 w 7567332"/>
              <a:gd name="connsiteY238" fmla="*/ 3866962 h 4698694"/>
              <a:gd name="connsiteX239" fmla="*/ 3648633 w 7567332"/>
              <a:gd name="connsiteY239" fmla="*/ 3857108 h 4698694"/>
              <a:gd name="connsiteX240" fmla="*/ 3876769 w 7567332"/>
              <a:gd name="connsiteY240" fmla="*/ 3699926 h 4698694"/>
              <a:gd name="connsiteX241" fmla="*/ 3895985 w 7567332"/>
              <a:gd name="connsiteY241" fmla="*/ 3680217 h 4698694"/>
              <a:gd name="connsiteX242" fmla="*/ 3980735 w 7567332"/>
              <a:gd name="connsiteY242" fmla="*/ 3580685 h 4698694"/>
              <a:gd name="connsiteX243" fmla="*/ 4008328 w 7567332"/>
              <a:gd name="connsiteY243" fmla="*/ 3536832 h 4698694"/>
              <a:gd name="connsiteX244" fmla="*/ 4051688 w 7567332"/>
              <a:gd name="connsiteY244" fmla="*/ 3427445 h 4698694"/>
              <a:gd name="connsiteX245" fmla="*/ 4129048 w 7567332"/>
              <a:gd name="connsiteY245" fmla="*/ 3292929 h 4698694"/>
              <a:gd name="connsiteX246" fmla="*/ 4133975 w 7567332"/>
              <a:gd name="connsiteY246" fmla="*/ 3234294 h 4698694"/>
              <a:gd name="connsiteX247" fmla="*/ 4154177 w 7567332"/>
              <a:gd name="connsiteY247" fmla="*/ 2783444 h 4698694"/>
              <a:gd name="connsiteX248" fmla="*/ 4186697 w 7567332"/>
              <a:gd name="connsiteY248" fmla="*/ 2717418 h 4698694"/>
              <a:gd name="connsiteX249" fmla="*/ 4179799 w 7567332"/>
              <a:gd name="connsiteY249" fmla="*/ 2681449 h 4698694"/>
              <a:gd name="connsiteX250" fmla="*/ 4110323 w 7567332"/>
              <a:gd name="connsiteY250" fmla="*/ 2507021 h 4698694"/>
              <a:gd name="connsiteX251" fmla="*/ 4101947 w 7567332"/>
              <a:gd name="connsiteY251" fmla="*/ 2465139 h 4698694"/>
              <a:gd name="connsiteX252" fmla="*/ 4029516 w 7567332"/>
              <a:gd name="connsiteY252" fmla="*/ 2506529 h 4698694"/>
              <a:gd name="connsiteX253" fmla="*/ 4022617 w 7567332"/>
              <a:gd name="connsiteY253" fmla="*/ 2519832 h 4698694"/>
              <a:gd name="connsiteX254" fmla="*/ 3974329 w 7567332"/>
              <a:gd name="connsiteY254" fmla="*/ 2571077 h 4698694"/>
              <a:gd name="connsiteX255" fmla="*/ 3923578 w 7567332"/>
              <a:gd name="connsiteY255" fmla="*/ 2573540 h 4698694"/>
              <a:gd name="connsiteX256" fmla="*/ 3872827 w 7567332"/>
              <a:gd name="connsiteY256" fmla="*/ 2639566 h 4698694"/>
              <a:gd name="connsiteX257" fmla="*/ 3834393 w 7567332"/>
              <a:gd name="connsiteY257" fmla="*/ 2677999 h 4698694"/>
              <a:gd name="connsiteX258" fmla="*/ 3735354 w 7567332"/>
              <a:gd name="connsiteY258" fmla="*/ 2695245 h 4698694"/>
              <a:gd name="connsiteX259" fmla="*/ 3698892 w 7567332"/>
              <a:gd name="connsiteY259" fmla="*/ 2699680 h 4698694"/>
              <a:gd name="connsiteX260" fmla="*/ 3438237 w 7567332"/>
              <a:gd name="connsiteY260" fmla="*/ 2838630 h 4698694"/>
              <a:gd name="connsiteX261" fmla="*/ 3202218 w 7567332"/>
              <a:gd name="connsiteY261" fmla="*/ 2975117 h 4698694"/>
              <a:gd name="connsiteX0" fmla="*/ 7566347 w 7567332"/>
              <a:gd name="connsiteY0" fmla="*/ 157182 h 4698694"/>
              <a:gd name="connsiteX1" fmla="*/ 7024834 w 7567332"/>
              <a:gd name="connsiteY1" fmla="*/ 512441 h 4698694"/>
              <a:gd name="connsiteX2" fmla="*/ 5142105 w 7567332"/>
              <a:gd name="connsiteY2" fmla="*/ 1744765 h 4698694"/>
              <a:gd name="connsiteX3" fmla="*/ 5125352 w 7567332"/>
              <a:gd name="connsiteY3" fmla="*/ 1777285 h 4698694"/>
              <a:gd name="connsiteX4" fmla="*/ 5105642 w 7567332"/>
              <a:gd name="connsiteY4" fmla="*/ 1817689 h 4698694"/>
              <a:gd name="connsiteX5" fmla="*/ 5000198 w 7567332"/>
              <a:gd name="connsiteY5" fmla="*/ 1875831 h 4698694"/>
              <a:gd name="connsiteX6" fmla="*/ 4988372 w 7567332"/>
              <a:gd name="connsiteY6" fmla="*/ 1878295 h 4698694"/>
              <a:gd name="connsiteX7" fmla="*/ 4935157 w 7567332"/>
              <a:gd name="connsiteY7" fmla="*/ 1896526 h 4698694"/>
              <a:gd name="connsiteX8" fmla="*/ 5005618 w 7567332"/>
              <a:gd name="connsiteY8" fmla="*/ 1990638 h 4698694"/>
              <a:gd name="connsiteX9" fmla="*/ 5013009 w 7567332"/>
              <a:gd name="connsiteY9" fmla="*/ 2033998 h 4698694"/>
              <a:gd name="connsiteX10" fmla="*/ 5078050 w 7567332"/>
              <a:gd name="connsiteY10" fmla="*/ 2170978 h 4698694"/>
              <a:gd name="connsiteX11" fmla="*/ 5119439 w 7567332"/>
              <a:gd name="connsiteY11" fmla="*/ 2274945 h 4698694"/>
              <a:gd name="connsiteX12" fmla="*/ 5107614 w 7567332"/>
              <a:gd name="connsiteY12" fmla="*/ 2414388 h 4698694"/>
              <a:gd name="connsiteX13" fmla="*/ 4923332 w 7567332"/>
              <a:gd name="connsiteY13" fmla="*/ 2502587 h 4698694"/>
              <a:gd name="connsiteX14" fmla="*/ 4853856 w 7567332"/>
              <a:gd name="connsiteY14" fmla="*/ 2460212 h 4698694"/>
              <a:gd name="connsiteX15" fmla="*/ 4853856 w 7567332"/>
              <a:gd name="connsiteY15" fmla="*/ 2484848 h 4698694"/>
              <a:gd name="connsiteX16" fmla="*/ 4845973 w 7567332"/>
              <a:gd name="connsiteY16" fmla="*/ 2589801 h 4698694"/>
              <a:gd name="connsiteX17" fmla="*/ 4842031 w 7567332"/>
              <a:gd name="connsiteY17" fmla="*/ 2623799 h 4698694"/>
              <a:gd name="connsiteX18" fmla="*/ 4811482 w 7567332"/>
              <a:gd name="connsiteY18" fmla="*/ 2791328 h 4698694"/>
              <a:gd name="connsiteX19" fmla="*/ 4813945 w 7567332"/>
              <a:gd name="connsiteY19" fmla="*/ 2860310 h 4698694"/>
              <a:gd name="connsiteX20" fmla="*/ 4804091 w 7567332"/>
              <a:gd name="connsiteY20" fmla="*/ 2895787 h 4698694"/>
              <a:gd name="connsiteX21" fmla="*/ 4760237 w 7567332"/>
              <a:gd name="connsiteY21" fmla="*/ 2961813 h 4698694"/>
              <a:gd name="connsiteX22" fmla="*/ 4734615 w 7567332"/>
              <a:gd name="connsiteY22" fmla="*/ 3027839 h 4698694"/>
              <a:gd name="connsiteX23" fmla="*/ 4710964 w 7567332"/>
              <a:gd name="connsiteY23" fmla="*/ 3084503 h 4698694"/>
              <a:gd name="connsiteX24" fmla="*/ 4718355 w 7567332"/>
              <a:gd name="connsiteY24" fmla="*/ 3117024 h 4698694"/>
              <a:gd name="connsiteX25" fmla="*/ 4906086 w 7567332"/>
              <a:gd name="connsiteY25" fmla="*/ 3328899 h 4698694"/>
              <a:gd name="connsiteX26" fmla="*/ 5041587 w 7567332"/>
              <a:gd name="connsiteY26" fmla="*/ 3521557 h 4698694"/>
              <a:gd name="connsiteX27" fmla="*/ 5063268 w 7567332"/>
              <a:gd name="connsiteY27" fmla="*/ 3700912 h 4698694"/>
              <a:gd name="connsiteX28" fmla="*/ 4964229 w 7567332"/>
              <a:gd name="connsiteY28" fmla="*/ 3970929 h 4698694"/>
              <a:gd name="connsiteX29" fmla="*/ 4913477 w 7567332"/>
              <a:gd name="connsiteY29" fmla="*/ 4135009 h 4698694"/>
              <a:gd name="connsiteX30" fmla="*/ 4843509 w 7567332"/>
              <a:gd name="connsiteY30" fmla="*/ 4286770 h 4698694"/>
              <a:gd name="connsiteX31" fmla="*/ 4809018 w 7567332"/>
              <a:gd name="connsiteY31" fmla="*/ 4373491 h 4698694"/>
              <a:gd name="connsiteX32" fmla="*/ 4817394 w 7567332"/>
              <a:gd name="connsiteY32" fmla="*/ 4410939 h 4698694"/>
              <a:gd name="connsiteX33" fmla="*/ 4873566 w 7567332"/>
              <a:gd name="connsiteY33" fmla="*/ 4488790 h 4698694"/>
              <a:gd name="connsiteX34" fmla="*/ 4986894 w 7567332"/>
              <a:gd name="connsiteY34" fmla="*/ 4576497 h 4698694"/>
              <a:gd name="connsiteX35" fmla="*/ 5029269 w 7567332"/>
              <a:gd name="connsiteY35" fmla="*/ 4596206 h 4698694"/>
              <a:gd name="connsiteX36" fmla="*/ 5061297 w 7567332"/>
              <a:gd name="connsiteY36" fmla="*/ 4668638 h 4698694"/>
              <a:gd name="connsiteX37" fmla="*/ 5022371 w 7567332"/>
              <a:gd name="connsiteY37" fmla="*/ 4698694 h 4698694"/>
              <a:gd name="connsiteX38" fmla="*/ 4928752 w 7567332"/>
              <a:gd name="connsiteY38" fmla="*/ 4698694 h 4698694"/>
              <a:gd name="connsiteX39" fmla="*/ 4902637 w 7567332"/>
              <a:gd name="connsiteY39" fmla="*/ 4694260 h 4698694"/>
              <a:gd name="connsiteX40" fmla="*/ 4693718 w 7567332"/>
              <a:gd name="connsiteY40" fmla="*/ 4685883 h 4698694"/>
              <a:gd name="connsiteX41" fmla="*/ 4495147 w 7567332"/>
              <a:gd name="connsiteY41" fmla="*/ 4643016 h 4698694"/>
              <a:gd name="connsiteX42" fmla="*/ 4451294 w 7567332"/>
              <a:gd name="connsiteY42" fmla="*/ 4561222 h 4698694"/>
              <a:gd name="connsiteX43" fmla="*/ 4474945 w 7567332"/>
              <a:gd name="connsiteY43" fmla="*/ 4489283 h 4698694"/>
              <a:gd name="connsiteX44" fmla="*/ 4549348 w 7567332"/>
              <a:gd name="connsiteY44" fmla="*/ 4289234 h 4698694"/>
              <a:gd name="connsiteX45" fmla="*/ 4594679 w 7567332"/>
              <a:gd name="connsiteY45" fmla="*/ 4095097 h 4698694"/>
              <a:gd name="connsiteX46" fmla="*/ 4655778 w 7567332"/>
              <a:gd name="connsiteY46" fmla="*/ 3829022 h 4698694"/>
              <a:gd name="connsiteX47" fmla="*/ 4674502 w 7567332"/>
              <a:gd name="connsiteY47" fmla="*/ 3770880 h 4698694"/>
              <a:gd name="connsiteX48" fmla="*/ 4674995 w 7567332"/>
              <a:gd name="connsiteY48" fmla="*/ 3742301 h 4698694"/>
              <a:gd name="connsiteX49" fmla="*/ 4597636 w 7567332"/>
              <a:gd name="connsiteY49" fmla="*/ 3669870 h 4698694"/>
              <a:gd name="connsiteX50" fmla="*/ 4495640 w 7567332"/>
              <a:gd name="connsiteY50" fmla="*/ 3601872 h 4698694"/>
              <a:gd name="connsiteX51" fmla="*/ 4457207 w 7567332"/>
              <a:gd name="connsiteY51" fmla="*/ 3570338 h 4698694"/>
              <a:gd name="connsiteX52" fmla="*/ 4370979 w 7567332"/>
              <a:gd name="connsiteY52" fmla="*/ 3713230 h 4698694"/>
              <a:gd name="connsiteX53" fmla="*/ 4318256 w 7567332"/>
              <a:gd name="connsiteY53" fmla="*/ 3786154 h 4698694"/>
              <a:gd name="connsiteX54" fmla="*/ 4228087 w 7567332"/>
              <a:gd name="connsiteY54" fmla="*/ 3865484 h 4698694"/>
              <a:gd name="connsiteX55" fmla="*/ 4067456 w 7567332"/>
              <a:gd name="connsiteY55" fmla="*/ 3968465 h 4698694"/>
              <a:gd name="connsiteX56" fmla="*/ 4008821 w 7567332"/>
              <a:gd name="connsiteY56" fmla="*/ 3999507 h 4698694"/>
              <a:gd name="connsiteX57" fmla="*/ 3879725 w 7567332"/>
              <a:gd name="connsiteY57" fmla="*/ 4057157 h 4698694"/>
              <a:gd name="connsiteX58" fmla="*/ 3801873 w 7567332"/>
              <a:gd name="connsiteY58" fmla="*/ 4103966 h 4698694"/>
              <a:gd name="connsiteX59" fmla="*/ 3783642 w 7567332"/>
              <a:gd name="connsiteY59" fmla="*/ 4120227 h 4698694"/>
              <a:gd name="connsiteX60" fmla="*/ 3584578 w 7567332"/>
              <a:gd name="connsiteY60" fmla="*/ 4269524 h 4698694"/>
              <a:gd name="connsiteX61" fmla="*/ 3528900 w 7567332"/>
              <a:gd name="connsiteY61" fmla="*/ 4321261 h 4698694"/>
              <a:gd name="connsiteX62" fmla="*/ 3530378 w 7567332"/>
              <a:gd name="connsiteY62" fmla="*/ 4360187 h 4698694"/>
              <a:gd name="connsiteX63" fmla="*/ 3555014 w 7567332"/>
              <a:gd name="connsiteY63" fmla="*/ 4401084 h 4698694"/>
              <a:gd name="connsiteX64" fmla="*/ 3626461 w 7567332"/>
              <a:gd name="connsiteY64" fmla="*/ 4478443 h 4698694"/>
              <a:gd name="connsiteX65" fmla="*/ 3701356 w 7567332"/>
              <a:gd name="connsiteY65" fmla="*/ 4562208 h 4698694"/>
              <a:gd name="connsiteX66" fmla="*/ 3664401 w 7567332"/>
              <a:gd name="connsiteY66" fmla="*/ 4608032 h 4698694"/>
              <a:gd name="connsiteX67" fmla="*/ 3300272 w 7567332"/>
              <a:gd name="connsiteY67" fmla="*/ 4621828 h 4698694"/>
              <a:gd name="connsiteX68" fmla="*/ 3159350 w 7567332"/>
              <a:gd name="connsiteY68" fmla="*/ 4594235 h 4698694"/>
              <a:gd name="connsiteX69" fmla="*/ 3143090 w 7567332"/>
              <a:gd name="connsiteY69" fmla="*/ 4561222 h 4698694"/>
              <a:gd name="connsiteX70" fmla="*/ 3161814 w 7567332"/>
              <a:gd name="connsiteY70" fmla="*/ 4439517 h 4698694"/>
              <a:gd name="connsiteX71" fmla="*/ 3157380 w 7567332"/>
              <a:gd name="connsiteY71" fmla="*/ 4402070 h 4698694"/>
              <a:gd name="connsiteX72" fmla="*/ 3163785 w 7567332"/>
              <a:gd name="connsiteY72" fmla="*/ 4324711 h 4698694"/>
              <a:gd name="connsiteX73" fmla="*/ 3205667 w 7567332"/>
              <a:gd name="connsiteY73" fmla="*/ 4207440 h 4698694"/>
              <a:gd name="connsiteX74" fmla="*/ 3250999 w 7567332"/>
              <a:gd name="connsiteY74" fmla="*/ 3989160 h 4698694"/>
              <a:gd name="connsiteX75" fmla="*/ 3255433 w 7567332"/>
              <a:gd name="connsiteY75" fmla="*/ 3967972 h 4698694"/>
              <a:gd name="connsiteX76" fmla="*/ 3260361 w 7567332"/>
              <a:gd name="connsiteY76" fmla="*/ 3864006 h 4698694"/>
              <a:gd name="connsiteX77" fmla="*/ 3250999 w 7567332"/>
              <a:gd name="connsiteY77" fmla="*/ 3821138 h 4698694"/>
              <a:gd name="connsiteX78" fmla="*/ 3206160 w 7567332"/>
              <a:gd name="connsiteY78" fmla="*/ 3752156 h 4698694"/>
              <a:gd name="connsiteX79" fmla="*/ 3193842 w 7567332"/>
              <a:gd name="connsiteY79" fmla="*/ 3740330 h 4698694"/>
              <a:gd name="connsiteX80" fmla="*/ 2964228 w 7567332"/>
              <a:gd name="connsiteY80" fmla="*/ 3544223 h 4698694"/>
              <a:gd name="connsiteX81" fmla="*/ 2843509 w 7567332"/>
              <a:gd name="connsiteY81" fmla="*/ 3424489 h 4698694"/>
              <a:gd name="connsiteX82" fmla="*/ 2829713 w 7567332"/>
              <a:gd name="connsiteY82" fmla="*/ 3440256 h 4698694"/>
              <a:gd name="connsiteX83" fmla="*/ 2607490 w 7567332"/>
              <a:gd name="connsiteY83" fmla="*/ 3716679 h 4698694"/>
              <a:gd name="connsiteX84" fmla="*/ 2545899 w 7567332"/>
              <a:gd name="connsiteY84" fmla="*/ 3779749 h 4698694"/>
              <a:gd name="connsiteX85" fmla="*/ 2478887 w 7567332"/>
              <a:gd name="connsiteY85" fmla="*/ 3866469 h 4698694"/>
              <a:gd name="connsiteX86" fmla="*/ 2423701 w 7567332"/>
              <a:gd name="connsiteY86" fmla="*/ 3936930 h 4698694"/>
              <a:gd name="connsiteX87" fmla="*/ 2313329 w 7567332"/>
              <a:gd name="connsiteY87" fmla="*/ 4044346 h 4698694"/>
              <a:gd name="connsiteX88" fmla="*/ 2293127 w 7567332"/>
              <a:gd name="connsiteY88" fmla="*/ 4066026 h 4698694"/>
              <a:gd name="connsiteX89" fmla="*/ 2146293 w 7567332"/>
              <a:gd name="connsiteY89" fmla="*/ 4127618 h 4698694"/>
              <a:gd name="connsiteX90" fmla="*/ 2116729 w 7567332"/>
              <a:gd name="connsiteY90" fmla="*/ 4143385 h 4698694"/>
              <a:gd name="connsiteX91" fmla="*/ 1988126 w 7567332"/>
              <a:gd name="connsiteY91" fmla="*/ 4332594 h 4698694"/>
              <a:gd name="connsiteX92" fmla="*/ 1981720 w 7567332"/>
              <a:gd name="connsiteY92" fmla="*/ 4345405 h 4698694"/>
              <a:gd name="connsiteX93" fmla="*/ 1955606 w 7567332"/>
              <a:gd name="connsiteY93" fmla="*/ 4387288 h 4698694"/>
              <a:gd name="connsiteX94" fmla="*/ 1933433 w 7567332"/>
              <a:gd name="connsiteY94" fmla="*/ 4433605 h 4698694"/>
              <a:gd name="connsiteX95" fmla="*/ 1916187 w 7567332"/>
              <a:gd name="connsiteY95" fmla="*/ 4479429 h 4698694"/>
              <a:gd name="connsiteX96" fmla="*/ 1914216 w 7567332"/>
              <a:gd name="connsiteY96" fmla="*/ 4499138 h 4698694"/>
              <a:gd name="connsiteX97" fmla="*/ 1855088 w 7567332"/>
              <a:gd name="connsiteY97" fmla="*/ 4607046 h 4698694"/>
              <a:gd name="connsiteX98" fmla="*/ 1709732 w 7567332"/>
              <a:gd name="connsiteY98" fmla="*/ 4603597 h 4698694"/>
              <a:gd name="connsiteX99" fmla="*/ 1693965 w 7567332"/>
              <a:gd name="connsiteY99" fmla="*/ 4581424 h 4698694"/>
              <a:gd name="connsiteX100" fmla="*/ 1691008 w 7567332"/>
              <a:gd name="connsiteY100" fmla="*/ 4436068 h 4698694"/>
              <a:gd name="connsiteX101" fmla="*/ 1752107 w 7567332"/>
              <a:gd name="connsiteY101" fmla="*/ 4221237 h 4698694"/>
              <a:gd name="connsiteX102" fmla="*/ 1874798 w 7567332"/>
              <a:gd name="connsiteY102" fmla="*/ 4019216 h 4698694"/>
              <a:gd name="connsiteX103" fmla="*/ 1904854 w 7567332"/>
              <a:gd name="connsiteY103" fmla="*/ 3980783 h 4698694"/>
              <a:gd name="connsiteX104" fmla="*/ 1920129 w 7567332"/>
              <a:gd name="connsiteY104" fmla="*/ 3953191 h 4698694"/>
              <a:gd name="connsiteX105" fmla="*/ 1981228 w 7567332"/>
              <a:gd name="connsiteY105" fmla="*/ 3836413 h 4698694"/>
              <a:gd name="connsiteX106" fmla="*/ 2046761 w 7567332"/>
              <a:gd name="connsiteY106" fmla="*/ 3769894 h 4698694"/>
              <a:gd name="connsiteX107" fmla="*/ 2153191 w 7567332"/>
              <a:gd name="connsiteY107" fmla="*/ 3644247 h 4698694"/>
              <a:gd name="connsiteX108" fmla="*/ 2121164 w 7567332"/>
              <a:gd name="connsiteY108" fmla="*/ 3650160 h 4698694"/>
              <a:gd name="connsiteX109" fmla="*/ 1294359 w 7567332"/>
              <a:gd name="connsiteY109" fmla="*/ 4097561 h 4698694"/>
              <a:gd name="connsiteX110" fmla="*/ 6298 w 7567332"/>
              <a:gd name="connsiteY110" fmla="*/ 4530765 h 4698694"/>
              <a:gd name="connsiteX111" fmla="*/ 0 w 7567332"/>
              <a:gd name="connsiteY111" fmla="*/ 4377859 h 4698694"/>
              <a:gd name="connsiteX112" fmla="*/ 1259375 w 7567332"/>
              <a:gd name="connsiteY112" fmla="*/ 3931510 h 4698694"/>
              <a:gd name="connsiteX113" fmla="*/ 1491452 w 7567332"/>
              <a:gd name="connsiteY113" fmla="*/ 3813747 h 4698694"/>
              <a:gd name="connsiteX114" fmla="*/ 2212812 w 7567332"/>
              <a:gd name="connsiteY114" fmla="*/ 3369796 h 4698694"/>
              <a:gd name="connsiteX115" fmla="*/ 2273418 w 7567332"/>
              <a:gd name="connsiteY115" fmla="*/ 3310175 h 4698694"/>
              <a:gd name="connsiteX116" fmla="*/ 2278838 w 7567332"/>
              <a:gd name="connsiteY116" fmla="*/ 3294900 h 4698694"/>
              <a:gd name="connsiteX117" fmla="*/ 2299040 w 7567332"/>
              <a:gd name="connsiteY117" fmla="*/ 3223947 h 4698694"/>
              <a:gd name="connsiteX118" fmla="*/ 2373935 w 7567332"/>
              <a:gd name="connsiteY118" fmla="*/ 3099778 h 4698694"/>
              <a:gd name="connsiteX119" fmla="*/ 2375906 w 7567332"/>
              <a:gd name="connsiteY119" fmla="*/ 3073171 h 4698694"/>
              <a:gd name="connsiteX120" fmla="*/ 2371472 w 7567332"/>
              <a:gd name="connsiteY120" fmla="*/ 2988914 h 4698694"/>
              <a:gd name="connsiteX121" fmla="*/ 2422223 w 7567332"/>
              <a:gd name="connsiteY121" fmla="*/ 2837645 h 4698694"/>
              <a:gd name="connsiteX122" fmla="*/ 2479380 w 7567332"/>
              <a:gd name="connsiteY122" fmla="*/ 2756837 h 4698694"/>
              <a:gd name="connsiteX123" fmla="*/ 2479380 w 7567332"/>
              <a:gd name="connsiteY123" fmla="*/ 2698202 h 4698694"/>
              <a:gd name="connsiteX124" fmla="*/ 2431092 w 7567332"/>
              <a:gd name="connsiteY124" fmla="*/ 2633654 h 4698694"/>
              <a:gd name="connsiteX125" fmla="*/ 2446860 w 7567332"/>
              <a:gd name="connsiteY125" fmla="*/ 2470067 h 4698694"/>
              <a:gd name="connsiteX126" fmla="*/ 2545406 w 7567332"/>
              <a:gd name="connsiteY126" fmla="*/ 2153733 h 4698694"/>
              <a:gd name="connsiteX127" fmla="*/ 2831191 w 7567332"/>
              <a:gd name="connsiteY127" fmla="*/ 1831978 h 4698694"/>
              <a:gd name="connsiteX128" fmla="*/ 2886869 w 7567332"/>
              <a:gd name="connsiteY128" fmla="*/ 1800936 h 4698694"/>
              <a:gd name="connsiteX129" fmla="*/ 2946983 w 7567332"/>
              <a:gd name="connsiteY129" fmla="*/ 1696477 h 4698694"/>
              <a:gd name="connsiteX130" fmla="*/ 2905593 w 7567332"/>
              <a:gd name="connsiteY130" fmla="*/ 1709288 h 4698694"/>
              <a:gd name="connsiteX131" fmla="*/ 2864696 w 7567332"/>
              <a:gd name="connsiteY131" fmla="*/ 1716186 h 4698694"/>
              <a:gd name="connsiteX132" fmla="*/ 2832176 w 7567332"/>
              <a:gd name="connsiteY132" fmla="*/ 1662478 h 4698694"/>
              <a:gd name="connsiteX133" fmla="*/ 2844002 w 7567332"/>
              <a:gd name="connsiteY133" fmla="*/ 1641291 h 4698694"/>
              <a:gd name="connsiteX134" fmla="*/ 2854842 w 7567332"/>
              <a:gd name="connsiteY134" fmla="*/ 1588076 h 4698694"/>
              <a:gd name="connsiteX135" fmla="*/ 2831191 w 7567332"/>
              <a:gd name="connsiteY135" fmla="*/ 1573294 h 4698694"/>
              <a:gd name="connsiteX136" fmla="*/ 2824785 w 7567332"/>
              <a:gd name="connsiteY136" fmla="*/ 1515152 h 4698694"/>
              <a:gd name="connsiteX137" fmla="*/ 2832176 w 7567332"/>
              <a:gd name="connsiteY137" fmla="*/ 1509239 h 4698694"/>
              <a:gd name="connsiteX138" fmla="*/ 2861247 w 7567332"/>
              <a:gd name="connsiteY138" fmla="*/ 1467356 h 4698694"/>
              <a:gd name="connsiteX139" fmla="*/ 2896231 w 7567332"/>
              <a:gd name="connsiteY139" fmla="*/ 1371766 h 4698694"/>
              <a:gd name="connsiteX140" fmla="*/ 3346096 w 7567332"/>
              <a:gd name="connsiteY140" fmla="*/ 1329391 h 4698694"/>
              <a:gd name="connsiteX141" fmla="*/ 3446121 w 7567332"/>
              <a:gd name="connsiteY141" fmla="*/ 1457009 h 4698694"/>
              <a:gd name="connsiteX142" fmla="*/ 3499828 w 7567332"/>
              <a:gd name="connsiteY142" fmla="*/ 1524513 h 4698694"/>
              <a:gd name="connsiteX143" fmla="*/ 3491452 w 7567332"/>
              <a:gd name="connsiteY143" fmla="*/ 1556048 h 4698694"/>
              <a:gd name="connsiteX144" fmla="*/ 3398326 w 7567332"/>
              <a:gd name="connsiteY144" fmla="*/ 1579207 h 4698694"/>
              <a:gd name="connsiteX145" fmla="*/ 3370240 w 7567332"/>
              <a:gd name="connsiteY145" fmla="*/ 1632422 h 4698694"/>
              <a:gd name="connsiteX146" fmla="*/ 3386500 w 7567332"/>
              <a:gd name="connsiteY146" fmla="*/ 1662971 h 4698694"/>
              <a:gd name="connsiteX147" fmla="*/ 3369254 w 7567332"/>
              <a:gd name="connsiteY147" fmla="*/ 1715201 h 4698694"/>
              <a:gd name="connsiteX148" fmla="*/ 3357429 w 7567332"/>
              <a:gd name="connsiteY148" fmla="*/ 1753634 h 4698694"/>
              <a:gd name="connsiteX149" fmla="*/ 3350038 w 7567332"/>
              <a:gd name="connsiteY149" fmla="*/ 1818675 h 4698694"/>
              <a:gd name="connsiteX150" fmla="*/ 3323430 w 7567332"/>
              <a:gd name="connsiteY150" fmla="*/ 1866962 h 4698694"/>
              <a:gd name="connsiteX151" fmla="*/ 3309141 w 7567332"/>
              <a:gd name="connsiteY151" fmla="*/ 1882237 h 4698694"/>
              <a:gd name="connsiteX152" fmla="*/ 3270215 w 7567332"/>
              <a:gd name="connsiteY152" fmla="*/ 1908352 h 4698694"/>
              <a:gd name="connsiteX153" fmla="*/ 3224391 w 7567332"/>
              <a:gd name="connsiteY153" fmla="*/ 1917714 h 4698694"/>
              <a:gd name="connsiteX154" fmla="*/ 3224391 w 7567332"/>
              <a:gd name="connsiteY154" fmla="*/ 1926090 h 4698694"/>
              <a:gd name="connsiteX155" fmla="*/ 3250013 w 7567332"/>
              <a:gd name="connsiteY155" fmla="*/ 1947770 h 4698694"/>
              <a:gd name="connsiteX156" fmla="*/ 3362849 w 7567332"/>
              <a:gd name="connsiteY156" fmla="*/ 2180340 h 4698694"/>
              <a:gd name="connsiteX157" fmla="*/ 3352009 w 7567332"/>
              <a:gd name="connsiteY157" fmla="*/ 2445923 h 4698694"/>
              <a:gd name="connsiteX158" fmla="*/ 3349545 w 7567332"/>
              <a:gd name="connsiteY158" fmla="*/ 2485341 h 4698694"/>
              <a:gd name="connsiteX159" fmla="*/ 3508205 w 7567332"/>
              <a:gd name="connsiteY159" fmla="*/ 2472530 h 4698694"/>
              <a:gd name="connsiteX160" fmla="*/ 3581622 w 7567332"/>
              <a:gd name="connsiteY160" fmla="*/ 2464646 h 4698694"/>
              <a:gd name="connsiteX161" fmla="*/ 3713674 w 7567332"/>
              <a:gd name="connsiteY161" fmla="*/ 2421779 h 4698694"/>
              <a:gd name="connsiteX162" fmla="*/ 3737325 w 7567332"/>
              <a:gd name="connsiteY162" fmla="*/ 2408968 h 4698694"/>
              <a:gd name="connsiteX163" fmla="*/ 3828973 w 7567332"/>
              <a:gd name="connsiteY163" fmla="*/ 2421779 h 4698694"/>
              <a:gd name="connsiteX164" fmla="*/ 4012270 w 7567332"/>
              <a:gd name="connsiteY164" fmla="*/ 2294161 h 4698694"/>
              <a:gd name="connsiteX165" fmla="*/ 4019661 w 7567332"/>
              <a:gd name="connsiteY165" fmla="*/ 2273466 h 4698694"/>
              <a:gd name="connsiteX166" fmla="*/ 4036907 w 7567332"/>
              <a:gd name="connsiteY166" fmla="*/ 2089185 h 4698694"/>
              <a:gd name="connsiteX167" fmla="*/ 4053659 w 7567332"/>
              <a:gd name="connsiteY167" fmla="*/ 1992116 h 4698694"/>
              <a:gd name="connsiteX168" fmla="*/ 4187190 w 7567332"/>
              <a:gd name="connsiteY168" fmla="*/ 1812762 h 4698694"/>
              <a:gd name="connsiteX169" fmla="*/ 4220203 w 7567332"/>
              <a:gd name="connsiteY169" fmla="*/ 1785661 h 4698694"/>
              <a:gd name="connsiteX170" fmla="*/ 4231043 w 7567332"/>
              <a:gd name="connsiteY170" fmla="*/ 1742301 h 4698694"/>
              <a:gd name="connsiteX171" fmla="*/ 4187682 w 7567332"/>
              <a:gd name="connsiteY171" fmla="*/ 1752156 h 4698694"/>
              <a:gd name="connsiteX172" fmla="*/ 4162553 w 7567332"/>
              <a:gd name="connsiteY172" fmla="*/ 1741316 h 4698694"/>
              <a:gd name="connsiteX173" fmla="*/ 4161568 w 7567332"/>
              <a:gd name="connsiteY173" fmla="*/ 1717172 h 4698694"/>
              <a:gd name="connsiteX174" fmla="*/ 4167973 w 7567332"/>
              <a:gd name="connsiteY174" fmla="*/ 1651638 h 4698694"/>
              <a:gd name="connsiteX175" fmla="*/ 4165510 w 7567332"/>
              <a:gd name="connsiteY175" fmla="*/ 1643262 h 4698694"/>
              <a:gd name="connsiteX176" fmla="*/ 4135946 w 7567332"/>
              <a:gd name="connsiteY176" fmla="*/ 1633900 h 4698694"/>
              <a:gd name="connsiteX177" fmla="*/ 4135946 w 7567332"/>
              <a:gd name="connsiteY177" fmla="*/ 1584627 h 4698694"/>
              <a:gd name="connsiteX178" fmla="*/ 4147278 w 7567332"/>
              <a:gd name="connsiteY178" fmla="*/ 1547672 h 4698694"/>
              <a:gd name="connsiteX179" fmla="*/ 4274404 w 7567332"/>
              <a:gd name="connsiteY179" fmla="*/ 1267307 h 4698694"/>
              <a:gd name="connsiteX180" fmla="*/ 4584825 w 7567332"/>
              <a:gd name="connsiteY180" fmla="*/ 1266322 h 4698694"/>
              <a:gd name="connsiteX181" fmla="*/ 4675980 w 7567332"/>
              <a:gd name="connsiteY181" fmla="*/ 1340724 h 4698694"/>
              <a:gd name="connsiteX182" fmla="*/ 4717862 w 7567332"/>
              <a:gd name="connsiteY182" fmla="*/ 1373737 h 4698694"/>
              <a:gd name="connsiteX183" fmla="*/ 4730673 w 7567332"/>
              <a:gd name="connsiteY183" fmla="*/ 1390490 h 4698694"/>
              <a:gd name="connsiteX184" fmla="*/ 4750875 w 7567332"/>
              <a:gd name="connsiteY184" fmla="*/ 1410692 h 4698694"/>
              <a:gd name="connsiteX185" fmla="*/ 4754324 w 7567332"/>
              <a:gd name="connsiteY185" fmla="*/ 1442227 h 4698694"/>
              <a:gd name="connsiteX186" fmla="*/ 4671546 w 7567332"/>
              <a:gd name="connsiteY186" fmla="*/ 1485095 h 4698694"/>
              <a:gd name="connsiteX187" fmla="*/ 4646416 w 7567332"/>
              <a:gd name="connsiteY187" fmla="*/ 1496920 h 4698694"/>
              <a:gd name="connsiteX188" fmla="*/ 4686327 w 7567332"/>
              <a:gd name="connsiteY188" fmla="*/ 1556048 h 4698694"/>
              <a:gd name="connsiteX189" fmla="*/ 4685835 w 7567332"/>
              <a:gd name="connsiteY189" fmla="*/ 1612712 h 4698694"/>
              <a:gd name="connsiteX190" fmla="*/ 4679922 w 7567332"/>
              <a:gd name="connsiteY190" fmla="*/ 1642276 h 4698694"/>
              <a:gd name="connsiteX191" fmla="*/ 4674009 w 7567332"/>
              <a:gd name="connsiteY191" fmla="*/ 1689579 h 4698694"/>
              <a:gd name="connsiteX192" fmla="*/ 4685835 w 7567332"/>
              <a:gd name="connsiteY192" fmla="*/ 1722099 h 4698694"/>
              <a:gd name="connsiteX193" fmla="*/ 4692733 w 7567332"/>
              <a:gd name="connsiteY193" fmla="*/ 1796502 h 4698694"/>
              <a:gd name="connsiteX194" fmla="*/ 4628185 w 7567332"/>
              <a:gd name="connsiteY194" fmla="*/ 1823602 h 4698694"/>
              <a:gd name="connsiteX195" fmla="*/ 4602070 w 7567332"/>
              <a:gd name="connsiteY195" fmla="*/ 1826558 h 4698694"/>
              <a:gd name="connsiteX196" fmla="*/ 4709979 w 7567332"/>
              <a:gd name="connsiteY196" fmla="*/ 1853166 h 4698694"/>
              <a:gd name="connsiteX197" fmla="*/ 4763194 w 7567332"/>
              <a:gd name="connsiteY197" fmla="*/ 1807342 h 4698694"/>
              <a:gd name="connsiteX198" fmla="*/ 4810496 w 7567332"/>
              <a:gd name="connsiteY198" fmla="*/ 1787632 h 4698694"/>
              <a:gd name="connsiteX199" fmla="*/ 4833162 w 7567332"/>
              <a:gd name="connsiteY199" fmla="*/ 1772850 h 4698694"/>
              <a:gd name="connsiteX200" fmla="*/ 4847451 w 7567332"/>
              <a:gd name="connsiteY200" fmla="*/ 1750185 h 4698694"/>
              <a:gd name="connsiteX201" fmla="*/ 4936143 w 7567332"/>
              <a:gd name="connsiteY201" fmla="*/ 1671348 h 4698694"/>
              <a:gd name="connsiteX202" fmla="*/ 4940085 w 7567332"/>
              <a:gd name="connsiteY202" fmla="*/ 1665435 h 4698694"/>
              <a:gd name="connsiteX203" fmla="*/ 4974083 w 7567332"/>
              <a:gd name="connsiteY203" fmla="*/ 1623553 h 4698694"/>
              <a:gd name="connsiteX204" fmla="*/ 5030747 w 7567332"/>
              <a:gd name="connsiteY204" fmla="*/ 1629465 h 4698694"/>
              <a:gd name="connsiteX205" fmla="*/ 5031240 w 7567332"/>
              <a:gd name="connsiteY205" fmla="*/ 1638827 h 4698694"/>
              <a:gd name="connsiteX206" fmla="*/ 6555261 w 7567332"/>
              <a:gd name="connsiteY206" fmla="*/ 508992 h 4698694"/>
              <a:gd name="connsiteX207" fmla="*/ 6562652 w 7567332"/>
              <a:gd name="connsiteY207" fmla="*/ 518847 h 4698694"/>
              <a:gd name="connsiteX208" fmla="*/ 5148018 w 7567332"/>
              <a:gd name="connsiteY208" fmla="*/ 1568367 h 4698694"/>
              <a:gd name="connsiteX209" fmla="*/ 5150974 w 7567332"/>
              <a:gd name="connsiteY209" fmla="*/ 1572309 h 4698694"/>
              <a:gd name="connsiteX210" fmla="*/ 5170683 w 7567332"/>
              <a:gd name="connsiteY210" fmla="*/ 1559990 h 4698694"/>
              <a:gd name="connsiteX211" fmla="*/ 7415079 w 7567332"/>
              <a:gd name="connsiteY211" fmla="*/ 12811 h 4698694"/>
              <a:gd name="connsiteX212" fmla="*/ 7429367 w 7567332"/>
              <a:gd name="connsiteY212" fmla="*/ 0 h 4698694"/>
              <a:gd name="connsiteX213" fmla="*/ 7439222 w 7567332"/>
              <a:gd name="connsiteY213" fmla="*/ 0 h 4698694"/>
              <a:gd name="connsiteX214" fmla="*/ 7417542 w 7567332"/>
              <a:gd name="connsiteY214" fmla="*/ 25622 h 4698694"/>
              <a:gd name="connsiteX215" fmla="*/ 5076079 w 7567332"/>
              <a:gd name="connsiteY215" fmla="*/ 1640305 h 4698694"/>
              <a:gd name="connsiteX216" fmla="*/ 5048978 w 7567332"/>
              <a:gd name="connsiteY216" fmla="*/ 1659522 h 4698694"/>
              <a:gd name="connsiteX217" fmla="*/ 5060804 w 7567332"/>
              <a:gd name="connsiteY217" fmla="*/ 1673811 h 4698694"/>
              <a:gd name="connsiteX218" fmla="*/ 5070659 w 7567332"/>
              <a:gd name="connsiteY218" fmla="*/ 1688593 h 4698694"/>
              <a:gd name="connsiteX219" fmla="*/ 5941809 w 7567332"/>
              <a:gd name="connsiteY219" fmla="*/ 1080069 h 4698694"/>
              <a:gd name="connsiteX220" fmla="*/ 5948708 w 7567332"/>
              <a:gd name="connsiteY220" fmla="*/ 1089924 h 4698694"/>
              <a:gd name="connsiteX221" fmla="*/ 5081006 w 7567332"/>
              <a:gd name="connsiteY221" fmla="*/ 1696477 h 4698694"/>
              <a:gd name="connsiteX222" fmla="*/ 5117961 w 7567332"/>
              <a:gd name="connsiteY222" fmla="*/ 1747228 h 4698694"/>
              <a:gd name="connsiteX223" fmla="*/ 5141119 w 7567332"/>
              <a:gd name="connsiteY223" fmla="*/ 1732446 h 4698694"/>
              <a:gd name="connsiteX224" fmla="*/ 6632620 w 7567332"/>
              <a:gd name="connsiteY224" fmla="*/ 755851 h 4698694"/>
              <a:gd name="connsiteX225" fmla="*/ 7528900 w 7567332"/>
              <a:gd name="connsiteY225" fmla="*/ 169500 h 4698694"/>
              <a:gd name="connsiteX226" fmla="*/ 7567332 w 7567332"/>
              <a:gd name="connsiteY226" fmla="*/ 152747 h 4698694"/>
              <a:gd name="connsiteX227" fmla="*/ 7566347 w 7567332"/>
              <a:gd name="connsiteY227" fmla="*/ 157182 h 4698694"/>
              <a:gd name="connsiteX228" fmla="*/ 3202218 w 7567332"/>
              <a:gd name="connsiteY228" fmla="*/ 2975117 h 4698694"/>
              <a:gd name="connsiteX229" fmla="*/ 3231289 w 7567332"/>
              <a:gd name="connsiteY229" fmla="*/ 3020941 h 4698694"/>
              <a:gd name="connsiteX230" fmla="*/ 3358414 w 7567332"/>
              <a:gd name="connsiteY230" fmla="*/ 3118995 h 4698694"/>
              <a:gd name="connsiteX231" fmla="*/ 3386007 w 7567332"/>
              <a:gd name="connsiteY231" fmla="*/ 3139197 h 4698694"/>
              <a:gd name="connsiteX232" fmla="*/ 3399804 w 7567332"/>
              <a:gd name="connsiteY232" fmla="*/ 3178123 h 4698694"/>
              <a:gd name="connsiteX233" fmla="*/ 3405224 w 7567332"/>
              <a:gd name="connsiteY233" fmla="*/ 3191919 h 4698694"/>
              <a:gd name="connsiteX234" fmla="*/ 3422962 w 7567332"/>
              <a:gd name="connsiteY234" fmla="*/ 3212614 h 4698694"/>
              <a:gd name="connsiteX235" fmla="*/ 3632866 w 7567332"/>
              <a:gd name="connsiteY235" fmla="*/ 3536832 h 4698694"/>
              <a:gd name="connsiteX236" fmla="*/ 3664894 w 7567332"/>
              <a:gd name="connsiteY236" fmla="*/ 3710273 h 4698694"/>
              <a:gd name="connsiteX237" fmla="*/ 3636315 w 7567332"/>
              <a:gd name="connsiteY237" fmla="*/ 3866962 h 4698694"/>
              <a:gd name="connsiteX238" fmla="*/ 3637793 w 7567332"/>
              <a:gd name="connsiteY238" fmla="*/ 3866962 h 4698694"/>
              <a:gd name="connsiteX239" fmla="*/ 3648633 w 7567332"/>
              <a:gd name="connsiteY239" fmla="*/ 3857108 h 4698694"/>
              <a:gd name="connsiteX240" fmla="*/ 3876769 w 7567332"/>
              <a:gd name="connsiteY240" fmla="*/ 3699926 h 4698694"/>
              <a:gd name="connsiteX241" fmla="*/ 3895985 w 7567332"/>
              <a:gd name="connsiteY241" fmla="*/ 3680217 h 4698694"/>
              <a:gd name="connsiteX242" fmla="*/ 3980735 w 7567332"/>
              <a:gd name="connsiteY242" fmla="*/ 3580685 h 4698694"/>
              <a:gd name="connsiteX243" fmla="*/ 4008328 w 7567332"/>
              <a:gd name="connsiteY243" fmla="*/ 3536832 h 4698694"/>
              <a:gd name="connsiteX244" fmla="*/ 4051688 w 7567332"/>
              <a:gd name="connsiteY244" fmla="*/ 3427445 h 4698694"/>
              <a:gd name="connsiteX245" fmla="*/ 4129048 w 7567332"/>
              <a:gd name="connsiteY245" fmla="*/ 3292929 h 4698694"/>
              <a:gd name="connsiteX246" fmla="*/ 4133975 w 7567332"/>
              <a:gd name="connsiteY246" fmla="*/ 3234294 h 4698694"/>
              <a:gd name="connsiteX247" fmla="*/ 4154177 w 7567332"/>
              <a:gd name="connsiteY247" fmla="*/ 2783444 h 4698694"/>
              <a:gd name="connsiteX248" fmla="*/ 4186697 w 7567332"/>
              <a:gd name="connsiteY248" fmla="*/ 2717418 h 4698694"/>
              <a:gd name="connsiteX249" fmla="*/ 4179799 w 7567332"/>
              <a:gd name="connsiteY249" fmla="*/ 2681449 h 4698694"/>
              <a:gd name="connsiteX250" fmla="*/ 4110323 w 7567332"/>
              <a:gd name="connsiteY250" fmla="*/ 2507021 h 4698694"/>
              <a:gd name="connsiteX251" fmla="*/ 4101947 w 7567332"/>
              <a:gd name="connsiteY251" fmla="*/ 2465139 h 4698694"/>
              <a:gd name="connsiteX252" fmla="*/ 4029516 w 7567332"/>
              <a:gd name="connsiteY252" fmla="*/ 2506529 h 4698694"/>
              <a:gd name="connsiteX253" fmla="*/ 4022617 w 7567332"/>
              <a:gd name="connsiteY253" fmla="*/ 2519832 h 4698694"/>
              <a:gd name="connsiteX254" fmla="*/ 3974329 w 7567332"/>
              <a:gd name="connsiteY254" fmla="*/ 2571077 h 4698694"/>
              <a:gd name="connsiteX255" fmla="*/ 3923578 w 7567332"/>
              <a:gd name="connsiteY255" fmla="*/ 2573540 h 4698694"/>
              <a:gd name="connsiteX256" fmla="*/ 3872827 w 7567332"/>
              <a:gd name="connsiteY256" fmla="*/ 2639566 h 4698694"/>
              <a:gd name="connsiteX257" fmla="*/ 3834393 w 7567332"/>
              <a:gd name="connsiteY257" fmla="*/ 2677999 h 4698694"/>
              <a:gd name="connsiteX258" fmla="*/ 3735354 w 7567332"/>
              <a:gd name="connsiteY258" fmla="*/ 2695245 h 4698694"/>
              <a:gd name="connsiteX259" fmla="*/ 3698892 w 7567332"/>
              <a:gd name="connsiteY259" fmla="*/ 2699680 h 4698694"/>
              <a:gd name="connsiteX260" fmla="*/ 3438237 w 7567332"/>
              <a:gd name="connsiteY260" fmla="*/ 2838630 h 4698694"/>
              <a:gd name="connsiteX261" fmla="*/ 3202218 w 7567332"/>
              <a:gd name="connsiteY261" fmla="*/ 2975117 h 4698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</a:cxnLst>
            <a:rect l="l" t="t" r="r" b="b"/>
            <a:pathLst>
              <a:path w="7567332" h="4698694">
                <a:moveTo>
                  <a:pt x="7566347" y="157182"/>
                </a:moveTo>
                <a:lnTo>
                  <a:pt x="7024834" y="512441"/>
                </a:lnTo>
                <a:lnTo>
                  <a:pt x="5142105" y="1744765"/>
                </a:lnTo>
                <a:cubicBezTo>
                  <a:pt x="5129786" y="1753141"/>
                  <a:pt x="5123874" y="1759547"/>
                  <a:pt x="5125352" y="1777285"/>
                </a:cubicBezTo>
                <a:cubicBezTo>
                  <a:pt x="5126830" y="1790589"/>
                  <a:pt x="5116976" y="1810298"/>
                  <a:pt x="5105642" y="1817689"/>
                </a:cubicBezTo>
                <a:cubicBezTo>
                  <a:pt x="5072137" y="1839369"/>
                  <a:pt x="5035675" y="1856615"/>
                  <a:pt x="5000198" y="1875831"/>
                </a:cubicBezTo>
                <a:cubicBezTo>
                  <a:pt x="4996749" y="1877802"/>
                  <a:pt x="4992314" y="1878295"/>
                  <a:pt x="4988372" y="1878295"/>
                </a:cubicBezTo>
                <a:cubicBezTo>
                  <a:pt x="4958808" y="1876817"/>
                  <a:pt x="4958808" y="1876324"/>
                  <a:pt x="4935157" y="1896526"/>
                </a:cubicBezTo>
                <a:cubicBezTo>
                  <a:pt x="4969648" y="1920177"/>
                  <a:pt x="4996749" y="1948756"/>
                  <a:pt x="5005618" y="1990638"/>
                </a:cubicBezTo>
                <a:cubicBezTo>
                  <a:pt x="5008574" y="2004927"/>
                  <a:pt x="5013009" y="2019709"/>
                  <a:pt x="5013009" y="2033998"/>
                </a:cubicBezTo>
                <a:cubicBezTo>
                  <a:pt x="5013009" y="2090170"/>
                  <a:pt x="5037153" y="2134516"/>
                  <a:pt x="5078050" y="2170978"/>
                </a:cubicBezTo>
                <a:cubicBezTo>
                  <a:pt x="5109092" y="2198571"/>
                  <a:pt x="5121410" y="2234541"/>
                  <a:pt x="5119439" y="2274945"/>
                </a:cubicBezTo>
                <a:cubicBezTo>
                  <a:pt x="5116976" y="2321754"/>
                  <a:pt x="5111555" y="2368071"/>
                  <a:pt x="5107614" y="2414388"/>
                </a:cubicBezTo>
                <a:cubicBezTo>
                  <a:pt x="5101701" y="2484848"/>
                  <a:pt x="4990343" y="2547918"/>
                  <a:pt x="4923332" y="2502587"/>
                </a:cubicBezTo>
                <a:cubicBezTo>
                  <a:pt x="4901652" y="2488298"/>
                  <a:pt x="4878986" y="2475487"/>
                  <a:pt x="4853856" y="2460212"/>
                </a:cubicBezTo>
                <a:cubicBezTo>
                  <a:pt x="4853856" y="2471052"/>
                  <a:pt x="4854349" y="2477950"/>
                  <a:pt x="4853856" y="2484848"/>
                </a:cubicBezTo>
                <a:cubicBezTo>
                  <a:pt x="4851393" y="2519832"/>
                  <a:pt x="4848929" y="2554816"/>
                  <a:pt x="4845973" y="2589801"/>
                </a:cubicBezTo>
                <a:cubicBezTo>
                  <a:pt x="4844987" y="2601133"/>
                  <a:pt x="4841046" y="2612466"/>
                  <a:pt x="4842031" y="2623799"/>
                </a:cubicBezTo>
                <a:cubicBezTo>
                  <a:pt x="4847451" y="2682434"/>
                  <a:pt x="4835625" y="2738606"/>
                  <a:pt x="4811482" y="2791328"/>
                </a:cubicBezTo>
                <a:cubicBezTo>
                  <a:pt x="4800149" y="2815964"/>
                  <a:pt x="4798670" y="2838137"/>
                  <a:pt x="4813945" y="2860310"/>
                </a:cubicBezTo>
                <a:cubicBezTo>
                  <a:pt x="4824785" y="2876078"/>
                  <a:pt x="4819858" y="2886918"/>
                  <a:pt x="4804091" y="2895787"/>
                </a:cubicBezTo>
                <a:cubicBezTo>
                  <a:pt x="4777976" y="2910076"/>
                  <a:pt x="4765165" y="2931264"/>
                  <a:pt x="4760237" y="2961813"/>
                </a:cubicBezTo>
                <a:cubicBezTo>
                  <a:pt x="4756788" y="2984479"/>
                  <a:pt x="4743484" y="3006159"/>
                  <a:pt x="4734615" y="3027839"/>
                </a:cubicBezTo>
                <a:cubicBezTo>
                  <a:pt x="4726732" y="3046563"/>
                  <a:pt x="4719833" y="3065780"/>
                  <a:pt x="4710964" y="3084503"/>
                </a:cubicBezTo>
                <a:cubicBezTo>
                  <a:pt x="4704559" y="3097807"/>
                  <a:pt x="4708993" y="3106676"/>
                  <a:pt x="4718355" y="3117024"/>
                </a:cubicBezTo>
                <a:cubicBezTo>
                  <a:pt x="4781425" y="3186992"/>
                  <a:pt x="4846958" y="3255482"/>
                  <a:pt x="4906086" y="3328899"/>
                </a:cubicBezTo>
                <a:cubicBezTo>
                  <a:pt x="4955359" y="3389997"/>
                  <a:pt x="4998720" y="3456024"/>
                  <a:pt x="5041587" y="3521557"/>
                </a:cubicBezTo>
                <a:cubicBezTo>
                  <a:pt x="5078050" y="3576743"/>
                  <a:pt x="5084455" y="3638827"/>
                  <a:pt x="5063268" y="3700912"/>
                </a:cubicBezTo>
                <a:cubicBezTo>
                  <a:pt x="5031733" y="3791574"/>
                  <a:pt x="4995763" y="3880759"/>
                  <a:pt x="4964229" y="3970929"/>
                </a:cubicBezTo>
                <a:cubicBezTo>
                  <a:pt x="4945504" y="4025129"/>
                  <a:pt x="4933679" y="4081794"/>
                  <a:pt x="4913477" y="4135009"/>
                </a:cubicBezTo>
                <a:cubicBezTo>
                  <a:pt x="4893768" y="4186745"/>
                  <a:pt x="4866667" y="4236019"/>
                  <a:pt x="4843509" y="4286770"/>
                </a:cubicBezTo>
                <a:cubicBezTo>
                  <a:pt x="4830698" y="4315349"/>
                  <a:pt x="4817887" y="4343927"/>
                  <a:pt x="4809018" y="4373491"/>
                </a:cubicBezTo>
                <a:cubicBezTo>
                  <a:pt x="4805569" y="4384331"/>
                  <a:pt x="4810496" y="4400591"/>
                  <a:pt x="4817394" y="4410939"/>
                </a:cubicBezTo>
                <a:cubicBezTo>
                  <a:pt x="4834640" y="4438039"/>
                  <a:pt x="4854349" y="4463168"/>
                  <a:pt x="4873566" y="4488790"/>
                </a:cubicBezTo>
                <a:cubicBezTo>
                  <a:pt x="4903622" y="4528209"/>
                  <a:pt x="4941563" y="4557280"/>
                  <a:pt x="4986894" y="4576497"/>
                </a:cubicBezTo>
                <a:cubicBezTo>
                  <a:pt x="5001183" y="4582409"/>
                  <a:pt x="5015473" y="4588815"/>
                  <a:pt x="5029269" y="4596206"/>
                </a:cubicBezTo>
                <a:cubicBezTo>
                  <a:pt x="5063760" y="4614437"/>
                  <a:pt x="5068688" y="4631190"/>
                  <a:pt x="5061297" y="4668638"/>
                </a:cubicBezTo>
                <a:cubicBezTo>
                  <a:pt x="5056369" y="4693274"/>
                  <a:pt x="5036660" y="4690810"/>
                  <a:pt x="5022371" y="4698694"/>
                </a:cubicBezTo>
                <a:lnTo>
                  <a:pt x="4928752" y="4698694"/>
                </a:lnTo>
                <a:cubicBezTo>
                  <a:pt x="4919883" y="4697216"/>
                  <a:pt x="4911013" y="4694260"/>
                  <a:pt x="4902637" y="4694260"/>
                </a:cubicBezTo>
                <a:lnTo>
                  <a:pt x="4693718" y="4685883"/>
                </a:lnTo>
                <a:cubicBezTo>
                  <a:pt x="4624736" y="4684405"/>
                  <a:pt x="4558710" y="4668638"/>
                  <a:pt x="4495147" y="4643016"/>
                </a:cubicBezTo>
                <a:cubicBezTo>
                  <a:pt x="4454251" y="4626755"/>
                  <a:pt x="4442425" y="4604090"/>
                  <a:pt x="4451294" y="4561222"/>
                </a:cubicBezTo>
                <a:cubicBezTo>
                  <a:pt x="4456221" y="4536585"/>
                  <a:pt x="4466076" y="4512934"/>
                  <a:pt x="4474945" y="4489283"/>
                </a:cubicBezTo>
                <a:cubicBezTo>
                  <a:pt x="4500075" y="4422764"/>
                  <a:pt x="4528653" y="4357231"/>
                  <a:pt x="4549348" y="4289234"/>
                </a:cubicBezTo>
                <a:cubicBezTo>
                  <a:pt x="4568564" y="4225671"/>
                  <a:pt x="4576941" y="4159153"/>
                  <a:pt x="4594679" y="4095097"/>
                </a:cubicBezTo>
                <a:cubicBezTo>
                  <a:pt x="4618823" y="4007391"/>
                  <a:pt x="4646416" y="3920670"/>
                  <a:pt x="4655778" y="3829022"/>
                </a:cubicBezTo>
                <a:cubicBezTo>
                  <a:pt x="4657749" y="3809313"/>
                  <a:pt x="4669082" y="3790589"/>
                  <a:pt x="4674502" y="3770880"/>
                </a:cubicBezTo>
                <a:cubicBezTo>
                  <a:pt x="4676965" y="3762010"/>
                  <a:pt x="4678444" y="3750677"/>
                  <a:pt x="4674995" y="3742301"/>
                </a:cubicBezTo>
                <a:cubicBezTo>
                  <a:pt x="4660705" y="3706332"/>
                  <a:pt x="4629171" y="3688593"/>
                  <a:pt x="4597636" y="3669870"/>
                </a:cubicBezTo>
                <a:cubicBezTo>
                  <a:pt x="4562652" y="3649175"/>
                  <a:pt x="4529146" y="3625524"/>
                  <a:pt x="4495640" y="3601872"/>
                </a:cubicBezTo>
                <a:cubicBezTo>
                  <a:pt x="4482829" y="3593003"/>
                  <a:pt x="4471496" y="3582163"/>
                  <a:pt x="4457207" y="3570338"/>
                </a:cubicBezTo>
                <a:cubicBezTo>
                  <a:pt x="4427643" y="3619611"/>
                  <a:pt x="4400050" y="3666913"/>
                  <a:pt x="4370979" y="3713230"/>
                </a:cubicBezTo>
                <a:cubicBezTo>
                  <a:pt x="4355211" y="3738852"/>
                  <a:pt x="4338951" y="3764967"/>
                  <a:pt x="4318256" y="3786154"/>
                </a:cubicBezTo>
                <a:cubicBezTo>
                  <a:pt x="4290664" y="3814733"/>
                  <a:pt x="4257650" y="3838384"/>
                  <a:pt x="4228087" y="3865484"/>
                </a:cubicBezTo>
                <a:cubicBezTo>
                  <a:pt x="4180784" y="3909830"/>
                  <a:pt x="4128062" y="3944814"/>
                  <a:pt x="4067456" y="3968465"/>
                </a:cubicBezTo>
                <a:cubicBezTo>
                  <a:pt x="4047254" y="3976349"/>
                  <a:pt x="4026066" y="3985711"/>
                  <a:pt x="4008821" y="3999507"/>
                </a:cubicBezTo>
                <a:cubicBezTo>
                  <a:pt x="3970388" y="4030057"/>
                  <a:pt x="3927520" y="4048780"/>
                  <a:pt x="3879725" y="4057157"/>
                </a:cubicBezTo>
                <a:cubicBezTo>
                  <a:pt x="3847205" y="4062577"/>
                  <a:pt x="3817641" y="4070461"/>
                  <a:pt x="3801873" y="4103966"/>
                </a:cubicBezTo>
                <a:cubicBezTo>
                  <a:pt x="3798917" y="4110865"/>
                  <a:pt x="3790048" y="4115299"/>
                  <a:pt x="3783642" y="4120227"/>
                </a:cubicBezTo>
                <a:lnTo>
                  <a:pt x="3584578" y="4269524"/>
                </a:lnTo>
                <a:cubicBezTo>
                  <a:pt x="3564376" y="4284799"/>
                  <a:pt x="3546145" y="4303031"/>
                  <a:pt x="3528900" y="4321261"/>
                </a:cubicBezTo>
                <a:cubicBezTo>
                  <a:pt x="3517074" y="4333580"/>
                  <a:pt x="3518059" y="4346391"/>
                  <a:pt x="3530378" y="4360187"/>
                </a:cubicBezTo>
                <a:cubicBezTo>
                  <a:pt x="3541218" y="4372013"/>
                  <a:pt x="3554029" y="4386795"/>
                  <a:pt x="3555014" y="4401084"/>
                </a:cubicBezTo>
                <a:cubicBezTo>
                  <a:pt x="3559449" y="4446908"/>
                  <a:pt x="3583100" y="4469574"/>
                  <a:pt x="3626461" y="4478443"/>
                </a:cubicBezTo>
                <a:cubicBezTo>
                  <a:pt x="3670314" y="4487805"/>
                  <a:pt x="3694458" y="4517862"/>
                  <a:pt x="3701356" y="4562208"/>
                </a:cubicBezTo>
                <a:cubicBezTo>
                  <a:pt x="3706283" y="4594235"/>
                  <a:pt x="3697414" y="4606553"/>
                  <a:pt x="3664401" y="4608032"/>
                </a:cubicBezTo>
                <a:lnTo>
                  <a:pt x="3300272" y="4621828"/>
                </a:lnTo>
                <a:cubicBezTo>
                  <a:pt x="3251984" y="4622814"/>
                  <a:pt x="3203204" y="4619857"/>
                  <a:pt x="3159350" y="4594235"/>
                </a:cubicBezTo>
                <a:cubicBezTo>
                  <a:pt x="3145554" y="4586352"/>
                  <a:pt x="3139641" y="4578468"/>
                  <a:pt x="3143090" y="4561222"/>
                </a:cubicBezTo>
                <a:cubicBezTo>
                  <a:pt x="3150974" y="4520818"/>
                  <a:pt x="3156887" y="4480414"/>
                  <a:pt x="3161814" y="4439517"/>
                </a:cubicBezTo>
                <a:cubicBezTo>
                  <a:pt x="3163292" y="4427199"/>
                  <a:pt x="3163292" y="4411924"/>
                  <a:pt x="3157380" y="4402070"/>
                </a:cubicBezTo>
                <a:cubicBezTo>
                  <a:pt x="3139148" y="4373491"/>
                  <a:pt x="3143583" y="4349840"/>
                  <a:pt x="3163785" y="4324711"/>
                </a:cubicBezTo>
                <a:cubicBezTo>
                  <a:pt x="3191378" y="4290712"/>
                  <a:pt x="3204189" y="4252279"/>
                  <a:pt x="3205667" y="4207440"/>
                </a:cubicBezTo>
                <a:cubicBezTo>
                  <a:pt x="3208131" y="4132545"/>
                  <a:pt x="3223898" y="4059128"/>
                  <a:pt x="3250999" y="3989160"/>
                </a:cubicBezTo>
                <a:cubicBezTo>
                  <a:pt x="3253462" y="3982262"/>
                  <a:pt x="3257404" y="3973885"/>
                  <a:pt x="3255433" y="3967972"/>
                </a:cubicBezTo>
                <a:cubicBezTo>
                  <a:pt x="3242129" y="3932496"/>
                  <a:pt x="3252970" y="3898004"/>
                  <a:pt x="3260361" y="3864006"/>
                </a:cubicBezTo>
                <a:cubicBezTo>
                  <a:pt x="3263810" y="3847253"/>
                  <a:pt x="3261346" y="3834935"/>
                  <a:pt x="3250999" y="3821138"/>
                </a:cubicBezTo>
                <a:cubicBezTo>
                  <a:pt x="3234246" y="3799458"/>
                  <a:pt x="3220942" y="3774821"/>
                  <a:pt x="3206160" y="3752156"/>
                </a:cubicBezTo>
                <a:cubicBezTo>
                  <a:pt x="3203204" y="3747721"/>
                  <a:pt x="3198769" y="3743286"/>
                  <a:pt x="3193842" y="3740330"/>
                </a:cubicBezTo>
                <a:cubicBezTo>
                  <a:pt x="3104164" y="3690564"/>
                  <a:pt x="3033704" y="3618625"/>
                  <a:pt x="2964228" y="3544223"/>
                </a:cubicBezTo>
                <a:cubicBezTo>
                  <a:pt x="2925795" y="3503326"/>
                  <a:pt x="2884406" y="3464893"/>
                  <a:pt x="2843509" y="3424489"/>
                </a:cubicBezTo>
                <a:cubicBezTo>
                  <a:pt x="2838089" y="3430894"/>
                  <a:pt x="2833654" y="3435329"/>
                  <a:pt x="2829713" y="3440256"/>
                </a:cubicBezTo>
                <a:cubicBezTo>
                  <a:pt x="2755803" y="3532397"/>
                  <a:pt x="2682386" y="3625031"/>
                  <a:pt x="2607490" y="3716679"/>
                </a:cubicBezTo>
                <a:cubicBezTo>
                  <a:pt x="2588766" y="3739345"/>
                  <a:pt x="2568072" y="3760532"/>
                  <a:pt x="2545899" y="3779749"/>
                </a:cubicBezTo>
                <a:cubicBezTo>
                  <a:pt x="2517320" y="3804385"/>
                  <a:pt x="2496133" y="3832964"/>
                  <a:pt x="2478887" y="3866469"/>
                </a:cubicBezTo>
                <a:cubicBezTo>
                  <a:pt x="2465091" y="3892584"/>
                  <a:pt x="2446860" y="3919684"/>
                  <a:pt x="2423701" y="3936930"/>
                </a:cubicBezTo>
                <a:cubicBezTo>
                  <a:pt x="2381326" y="3967972"/>
                  <a:pt x="2345357" y="4003942"/>
                  <a:pt x="2313329" y="4044346"/>
                </a:cubicBezTo>
                <a:cubicBezTo>
                  <a:pt x="2307416" y="4052230"/>
                  <a:pt x="2300025" y="4059128"/>
                  <a:pt x="2293127" y="4066026"/>
                </a:cubicBezTo>
                <a:cubicBezTo>
                  <a:pt x="2253216" y="4108401"/>
                  <a:pt x="2204928" y="4131067"/>
                  <a:pt x="2146293" y="4127618"/>
                </a:cubicBezTo>
                <a:cubicBezTo>
                  <a:pt x="2132004" y="4126632"/>
                  <a:pt x="2124120" y="4132052"/>
                  <a:pt x="2116729" y="4143385"/>
                </a:cubicBezTo>
                <a:cubicBezTo>
                  <a:pt x="2074354" y="4206948"/>
                  <a:pt x="2030994" y="4269524"/>
                  <a:pt x="1988126" y="4332594"/>
                </a:cubicBezTo>
                <a:cubicBezTo>
                  <a:pt x="1985662" y="4336536"/>
                  <a:pt x="1984184" y="4341464"/>
                  <a:pt x="1981720" y="4345405"/>
                </a:cubicBezTo>
                <a:cubicBezTo>
                  <a:pt x="1973344" y="4359202"/>
                  <a:pt x="1963489" y="4372998"/>
                  <a:pt x="1955606" y="4387288"/>
                </a:cubicBezTo>
                <a:cubicBezTo>
                  <a:pt x="1947229" y="4402562"/>
                  <a:pt x="1936389" y="4417344"/>
                  <a:pt x="1933433" y="4433605"/>
                </a:cubicBezTo>
                <a:cubicBezTo>
                  <a:pt x="1930476" y="4450850"/>
                  <a:pt x="1930969" y="4467110"/>
                  <a:pt x="1916187" y="4479429"/>
                </a:cubicBezTo>
                <a:cubicBezTo>
                  <a:pt x="1912738" y="4482385"/>
                  <a:pt x="1912738" y="4492732"/>
                  <a:pt x="1914216" y="4499138"/>
                </a:cubicBezTo>
                <a:cubicBezTo>
                  <a:pt x="1928505" y="4551860"/>
                  <a:pt x="1907318" y="4590293"/>
                  <a:pt x="1855088" y="4607046"/>
                </a:cubicBezTo>
                <a:cubicBezTo>
                  <a:pt x="1806308" y="4622321"/>
                  <a:pt x="1757527" y="4618379"/>
                  <a:pt x="1709732" y="4603597"/>
                </a:cubicBezTo>
                <a:cubicBezTo>
                  <a:pt x="1702341" y="4601626"/>
                  <a:pt x="1693965" y="4589308"/>
                  <a:pt x="1693965" y="4581424"/>
                </a:cubicBezTo>
                <a:cubicBezTo>
                  <a:pt x="1691994" y="4533136"/>
                  <a:pt x="1691008" y="4484356"/>
                  <a:pt x="1691008" y="4436068"/>
                </a:cubicBezTo>
                <a:cubicBezTo>
                  <a:pt x="1691501" y="4358709"/>
                  <a:pt x="1711703" y="4287263"/>
                  <a:pt x="1752107" y="4221237"/>
                </a:cubicBezTo>
                <a:cubicBezTo>
                  <a:pt x="1793497" y="4154225"/>
                  <a:pt x="1833408" y="4086228"/>
                  <a:pt x="1874798" y="4019216"/>
                </a:cubicBezTo>
                <a:cubicBezTo>
                  <a:pt x="1883174" y="4005420"/>
                  <a:pt x="1895492" y="3994087"/>
                  <a:pt x="1904854" y="3980783"/>
                </a:cubicBezTo>
                <a:cubicBezTo>
                  <a:pt x="1911260" y="3972407"/>
                  <a:pt x="1919143" y="3962552"/>
                  <a:pt x="1920129" y="3953191"/>
                </a:cubicBezTo>
                <a:cubicBezTo>
                  <a:pt x="1923578" y="3904903"/>
                  <a:pt x="1946244" y="3867948"/>
                  <a:pt x="1981228" y="3836413"/>
                </a:cubicBezTo>
                <a:cubicBezTo>
                  <a:pt x="2004386" y="3815718"/>
                  <a:pt x="2026066" y="3793545"/>
                  <a:pt x="2046761" y="3769894"/>
                </a:cubicBezTo>
                <a:cubicBezTo>
                  <a:pt x="2082731" y="3728504"/>
                  <a:pt x="2117714" y="3686130"/>
                  <a:pt x="2153191" y="3644247"/>
                </a:cubicBezTo>
                <a:cubicBezTo>
                  <a:pt x="2142351" y="3642769"/>
                  <a:pt x="2130526" y="3644740"/>
                  <a:pt x="2121164" y="3650160"/>
                </a:cubicBezTo>
                <a:cubicBezTo>
                  <a:pt x="1852625" y="3811776"/>
                  <a:pt x="1576695" y="3960582"/>
                  <a:pt x="1294359" y="4097561"/>
                </a:cubicBezTo>
                <a:cubicBezTo>
                  <a:pt x="739104" y="4343418"/>
                  <a:pt x="431894" y="4438376"/>
                  <a:pt x="6298" y="4530765"/>
                </a:cubicBezTo>
                <a:cubicBezTo>
                  <a:pt x="4327" y="4486911"/>
                  <a:pt x="3942" y="4421712"/>
                  <a:pt x="0" y="4377859"/>
                </a:cubicBezTo>
                <a:cubicBezTo>
                  <a:pt x="405561" y="4249236"/>
                  <a:pt x="796893" y="4152631"/>
                  <a:pt x="1259375" y="3931510"/>
                </a:cubicBezTo>
                <a:lnTo>
                  <a:pt x="1491452" y="3813747"/>
                </a:lnTo>
                <a:cubicBezTo>
                  <a:pt x="1742253" y="3682188"/>
                  <a:pt x="1975315" y="3522542"/>
                  <a:pt x="2212812" y="3369796"/>
                </a:cubicBezTo>
                <a:cubicBezTo>
                  <a:pt x="2235970" y="3355014"/>
                  <a:pt x="2253709" y="3330870"/>
                  <a:pt x="2273418" y="3310175"/>
                </a:cubicBezTo>
                <a:cubicBezTo>
                  <a:pt x="2276867" y="3306726"/>
                  <a:pt x="2280316" y="3299335"/>
                  <a:pt x="2278838" y="3294900"/>
                </a:cubicBezTo>
                <a:cubicBezTo>
                  <a:pt x="2271447" y="3266814"/>
                  <a:pt x="2285736" y="3245627"/>
                  <a:pt x="2299040" y="3223947"/>
                </a:cubicBezTo>
                <a:cubicBezTo>
                  <a:pt x="2323677" y="3182557"/>
                  <a:pt x="2349791" y="3141661"/>
                  <a:pt x="2373935" y="3099778"/>
                </a:cubicBezTo>
                <a:cubicBezTo>
                  <a:pt x="2377877" y="3092880"/>
                  <a:pt x="2379355" y="3080069"/>
                  <a:pt x="2375906" y="3073171"/>
                </a:cubicBezTo>
                <a:cubicBezTo>
                  <a:pt x="2362602" y="3045085"/>
                  <a:pt x="2363095" y="3016999"/>
                  <a:pt x="2371472" y="2988914"/>
                </a:cubicBezTo>
                <a:cubicBezTo>
                  <a:pt x="2386746" y="2938162"/>
                  <a:pt x="2401036" y="2885932"/>
                  <a:pt x="2422223" y="2837645"/>
                </a:cubicBezTo>
                <a:cubicBezTo>
                  <a:pt x="2435034" y="2807588"/>
                  <a:pt x="2460163" y="2783444"/>
                  <a:pt x="2479380" y="2756837"/>
                </a:cubicBezTo>
                <a:lnTo>
                  <a:pt x="2479380" y="2698202"/>
                </a:lnTo>
                <a:cubicBezTo>
                  <a:pt x="2442918" y="2695245"/>
                  <a:pt x="2429614" y="2666667"/>
                  <a:pt x="2431092" y="2633654"/>
                </a:cubicBezTo>
                <a:cubicBezTo>
                  <a:pt x="2433556" y="2578960"/>
                  <a:pt x="2437005" y="2523774"/>
                  <a:pt x="2446860" y="2470067"/>
                </a:cubicBezTo>
                <a:cubicBezTo>
                  <a:pt x="2467062" y="2360680"/>
                  <a:pt x="2501553" y="2255728"/>
                  <a:pt x="2545406" y="2153733"/>
                </a:cubicBezTo>
                <a:cubicBezTo>
                  <a:pt x="2605027" y="2014782"/>
                  <a:pt x="2698646" y="1906381"/>
                  <a:pt x="2831191" y="1831978"/>
                </a:cubicBezTo>
                <a:cubicBezTo>
                  <a:pt x="2849915" y="1821631"/>
                  <a:pt x="2867653" y="1809313"/>
                  <a:pt x="2886869" y="1800936"/>
                </a:cubicBezTo>
                <a:cubicBezTo>
                  <a:pt x="2932201" y="1781227"/>
                  <a:pt x="2959794" y="1751663"/>
                  <a:pt x="2946983" y="1696477"/>
                </a:cubicBezTo>
                <a:cubicBezTo>
                  <a:pt x="2934172" y="1700419"/>
                  <a:pt x="2919883" y="1705839"/>
                  <a:pt x="2905593" y="1709288"/>
                </a:cubicBezTo>
                <a:cubicBezTo>
                  <a:pt x="2892290" y="1712737"/>
                  <a:pt x="2878000" y="1715693"/>
                  <a:pt x="2864696" y="1716186"/>
                </a:cubicBezTo>
                <a:cubicBezTo>
                  <a:pt x="2833162" y="1717172"/>
                  <a:pt x="2817887" y="1691057"/>
                  <a:pt x="2832176" y="1662478"/>
                </a:cubicBezTo>
                <a:cubicBezTo>
                  <a:pt x="2835625" y="1655087"/>
                  <a:pt x="2842031" y="1649175"/>
                  <a:pt x="2844002" y="1641291"/>
                </a:cubicBezTo>
                <a:cubicBezTo>
                  <a:pt x="2848436" y="1623060"/>
                  <a:pt x="2851393" y="1604336"/>
                  <a:pt x="2854842" y="1588076"/>
                </a:cubicBezTo>
                <a:cubicBezTo>
                  <a:pt x="2845480" y="1582656"/>
                  <a:pt x="2832669" y="1579207"/>
                  <a:pt x="2831191" y="1573294"/>
                </a:cubicBezTo>
                <a:cubicBezTo>
                  <a:pt x="2826756" y="1554570"/>
                  <a:pt x="2826263" y="1534368"/>
                  <a:pt x="2824785" y="1515152"/>
                </a:cubicBezTo>
                <a:cubicBezTo>
                  <a:pt x="2824785" y="1513181"/>
                  <a:pt x="2829220" y="1509731"/>
                  <a:pt x="2832176" y="1509239"/>
                </a:cubicBezTo>
                <a:cubicBezTo>
                  <a:pt x="2860262" y="1507761"/>
                  <a:pt x="2856320" y="1486080"/>
                  <a:pt x="2861247" y="1467356"/>
                </a:cubicBezTo>
                <a:cubicBezTo>
                  <a:pt x="2869624" y="1434343"/>
                  <a:pt x="2877508" y="1398867"/>
                  <a:pt x="2896231" y="1371766"/>
                </a:cubicBezTo>
                <a:cubicBezTo>
                  <a:pt x="3003154" y="1217049"/>
                  <a:pt x="3212073" y="1196847"/>
                  <a:pt x="3346096" y="1329391"/>
                </a:cubicBezTo>
                <a:cubicBezTo>
                  <a:pt x="3384036" y="1366839"/>
                  <a:pt x="3413108" y="1414141"/>
                  <a:pt x="3446121" y="1457009"/>
                </a:cubicBezTo>
                <a:cubicBezTo>
                  <a:pt x="3463859" y="1479675"/>
                  <a:pt x="3481105" y="1502833"/>
                  <a:pt x="3499828" y="1524513"/>
                </a:cubicBezTo>
                <a:cubicBezTo>
                  <a:pt x="3513132" y="1540281"/>
                  <a:pt x="3507219" y="1551121"/>
                  <a:pt x="3491452" y="1556048"/>
                </a:cubicBezTo>
                <a:cubicBezTo>
                  <a:pt x="3460902" y="1565410"/>
                  <a:pt x="3429860" y="1572309"/>
                  <a:pt x="3398326" y="1579207"/>
                </a:cubicBezTo>
                <a:cubicBezTo>
                  <a:pt x="3368269" y="1586105"/>
                  <a:pt x="3357921" y="1604336"/>
                  <a:pt x="3370240" y="1632422"/>
                </a:cubicBezTo>
                <a:cubicBezTo>
                  <a:pt x="3374674" y="1642769"/>
                  <a:pt x="3380587" y="1653117"/>
                  <a:pt x="3386500" y="1662971"/>
                </a:cubicBezTo>
                <a:cubicBezTo>
                  <a:pt x="3407687" y="1699926"/>
                  <a:pt x="3404731" y="1706332"/>
                  <a:pt x="3369254" y="1715201"/>
                </a:cubicBezTo>
                <a:cubicBezTo>
                  <a:pt x="3364820" y="1729490"/>
                  <a:pt x="3359892" y="1741316"/>
                  <a:pt x="3357429" y="1753634"/>
                </a:cubicBezTo>
                <a:cubicBezTo>
                  <a:pt x="3353487" y="1775314"/>
                  <a:pt x="3348560" y="1797487"/>
                  <a:pt x="3350038" y="1818675"/>
                </a:cubicBezTo>
                <a:cubicBezTo>
                  <a:pt x="3351516" y="1842326"/>
                  <a:pt x="3348067" y="1858586"/>
                  <a:pt x="3323430" y="1866962"/>
                </a:cubicBezTo>
                <a:cubicBezTo>
                  <a:pt x="3317517" y="1868933"/>
                  <a:pt x="3314561" y="1877802"/>
                  <a:pt x="3309141" y="1882237"/>
                </a:cubicBezTo>
                <a:cubicBezTo>
                  <a:pt x="3296823" y="1891599"/>
                  <a:pt x="3284504" y="1902439"/>
                  <a:pt x="3270215" y="1908352"/>
                </a:cubicBezTo>
                <a:cubicBezTo>
                  <a:pt x="3255926" y="1914265"/>
                  <a:pt x="3239666" y="1914757"/>
                  <a:pt x="3224391" y="1917714"/>
                </a:cubicBezTo>
                <a:lnTo>
                  <a:pt x="3224391" y="1926090"/>
                </a:lnTo>
                <a:cubicBezTo>
                  <a:pt x="3232767" y="1933481"/>
                  <a:pt x="3241144" y="1940872"/>
                  <a:pt x="3250013" y="1947770"/>
                </a:cubicBezTo>
                <a:cubicBezTo>
                  <a:pt x="3325894" y="2006898"/>
                  <a:pt x="3363834" y="2085243"/>
                  <a:pt x="3362849" y="2180340"/>
                </a:cubicBezTo>
                <a:cubicBezTo>
                  <a:pt x="3361863" y="2269032"/>
                  <a:pt x="3355951" y="2357231"/>
                  <a:pt x="3352009" y="2445923"/>
                </a:cubicBezTo>
                <a:cubicBezTo>
                  <a:pt x="3351516" y="2457748"/>
                  <a:pt x="3350530" y="2470067"/>
                  <a:pt x="3349545" y="2485341"/>
                </a:cubicBezTo>
                <a:lnTo>
                  <a:pt x="3508205" y="2472530"/>
                </a:lnTo>
                <a:cubicBezTo>
                  <a:pt x="3532841" y="2470559"/>
                  <a:pt x="3556985" y="2466617"/>
                  <a:pt x="3581622" y="2464646"/>
                </a:cubicBezTo>
                <a:cubicBezTo>
                  <a:pt x="3628924" y="2460705"/>
                  <a:pt x="3676719" y="2458241"/>
                  <a:pt x="3713674" y="2421779"/>
                </a:cubicBezTo>
                <a:cubicBezTo>
                  <a:pt x="3719587" y="2415866"/>
                  <a:pt x="3729442" y="2412910"/>
                  <a:pt x="3737325" y="2408968"/>
                </a:cubicBezTo>
                <a:cubicBezTo>
                  <a:pt x="3769846" y="2395171"/>
                  <a:pt x="3802366" y="2387288"/>
                  <a:pt x="3828973" y="2421779"/>
                </a:cubicBezTo>
                <a:lnTo>
                  <a:pt x="4012270" y="2294161"/>
                </a:lnTo>
                <a:cubicBezTo>
                  <a:pt x="4017197" y="2290712"/>
                  <a:pt x="4020646" y="2279872"/>
                  <a:pt x="4019661" y="2273466"/>
                </a:cubicBezTo>
                <a:cubicBezTo>
                  <a:pt x="4007835" y="2210397"/>
                  <a:pt x="4018183" y="2149791"/>
                  <a:pt x="4036907" y="2089185"/>
                </a:cubicBezTo>
                <a:cubicBezTo>
                  <a:pt x="4046761" y="2058142"/>
                  <a:pt x="4048732" y="2024637"/>
                  <a:pt x="4053659" y="1992116"/>
                </a:cubicBezTo>
                <a:cubicBezTo>
                  <a:pt x="4065978" y="1908352"/>
                  <a:pt x="4111309" y="1849224"/>
                  <a:pt x="4187190" y="1812762"/>
                </a:cubicBezTo>
                <a:cubicBezTo>
                  <a:pt x="4200001" y="1806849"/>
                  <a:pt x="4212812" y="1796994"/>
                  <a:pt x="4220203" y="1785661"/>
                </a:cubicBezTo>
                <a:cubicBezTo>
                  <a:pt x="4227101" y="1775314"/>
                  <a:pt x="4227101" y="1760039"/>
                  <a:pt x="4231043" y="1742301"/>
                </a:cubicBezTo>
                <a:cubicBezTo>
                  <a:pt x="4211334" y="1747228"/>
                  <a:pt x="4199508" y="1752156"/>
                  <a:pt x="4187682" y="1752156"/>
                </a:cubicBezTo>
                <a:cubicBezTo>
                  <a:pt x="4178813" y="1752156"/>
                  <a:pt x="4167973" y="1747721"/>
                  <a:pt x="4162553" y="1741316"/>
                </a:cubicBezTo>
                <a:cubicBezTo>
                  <a:pt x="4158119" y="1736388"/>
                  <a:pt x="4157626" y="1720128"/>
                  <a:pt x="4161568" y="1717172"/>
                </a:cubicBezTo>
                <a:cubicBezTo>
                  <a:pt x="4188668" y="1696970"/>
                  <a:pt x="4174872" y="1674304"/>
                  <a:pt x="4167973" y="1651638"/>
                </a:cubicBezTo>
                <a:cubicBezTo>
                  <a:pt x="4166988" y="1648682"/>
                  <a:pt x="4166002" y="1645726"/>
                  <a:pt x="4165510" y="1643262"/>
                </a:cubicBezTo>
                <a:cubicBezTo>
                  <a:pt x="4154669" y="1640305"/>
                  <a:pt x="4142844" y="1640305"/>
                  <a:pt x="4135946" y="1633900"/>
                </a:cubicBezTo>
                <a:cubicBezTo>
                  <a:pt x="4114758" y="1615669"/>
                  <a:pt x="4114758" y="1603843"/>
                  <a:pt x="4135946" y="1584627"/>
                </a:cubicBezTo>
                <a:cubicBezTo>
                  <a:pt x="4147771" y="1573787"/>
                  <a:pt x="4150235" y="1562454"/>
                  <a:pt x="4147278" y="1547672"/>
                </a:cubicBezTo>
                <a:cubicBezTo>
                  <a:pt x="4124120" y="1424489"/>
                  <a:pt x="4171422" y="1332841"/>
                  <a:pt x="4274404" y="1267307"/>
                </a:cubicBezTo>
                <a:cubicBezTo>
                  <a:pt x="4377384" y="1201774"/>
                  <a:pt x="4481844" y="1201281"/>
                  <a:pt x="4584825" y="1266322"/>
                </a:cubicBezTo>
                <a:cubicBezTo>
                  <a:pt x="4617838" y="1287016"/>
                  <a:pt x="4645923" y="1316088"/>
                  <a:pt x="4675980" y="1340724"/>
                </a:cubicBezTo>
                <a:cubicBezTo>
                  <a:pt x="4689777" y="1352057"/>
                  <a:pt x="4704559" y="1361912"/>
                  <a:pt x="4717862" y="1373737"/>
                </a:cubicBezTo>
                <a:cubicBezTo>
                  <a:pt x="4723282" y="1378172"/>
                  <a:pt x="4726239" y="1385563"/>
                  <a:pt x="4730673" y="1390490"/>
                </a:cubicBezTo>
                <a:cubicBezTo>
                  <a:pt x="4737079" y="1397881"/>
                  <a:pt x="4742992" y="1406258"/>
                  <a:pt x="4750875" y="1410692"/>
                </a:cubicBezTo>
                <a:cubicBezTo>
                  <a:pt x="4770092" y="1421040"/>
                  <a:pt x="4773048" y="1430894"/>
                  <a:pt x="4754324" y="1442227"/>
                </a:cubicBezTo>
                <a:cubicBezTo>
                  <a:pt x="4727717" y="1457995"/>
                  <a:pt x="4699138" y="1470806"/>
                  <a:pt x="4671546" y="1485095"/>
                </a:cubicBezTo>
                <a:cubicBezTo>
                  <a:pt x="4665140" y="1488544"/>
                  <a:pt x="4658242" y="1491500"/>
                  <a:pt x="4646416" y="1496920"/>
                </a:cubicBezTo>
                <a:cubicBezTo>
                  <a:pt x="4660213" y="1517615"/>
                  <a:pt x="4672531" y="1537324"/>
                  <a:pt x="4686327" y="1556048"/>
                </a:cubicBezTo>
                <a:cubicBezTo>
                  <a:pt x="4707515" y="1584134"/>
                  <a:pt x="4707515" y="1584134"/>
                  <a:pt x="4685835" y="1612712"/>
                </a:cubicBezTo>
                <a:cubicBezTo>
                  <a:pt x="4680415" y="1620103"/>
                  <a:pt x="4685342" y="1634885"/>
                  <a:pt x="4679922" y="1642276"/>
                </a:cubicBezTo>
                <a:cubicBezTo>
                  <a:pt x="4668589" y="1658044"/>
                  <a:pt x="4669082" y="1673319"/>
                  <a:pt x="4674009" y="1689579"/>
                </a:cubicBezTo>
                <a:cubicBezTo>
                  <a:pt x="4677458" y="1700419"/>
                  <a:pt x="4684356" y="1710766"/>
                  <a:pt x="4685835" y="1722099"/>
                </a:cubicBezTo>
                <a:cubicBezTo>
                  <a:pt x="4689777" y="1746736"/>
                  <a:pt x="4699631" y="1774329"/>
                  <a:pt x="4692733" y="1796502"/>
                </a:cubicBezTo>
                <a:cubicBezTo>
                  <a:pt x="4684849" y="1822124"/>
                  <a:pt x="4656271" y="1828529"/>
                  <a:pt x="4628185" y="1823602"/>
                </a:cubicBezTo>
                <a:cubicBezTo>
                  <a:pt x="4620794" y="1822124"/>
                  <a:pt x="4612418" y="1825080"/>
                  <a:pt x="4602070" y="1826558"/>
                </a:cubicBezTo>
                <a:cubicBezTo>
                  <a:pt x="4629663" y="1862528"/>
                  <a:pt x="4677458" y="1873861"/>
                  <a:pt x="4709979" y="1853166"/>
                </a:cubicBezTo>
                <a:cubicBezTo>
                  <a:pt x="4729195" y="1840848"/>
                  <a:pt x="4754817" y="1837398"/>
                  <a:pt x="4763194" y="1807342"/>
                </a:cubicBezTo>
                <a:cubicBezTo>
                  <a:pt x="4766150" y="1796502"/>
                  <a:pt x="4793743" y="1788618"/>
                  <a:pt x="4810496" y="1787632"/>
                </a:cubicBezTo>
                <a:cubicBezTo>
                  <a:pt x="4824293" y="1787140"/>
                  <a:pt x="4828727" y="1784183"/>
                  <a:pt x="4833162" y="1772850"/>
                </a:cubicBezTo>
                <a:cubicBezTo>
                  <a:pt x="4836118" y="1764474"/>
                  <a:pt x="4841046" y="1756098"/>
                  <a:pt x="4847451" y="1750185"/>
                </a:cubicBezTo>
                <a:cubicBezTo>
                  <a:pt x="4876522" y="1723577"/>
                  <a:pt x="4906579" y="1697462"/>
                  <a:pt x="4936143" y="1671348"/>
                </a:cubicBezTo>
                <a:cubicBezTo>
                  <a:pt x="4938114" y="1669869"/>
                  <a:pt x="4940577" y="1667406"/>
                  <a:pt x="4940085" y="1665435"/>
                </a:cubicBezTo>
                <a:cubicBezTo>
                  <a:pt x="4933679" y="1637349"/>
                  <a:pt x="4955852" y="1627494"/>
                  <a:pt x="4974083" y="1623553"/>
                </a:cubicBezTo>
                <a:cubicBezTo>
                  <a:pt x="4991821" y="1620103"/>
                  <a:pt x="5011531" y="1627002"/>
                  <a:pt x="5030747" y="1629465"/>
                </a:cubicBezTo>
                <a:cubicBezTo>
                  <a:pt x="5030747" y="1632422"/>
                  <a:pt x="5031240" y="1635378"/>
                  <a:pt x="5031240" y="1638827"/>
                </a:cubicBezTo>
                <a:lnTo>
                  <a:pt x="6555261" y="508992"/>
                </a:lnTo>
                <a:cubicBezTo>
                  <a:pt x="6557725" y="512441"/>
                  <a:pt x="6560188" y="515398"/>
                  <a:pt x="6562652" y="518847"/>
                </a:cubicBezTo>
                <a:lnTo>
                  <a:pt x="5148018" y="1568367"/>
                </a:lnTo>
                <a:cubicBezTo>
                  <a:pt x="5149003" y="1569845"/>
                  <a:pt x="5149988" y="1570830"/>
                  <a:pt x="5150974" y="1572309"/>
                </a:cubicBezTo>
                <a:cubicBezTo>
                  <a:pt x="5157379" y="1568367"/>
                  <a:pt x="5164278" y="1564425"/>
                  <a:pt x="5170683" y="1559990"/>
                </a:cubicBezTo>
                <a:lnTo>
                  <a:pt x="7415079" y="12811"/>
                </a:lnTo>
                <a:cubicBezTo>
                  <a:pt x="7420499" y="9362"/>
                  <a:pt x="7424440" y="4435"/>
                  <a:pt x="7429367" y="0"/>
                </a:cubicBezTo>
                <a:lnTo>
                  <a:pt x="7439222" y="0"/>
                </a:lnTo>
                <a:cubicBezTo>
                  <a:pt x="7431831" y="8376"/>
                  <a:pt x="7426411" y="19217"/>
                  <a:pt x="7417542" y="25622"/>
                </a:cubicBezTo>
                <a:lnTo>
                  <a:pt x="5076079" y="1640305"/>
                </a:lnTo>
                <a:cubicBezTo>
                  <a:pt x="5067702" y="1646218"/>
                  <a:pt x="5058833" y="1652131"/>
                  <a:pt x="5048978" y="1659522"/>
                </a:cubicBezTo>
                <a:cubicBezTo>
                  <a:pt x="5053906" y="1665435"/>
                  <a:pt x="5057355" y="1669377"/>
                  <a:pt x="5060804" y="1673811"/>
                </a:cubicBezTo>
                <a:cubicBezTo>
                  <a:pt x="5064253" y="1678246"/>
                  <a:pt x="5067209" y="1683173"/>
                  <a:pt x="5070659" y="1688593"/>
                </a:cubicBezTo>
                <a:lnTo>
                  <a:pt x="5941809" y="1080069"/>
                </a:lnTo>
                <a:cubicBezTo>
                  <a:pt x="5944273" y="1083518"/>
                  <a:pt x="5946244" y="1086475"/>
                  <a:pt x="5948708" y="1089924"/>
                </a:cubicBezTo>
                <a:lnTo>
                  <a:pt x="5081006" y="1696477"/>
                </a:lnTo>
                <a:cubicBezTo>
                  <a:pt x="5093817" y="1714215"/>
                  <a:pt x="5105150" y="1729983"/>
                  <a:pt x="5117961" y="1747228"/>
                </a:cubicBezTo>
                <a:cubicBezTo>
                  <a:pt x="5126337" y="1741808"/>
                  <a:pt x="5133728" y="1737374"/>
                  <a:pt x="5141119" y="1732446"/>
                </a:cubicBezTo>
                <a:lnTo>
                  <a:pt x="6632620" y="755851"/>
                </a:lnTo>
                <a:lnTo>
                  <a:pt x="7528900" y="169500"/>
                </a:lnTo>
                <a:cubicBezTo>
                  <a:pt x="7540232" y="162109"/>
                  <a:pt x="7554522" y="158167"/>
                  <a:pt x="7567332" y="152747"/>
                </a:cubicBezTo>
                <a:cubicBezTo>
                  <a:pt x="7566347" y="153732"/>
                  <a:pt x="7566347" y="155703"/>
                  <a:pt x="7566347" y="157182"/>
                </a:cubicBezTo>
                <a:close/>
                <a:moveTo>
                  <a:pt x="3202218" y="2975117"/>
                </a:moveTo>
                <a:cubicBezTo>
                  <a:pt x="3213058" y="2992855"/>
                  <a:pt x="3218971" y="3010101"/>
                  <a:pt x="3231289" y="3020941"/>
                </a:cubicBezTo>
                <a:cubicBezTo>
                  <a:pt x="3271693" y="3056418"/>
                  <a:pt x="3304706" y="3101256"/>
                  <a:pt x="3358414" y="3118995"/>
                </a:cubicBezTo>
                <a:cubicBezTo>
                  <a:pt x="3368762" y="3122444"/>
                  <a:pt x="3376645" y="3132299"/>
                  <a:pt x="3386007" y="3139197"/>
                </a:cubicBezTo>
                <a:cubicBezTo>
                  <a:pt x="3399804" y="3149052"/>
                  <a:pt x="3414093" y="3157921"/>
                  <a:pt x="3399804" y="3178123"/>
                </a:cubicBezTo>
                <a:cubicBezTo>
                  <a:pt x="3398326" y="3180586"/>
                  <a:pt x="3402267" y="3187977"/>
                  <a:pt x="3405224" y="3191919"/>
                </a:cubicBezTo>
                <a:cubicBezTo>
                  <a:pt x="3410644" y="3199310"/>
                  <a:pt x="3418035" y="3204730"/>
                  <a:pt x="3422962" y="3212614"/>
                </a:cubicBezTo>
                <a:cubicBezTo>
                  <a:pt x="3492930" y="3320522"/>
                  <a:pt x="3563884" y="3427938"/>
                  <a:pt x="3632866" y="3536832"/>
                </a:cubicBezTo>
                <a:cubicBezTo>
                  <a:pt x="3665879" y="3589554"/>
                  <a:pt x="3670806" y="3650653"/>
                  <a:pt x="3664894" y="3710273"/>
                </a:cubicBezTo>
                <a:cubicBezTo>
                  <a:pt x="3659474" y="3762996"/>
                  <a:pt x="3646170" y="3814733"/>
                  <a:pt x="3636315" y="3866962"/>
                </a:cubicBezTo>
                <a:cubicBezTo>
                  <a:pt x="3636315" y="3866962"/>
                  <a:pt x="3637301" y="3867455"/>
                  <a:pt x="3637793" y="3866962"/>
                </a:cubicBezTo>
                <a:cubicBezTo>
                  <a:pt x="3641242" y="3863513"/>
                  <a:pt x="3645184" y="3860557"/>
                  <a:pt x="3648633" y="3857108"/>
                </a:cubicBezTo>
                <a:cubicBezTo>
                  <a:pt x="3715645" y="3791574"/>
                  <a:pt x="3782657" y="3726041"/>
                  <a:pt x="3876769" y="3699926"/>
                </a:cubicBezTo>
                <a:cubicBezTo>
                  <a:pt x="3884652" y="3697955"/>
                  <a:pt x="3892043" y="3688100"/>
                  <a:pt x="3895985" y="3680217"/>
                </a:cubicBezTo>
                <a:cubicBezTo>
                  <a:pt x="3915694" y="3639320"/>
                  <a:pt x="3940331" y="3604829"/>
                  <a:pt x="3980735" y="3580685"/>
                </a:cubicBezTo>
                <a:cubicBezTo>
                  <a:pt x="3994039" y="3572801"/>
                  <a:pt x="4001430" y="3552599"/>
                  <a:pt x="4008328" y="3536832"/>
                </a:cubicBezTo>
                <a:cubicBezTo>
                  <a:pt x="4023603" y="3500862"/>
                  <a:pt x="4034443" y="3462429"/>
                  <a:pt x="4051688" y="3427445"/>
                </a:cubicBezTo>
                <a:cubicBezTo>
                  <a:pt x="4074847" y="3381128"/>
                  <a:pt x="4101454" y="3336782"/>
                  <a:pt x="4129048" y="3292929"/>
                </a:cubicBezTo>
                <a:cubicBezTo>
                  <a:pt x="4141858" y="3272727"/>
                  <a:pt x="4142844" y="3256960"/>
                  <a:pt x="4133975" y="3234294"/>
                </a:cubicBezTo>
                <a:cubicBezTo>
                  <a:pt x="4072876" y="3081547"/>
                  <a:pt x="4073369" y="2930771"/>
                  <a:pt x="4154177" y="2783444"/>
                </a:cubicBezTo>
                <a:cubicBezTo>
                  <a:pt x="4166002" y="2761764"/>
                  <a:pt x="4174872" y="2739098"/>
                  <a:pt x="4186697" y="2717418"/>
                </a:cubicBezTo>
                <a:cubicBezTo>
                  <a:pt x="4194581" y="2702636"/>
                  <a:pt x="4191132" y="2693274"/>
                  <a:pt x="4179799" y="2681449"/>
                </a:cubicBezTo>
                <a:cubicBezTo>
                  <a:pt x="4133482" y="2632668"/>
                  <a:pt x="4104411" y="2576989"/>
                  <a:pt x="4110323" y="2507021"/>
                </a:cubicBezTo>
                <a:cubicBezTo>
                  <a:pt x="4111309" y="2494703"/>
                  <a:pt x="4105396" y="2481399"/>
                  <a:pt x="4101947" y="2465139"/>
                </a:cubicBezTo>
                <a:cubicBezTo>
                  <a:pt x="4074847" y="2480414"/>
                  <a:pt x="4051688" y="2493225"/>
                  <a:pt x="4029516" y="2506529"/>
                </a:cubicBezTo>
                <a:cubicBezTo>
                  <a:pt x="4026066" y="2508992"/>
                  <a:pt x="4023110" y="2514905"/>
                  <a:pt x="4022617" y="2519832"/>
                </a:cubicBezTo>
                <a:cubicBezTo>
                  <a:pt x="4020646" y="2555802"/>
                  <a:pt x="4010299" y="2567628"/>
                  <a:pt x="3974329" y="2571077"/>
                </a:cubicBezTo>
                <a:cubicBezTo>
                  <a:pt x="3957576" y="2572555"/>
                  <a:pt x="3940331" y="2573048"/>
                  <a:pt x="3923578" y="2573540"/>
                </a:cubicBezTo>
                <a:cubicBezTo>
                  <a:pt x="3917173" y="2635132"/>
                  <a:pt x="3917173" y="2635132"/>
                  <a:pt x="3872827" y="2639566"/>
                </a:cubicBezTo>
                <a:cubicBezTo>
                  <a:pt x="3872334" y="2664696"/>
                  <a:pt x="3848683" y="2665681"/>
                  <a:pt x="3834393" y="2677999"/>
                </a:cubicBezTo>
                <a:cubicBezTo>
                  <a:pt x="3802859" y="2705100"/>
                  <a:pt x="3771324" y="2703622"/>
                  <a:pt x="3735354" y="2695245"/>
                </a:cubicBezTo>
                <a:cubicBezTo>
                  <a:pt x="3724022" y="2692781"/>
                  <a:pt x="3709240" y="2694260"/>
                  <a:pt x="3698892" y="2699680"/>
                </a:cubicBezTo>
                <a:cubicBezTo>
                  <a:pt x="3611679" y="2745011"/>
                  <a:pt x="3524465" y="2790835"/>
                  <a:pt x="3438237" y="2838630"/>
                </a:cubicBezTo>
                <a:cubicBezTo>
                  <a:pt x="3360385" y="2881991"/>
                  <a:pt x="3283519" y="2927815"/>
                  <a:pt x="3202218" y="2975117"/>
                </a:cubicBezTo>
                <a:close/>
              </a:path>
            </a:pathLst>
          </a:custGeom>
          <a:solidFill>
            <a:schemeClr val="accent2"/>
          </a:solidFill>
          <a:ln w="492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11350</TotalTime>
  <Words>235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56</cp:revision>
  <dcterms:created xsi:type="dcterms:W3CDTF">2018-02-18T19:39:47Z</dcterms:created>
  <dcterms:modified xsi:type="dcterms:W3CDTF">2021-04-14T05:58:12Z</dcterms:modified>
</cp:coreProperties>
</file>