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43" name="Graphic 8">
            <a:extLst>
              <a:ext uri="{FF2B5EF4-FFF2-40B4-BE49-F238E27FC236}">
                <a16:creationId xmlns:a16="http://schemas.microsoft.com/office/drawing/2014/main" id="{D2AA18B2-ACE8-45E3-AF74-B2EA4562ABBF}"/>
              </a:ext>
            </a:extLst>
          </p:cNvPr>
          <p:cNvGrpSpPr/>
          <p:nvPr/>
        </p:nvGrpSpPr>
        <p:grpSpPr>
          <a:xfrm>
            <a:off x="9908001" y="4777654"/>
            <a:ext cx="955187" cy="1401633"/>
            <a:chOff x="5219700" y="2143125"/>
            <a:chExt cx="1752600" cy="2571750"/>
          </a:xfrm>
          <a:noFill/>
        </p:grpSpPr>
        <p:sp>
          <p:nvSpPr>
            <p:cNvPr id="644" name="Freeform: Shape 643">
              <a:extLst>
                <a:ext uri="{FF2B5EF4-FFF2-40B4-BE49-F238E27FC236}">
                  <a16:creationId xmlns:a16="http://schemas.microsoft.com/office/drawing/2014/main" id="{7F45799C-3202-4EC3-ACE6-3F58D5C2C308}"/>
                </a:ext>
              </a:extLst>
            </p:cNvPr>
            <p:cNvSpPr/>
            <p:nvPr/>
          </p:nvSpPr>
          <p:spPr>
            <a:xfrm>
              <a:off x="6016096" y="2138157"/>
              <a:ext cx="361950" cy="1019175"/>
            </a:xfrm>
            <a:custGeom>
              <a:avLst/>
              <a:gdLst>
                <a:gd name="connsiteX0" fmla="*/ 350414 w 361950"/>
                <a:gd name="connsiteY0" fmla="*/ 1013666 h 1019175"/>
                <a:gd name="connsiteX1" fmla="*/ 342794 w 361950"/>
                <a:gd name="connsiteY1" fmla="*/ 278336 h 1019175"/>
                <a:gd name="connsiteX2" fmla="*/ 328507 w 361950"/>
                <a:gd name="connsiteY2" fmla="*/ 146890 h 1019175"/>
                <a:gd name="connsiteX3" fmla="*/ 186584 w 361950"/>
                <a:gd name="connsiteY3" fmla="*/ 14493 h 1019175"/>
                <a:gd name="connsiteX4" fmla="*/ 27517 w 361950"/>
                <a:gd name="connsiteY4" fmla="*/ 144033 h 1019175"/>
                <a:gd name="connsiteX5" fmla="*/ 16087 w 361950"/>
                <a:gd name="connsiteY5" fmla="*/ 997473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1019175">
                  <a:moveTo>
                    <a:pt x="350414" y="1013666"/>
                  </a:moveTo>
                  <a:cubicBezTo>
                    <a:pt x="351367" y="1009856"/>
                    <a:pt x="341842" y="297386"/>
                    <a:pt x="342794" y="278336"/>
                  </a:cubicBezTo>
                  <a:cubicBezTo>
                    <a:pt x="342794" y="253570"/>
                    <a:pt x="331364" y="159273"/>
                    <a:pt x="328507" y="146890"/>
                  </a:cubicBezTo>
                  <a:cubicBezTo>
                    <a:pt x="319934" y="97360"/>
                    <a:pt x="267547" y="19255"/>
                    <a:pt x="186584" y="14493"/>
                  </a:cubicBezTo>
                  <a:cubicBezTo>
                    <a:pt x="100859" y="9730"/>
                    <a:pt x="31327" y="88788"/>
                    <a:pt x="27517" y="144033"/>
                  </a:cubicBezTo>
                  <a:cubicBezTo>
                    <a:pt x="27517" y="144985"/>
                    <a:pt x="8467" y="442166"/>
                    <a:pt x="16087" y="997473"/>
                  </a:cubicBezTo>
                </a:path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5" name="Freeform: Shape 644">
              <a:extLst>
                <a:ext uri="{FF2B5EF4-FFF2-40B4-BE49-F238E27FC236}">
                  <a16:creationId xmlns:a16="http://schemas.microsoft.com/office/drawing/2014/main" id="{C10A4831-FD5B-49D9-B182-A037E8BB5FCA}"/>
                </a:ext>
              </a:extLst>
            </p:cNvPr>
            <p:cNvSpPr/>
            <p:nvPr/>
          </p:nvSpPr>
          <p:spPr>
            <a:xfrm>
              <a:off x="5205413" y="212883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6" name="Freeform: Shape 645">
              <a:extLst>
                <a:ext uri="{FF2B5EF4-FFF2-40B4-BE49-F238E27FC236}">
                  <a16:creationId xmlns:a16="http://schemas.microsoft.com/office/drawing/2014/main" id="{1D715096-DC00-432B-9477-BADD8C7B3516}"/>
                </a:ext>
              </a:extLst>
            </p:cNvPr>
            <p:cNvSpPr/>
            <p:nvPr/>
          </p:nvSpPr>
          <p:spPr>
            <a:xfrm>
              <a:off x="5205413" y="212883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7" name="Freeform: Shape 646">
              <a:extLst>
                <a:ext uri="{FF2B5EF4-FFF2-40B4-BE49-F238E27FC236}">
                  <a16:creationId xmlns:a16="http://schemas.microsoft.com/office/drawing/2014/main" id="{9E097D27-89EC-4054-B263-2B9798DADFE8}"/>
                </a:ext>
              </a:extLst>
            </p:cNvPr>
            <p:cNvSpPr/>
            <p:nvPr/>
          </p:nvSpPr>
          <p:spPr>
            <a:xfrm>
              <a:off x="6350317" y="2279059"/>
              <a:ext cx="333375" cy="876300"/>
            </a:xfrm>
            <a:custGeom>
              <a:avLst/>
              <a:gdLst>
                <a:gd name="connsiteX0" fmla="*/ 327660 w 333375"/>
                <a:gd name="connsiteY0" fmla="*/ 864191 h 876300"/>
                <a:gd name="connsiteX1" fmla="*/ 290513 w 333375"/>
                <a:gd name="connsiteY1" fmla="*/ 69806 h 876300"/>
                <a:gd name="connsiteX2" fmla="*/ 216217 w 333375"/>
                <a:gd name="connsiteY2" fmla="*/ 17419 h 876300"/>
                <a:gd name="connsiteX3" fmla="*/ 147638 w 333375"/>
                <a:gd name="connsiteY3" fmla="*/ 18371 h 876300"/>
                <a:gd name="connsiteX4" fmla="*/ 55245 w 333375"/>
                <a:gd name="connsiteY4" fmla="*/ 65044 h 876300"/>
                <a:gd name="connsiteX5" fmla="*/ 14288 w 333375"/>
                <a:gd name="connsiteY5" fmla="*/ 95524 h 87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3375" h="876300">
                  <a:moveTo>
                    <a:pt x="327660" y="864191"/>
                  </a:moveTo>
                  <a:cubicBezTo>
                    <a:pt x="325755" y="864191"/>
                    <a:pt x="332423" y="128861"/>
                    <a:pt x="290513" y="69806"/>
                  </a:cubicBezTo>
                  <a:cubicBezTo>
                    <a:pt x="265748" y="34564"/>
                    <a:pt x="228600" y="22181"/>
                    <a:pt x="216217" y="17419"/>
                  </a:cubicBezTo>
                  <a:cubicBezTo>
                    <a:pt x="202883" y="12656"/>
                    <a:pt x="179070" y="13609"/>
                    <a:pt x="147638" y="18371"/>
                  </a:cubicBezTo>
                  <a:cubicBezTo>
                    <a:pt x="119063" y="22181"/>
                    <a:pt x="98108" y="36469"/>
                    <a:pt x="55245" y="65044"/>
                  </a:cubicBezTo>
                  <a:cubicBezTo>
                    <a:pt x="32385" y="80284"/>
                    <a:pt x="16193" y="93619"/>
                    <a:pt x="14288" y="95524"/>
                  </a:cubicBezTo>
                </a:path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8" name="Freeform: Shape 647">
              <a:extLst>
                <a:ext uri="{FF2B5EF4-FFF2-40B4-BE49-F238E27FC236}">
                  <a16:creationId xmlns:a16="http://schemas.microsoft.com/office/drawing/2014/main" id="{52D0CEF8-5143-4FBE-8812-03EA38E1881F}"/>
                </a:ext>
              </a:extLst>
            </p:cNvPr>
            <p:cNvSpPr/>
            <p:nvPr/>
          </p:nvSpPr>
          <p:spPr>
            <a:xfrm>
              <a:off x="5205413" y="212883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9" name="Freeform: Shape 648">
              <a:extLst>
                <a:ext uri="{FF2B5EF4-FFF2-40B4-BE49-F238E27FC236}">
                  <a16:creationId xmlns:a16="http://schemas.microsoft.com/office/drawing/2014/main" id="{37B370B3-D227-4496-94C3-CACC941F1698}"/>
                </a:ext>
              </a:extLst>
            </p:cNvPr>
            <p:cNvSpPr/>
            <p:nvPr/>
          </p:nvSpPr>
          <p:spPr>
            <a:xfrm>
              <a:off x="5205413" y="212883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0" name="Freeform: Shape 649">
              <a:extLst>
                <a:ext uri="{FF2B5EF4-FFF2-40B4-BE49-F238E27FC236}">
                  <a16:creationId xmlns:a16="http://schemas.microsoft.com/office/drawing/2014/main" id="{39177ECC-FD6C-4FDB-B3DE-4F69CDD22632}"/>
                </a:ext>
              </a:extLst>
            </p:cNvPr>
            <p:cNvSpPr/>
            <p:nvPr/>
          </p:nvSpPr>
          <p:spPr>
            <a:xfrm>
              <a:off x="5205413" y="212883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1" name="Freeform: Shape 650">
              <a:extLst>
                <a:ext uri="{FF2B5EF4-FFF2-40B4-BE49-F238E27FC236}">
                  <a16:creationId xmlns:a16="http://schemas.microsoft.com/office/drawing/2014/main" id="{A0D3C5AF-E2AA-4172-A455-0D5D0AB77406}"/>
                </a:ext>
              </a:extLst>
            </p:cNvPr>
            <p:cNvSpPr/>
            <p:nvPr/>
          </p:nvSpPr>
          <p:spPr>
            <a:xfrm>
              <a:off x="5704523" y="2236460"/>
              <a:ext cx="342900" cy="1181100"/>
            </a:xfrm>
            <a:custGeom>
              <a:avLst/>
              <a:gdLst>
                <a:gd name="connsiteX0" fmla="*/ 334328 w 342900"/>
                <a:gd name="connsiteY0" fmla="*/ 147647 h 1181100"/>
                <a:gd name="connsiteX1" fmla="*/ 273367 w 342900"/>
                <a:gd name="connsiteY1" fmla="*/ 61922 h 1181100"/>
                <a:gd name="connsiteX2" fmla="*/ 112395 w 342900"/>
                <a:gd name="connsiteY2" fmla="*/ 23822 h 1181100"/>
                <a:gd name="connsiteX3" fmla="*/ 14288 w 342900"/>
                <a:gd name="connsiteY3" fmla="*/ 168602 h 1181100"/>
                <a:gd name="connsiteX4" fmla="*/ 25717 w 342900"/>
                <a:gd name="connsiteY4" fmla="*/ 1174442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1181100">
                  <a:moveTo>
                    <a:pt x="334328" y="147647"/>
                  </a:moveTo>
                  <a:cubicBezTo>
                    <a:pt x="325755" y="120977"/>
                    <a:pt x="285750" y="75257"/>
                    <a:pt x="273367" y="61922"/>
                  </a:cubicBezTo>
                  <a:cubicBezTo>
                    <a:pt x="231457" y="19060"/>
                    <a:pt x="164782" y="1915"/>
                    <a:pt x="112395" y="23822"/>
                  </a:cubicBezTo>
                  <a:cubicBezTo>
                    <a:pt x="50482" y="50492"/>
                    <a:pt x="14288" y="102880"/>
                    <a:pt x="14288" y="168602"/>
                  </a:cubicBezTo>
                  <a:cubicBezTo>
                    <a:pt x="14288" y="470545"/>
                    <a:pt x="23813" y="1152535"/>
                    <a:pt x="25717" y="1174442"/>
                  </a:cubicBezTo>
                </a:path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2" name="Freeform: Shape 651">
              <a:extLst>
                <a:ext uri="{FF2B5EF4-FFF2-40B4-BE49-F238E27FC236}">
                  <a16:creationId xmlns:a16="http://schemas.microsoft.com/office/drawing/2014/main" id="{5CA1EE6E-1DE4-47C7-9105-2326D357ADAA}"/>
                </a:ext>
              </a:extLst>
            </p:cNvPr>
            <p:cNvSpPr/>
            <p:nvPr/>
          </p:nvSpPr>
          <p:spPr>
            <a:xfrm>
              <a:off x="5215650" y="2461256"/>
              <a:ext cx="1762125" cy="2257425"/>
            </a:xfrm>
            <a:custGeom>
              <a:avLst/>
              <a:gdLst>
                <a:gd name="connsiteX0" fmla="*/ 1148955 w 1762125"/>
                <a:gd name="connsiteY0" fmla="*/ 1533529 h 2257425"/>
                <a:gd name="connsiteX1" fmla="*/ 1145145 w 1762125"/>
                <a:gd name="connsiteY1" fmla="*/ 1313502 h 2257425"/>
                <a:gd name="connsiteX2" fmla="*/ 825105 w 1762125"/>
                <a:gd name="connsiteY2" fmla="*/ 1075377 h 2257425"/>
                <a:gd name="connsiteX3" fmla="*/ 698423 w 1762125"/>
                <a:gd name="connsiteY3" fmla="*/ 1089664 h 2257425"/>
                <a:gd name="connsiteX4" fmla="*/ 667942 w 1762125"/>
                <a:gd name="connsiteY4" fmla="*/ 1083949 h 2257425"/>
                <a:gd name="connsiteX5" fmla="*/ 476490 w 1762125"/>
                <a:gd name="connsiteY5" fmla="*/ 909642 h 2257425"/>
                <a:gd name="connsiteX6" fmla="*/ 406005 w 1762125"/>
                <a:gd name="connsiteY6" fmla="*/ 848682 h 2257425"/>
                <a:gd name="connsiteX7" fmla="*/ 61200 w 1762125"/>
                <a:gd name="connsiteY7" fmla="*/ 869637 h 2257425"/>
                <a:gd name="connsiteX8" fmla="*/ 93585 w 1762125"/>
                <a:gd name="connsiteY8" fmla="*/ 1054422 h 2257425"/>
                <a:gd name="connsiteX9" fmla="*/ 557453 w 1762125"/>
                <a:gd name="connsiteY9" fmla="*/ 1543054 h 2257425"/>
                <a:gd name="connsiteX10" fmla="*/ 643178 w 1762125"/>
                <a:gd name="connsiteY10" fmla="*/ 1625922 h 2257425"/>
                <a:gd name="connsiteX11" fmla="*/ 664133 w 1762125"/>
                <a:gd name="connsiteY11" fmla="*/ 1673547 h 2257425"/>
                <a:gd name="connsiteX12" fmla="*/ 672705 w 1762125"/>
                <a:gd name="connsiteY12" fmla="*/ 2195517 h 2257425"/>
                <a:gd name="connsiteX13" fmla="*/ 726998 w 1762125"/>
                <a:gd name="connsiteY13" fmla="*/ 2246000 h 2257425"/>
                <a:gd name="connsiteX14" fmla="*/ 1479472 w 1762125"/>
                <a:gd name="connsiteY14" fmla="*/ 2247904 h 2257425"/>
                <a:gd name="connsiteX15" fmla="*/ 1526145 w 1762125"/>
                <a:gd name="connsiteY15" fmla="*/ 2201232 h 2257425"/>
                <a:gd name="connsiteX16" fmla="*/ 1517572 w 1762125"/>
                <a:gd name="connsiteY16" fmla="*/ 1653544 h 2257425"/>
                <a:gd name="connsiteX17" fmla="*/ 1548053 w 1762125"/>
                <a:gd name="connsiteY17" fmla="*/ 1599252 h 2257425"/>
                <a:gd name="connsiteX18" fmla="*/ 1724265 w 1762125"/>
                <a:gd name="connsiteY18" fmla="*/ 1368747 h 2257425"/>
                <a:gd name="connsiteX19" fmla="*/ 1739505 w 1762125"/>
                <a:gd name="connsiteY19" fmla="*/ 1285879 h 2257425"/>
                <a:gd name="connsiteX20" fmla="*/ 1744268 w 1762125"/>
                <a:gd name="connsiteY20" fmla="*/ 127639 h 2257425"/>
                <a:gd name="connsiteX21" fmla="*/ 1662353 w 1762125"/>
                <a:gd name="connsiteY21" fmla="*/ 24769 h 2257425"/>
                <a:gd name="connsiteX22" fmla="*/ 1518525 w 1762125"/>
                <a:gd name="connsiteY22" fmla="*/ 41914 h 2257425"/>
                <a:gd name="connsiteX23" fmla="*/ 1467090 w 1762125"/>
                <a:gd name="connsiteY23" fmla="*/ 69537 h 2257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762125" h="2257425">
                  <a:moveTo>
                    <a:pt x="1148955" y="1533529"/>
                  </a:moveTo>
                  <a:cubicBezTo>
                    <a:pt x="1170863" y="1456377"/>
                    <a:pt x="1177530" y="1391607"/>
                    <a:pt x="1145145" y="1313502"/>
                  </a:cubicBezTo>
                  <a:cubicBezTo>
                    <a:pt x="1086090" y="1172532"/>
                    <a:pt x="975600" y="1098237"/>
                    <a:pt x="825105" y="1075377"/>
                  </a:cubicBezTo>
                  <a:cubicBezTo>
                    <a:pt x="784148" y="1077282"/>
                    <a:pt x="736523" y="1078235"/>
                    <a:pt x="698423" y="1089664"/>
                  </a:cubicBezTo>
                  <a:cubicBezTo>
                    <a:pt x="685088" y="1093474"/>
                    <a:pt x="674610" y="1089664"/>
                    <a:pt x="667942" y="1083949"/>
                  </a:cubicBezTo>
                  <a:cubicBezTo>
                    <a:pt x="615555" y="1039182"/>
                    <a:pt x="511732" y="942027"/>
                    <a:pt x="476490" y="909642"/>
                  </a:cubicBezTo>
                  <a:cubicBezTo>
                    <a:pt x="440295" y="877257"/>
                    <a:pt x="419340" y="855349"/>
                    <a:pt x="406005" y="848682"/>
                  </a:cubicBezTo>
                  <a:cubicBezTo>
                    <a:pt x="293610" y="789627"/>
                    <a:pt x="145972" y="768672"/>
                    <a:pt x="61200" y="869637"/>
                  </a:cubicBezTo>
                  <a:cubicBezTo>
                    <a:pt x="20242" y="919167"/>
                    <a:pt x="-33098" y="927739"/>
                    <a:pt x="93585" y="1054422"/>
                  </a:cubicBezTo>
                  <a:cubicBezTo>
                    <a:pt x="117397" y="1078235"/>
                    <a:pt x="487920" y="1430660"/>
                    <a:pt x="557453" y="1543054"/>
                  </a:cubicBezTo>
                  <a:cubicBezTo>
                    <a:pt x="568883" y="1562104"/>
                    <a:pt x="623175" y="1613539"/>
                    <a:pt x="643178" y="1625922"/>
                  </a:cubicBezTo>
                  <a:cubicBezTo>
                    <a:pt x="653655" y="1632589"/>
                    <a:pt x="664133" y="1653544"/>
                    <a:pt x="664133" y="1673547"/>
                  </a:cubicBezTo>
                  <a:cubicBezTo>
                    <a:pt x="659370" y="1844997"/>
                    <a:pt x="665085" y="2023114"/>
                    <a:pt x="672705" y="2195517"/>
                  </a:cubicBezTo>
                  <a:cubicBezTo>
                    <a:pt x="674610" y="2236475"/>
                    <a:pt x="683183" y="2246000"/>
                    <a:pt x="726998" y="2246000"/>
                  </a:cubicBezTo>
                  <a:cubicBezTo>
                    <a:pt x="974648" y="2244095"/>
                    <a:pt x="1231822" y="2249810"/>
                    <a:pt x="1479472" y="2247904"/>
                  </a:cubicBezTo>
                  <a:cubicBezTo>
                    <a:pt x="1521383" y="2247904"/>
                    <a:pt x="1526145" y="2242189"/>
                    <a:pt x="1526145" y="2201232"/>
                  </a:cubicBezTo>
                  <a:cubicBezTo>
                    <a:pt x="1524240" y="2021210"/>
                    <a:pt x="1515668" y="1834519"/>
                    <a:pt x="1517572" y="1653544"/>
                  </a:cubicBezTo>
                  <a:cubicBezTo>
                    <a:pt x="1517572" y="1627827"/>
                    <a:pt x="1526145" y="1613539"/>
                    <a:pt x="1548053" y="1599252"/>
                  </a:cubicBezTo>
                  <a:cubicBezTo>
                    <a:pt x="1635683" y="1540197"/>
                    <a:pt x="1691880" y="1469712"/>
                    <a:pt x="1724265" y="1368747"/>
                  </a:cubicBezTo>
                  <a:cubicBezTo>
                    <a:pt x="1732838" y="1341124"/>
                    <a:pt x="1738553" y="1314454"/>
                    <a:pt x="1739505" y="1285879"/>
                  </a:cubicBezTo>
                  <a:cubicBezTo>
                    <a:pt x="1750935" y="900117"/>
                    <a:pt x="1759508" y="513402"/>
                    <a:pt x="1744268" y="127639"/>
                  </a:cubicBezTo>
                  <a:cubicBezTo>
                    <a:pt x="1742363" y="76204"/>
                    <a:pt x="1709978" y="44772"/>
                    <a:pt x="1662353" y="24769"/>
                  </a:cubicBezTo>
                  <a:cubicBezTo>
                    <a:pt x="1614728" y="5719"/>
                    <a:pt x="1563293" y="13339"/>
                    <a:pt x="1518525" y="41914"/>
                  </a:cubicBezTo>
                  <a:cubicBezTo>
                    <a:pt x="1503285" y="51439"/>
                    <a:pt x="1483283" y="60964"/>
                    <a:pt x="1467090" y="69537"/>
                  </a:cubicBezTo>
                </a:path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3" name="Freeform: Shape 652">
              <a:extLst>
                <a:ext uri="{FF2B5EF4-FFF2-40B4-BE49-F238E27FC236}">
                  <a16:creationId xmlns:a16="http://schemas.microsoft.com/office/drawing/2014/main" id="{CDA343D9-6E1D-4576-B56A-4E062D45DBAC}"/>
                </a:ext>
              </a:extLst>
            </p:cNvPr>
            <p:cNvSpPr/>
            <p:nvPr/>
          </p:nvSpPr>
          <p:spPr>
            <a:xfrm>
              <a:off x="5205413" y="212883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54" name="Graphic 20">
            <a:extLst>
              <a:ext uri="{FF2B5EF4-FFF2-40B4-BE49-F238E27FC236}">
                <a16:creationId xmlns:a16="http://schemas.microsoft.com/office/drawing/2014/main" id="{BAD8B2D4-0A3F-44C3-9784-948FD2EBE5A7}"/>
              </a:ext>
            </a:extLst>
          </p:cNvPr>
          <p:cNvGrpSpPr/>
          <p:nvPr/>
        </p:nvGrpSpPr>
        <p:grpSpPr>
          <a:xfrm>
            <a:off x="5554466" y="4751698"/>
            <a:ext cx="965959" cy="1427589"/>
            <a:chOff x="5000618" y="2109786"/>
            <a:chExt cx="1772363" cy="2619377"/>
          </a:xfrm>
          <a:noFill/>
        </p:grpSpPr>
        <p:sp>
          <p:nvSpPr>
            <p:cNvPr id="655" name="Freeform: Shape 654">
              <a:extLst>
                <a:ext uri="{FF2B5EF4-FFF2-40B4-BE49-F238E27FC236}">
                  <a16:creationId xmlns:a16="http://schemas.microsoft.com/office/drawing/2014/main" id="{B9D697F6-2C3B-479F-9FF3-F9742D2A60E3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6" name="Freeform: Shape 655">
              <a:extLst>
                <a:ext uri="{FF2B5EF4-FFF2-40B4-BE49-F238E27FC236}">
                  <a16:creationId xmlns:a16="http://schemas.microsoft.com/office/drawing/2014/main" id="{9D432492-50B7-48AD-AE4F-8FEBDF8EE851}"/>
                </a:ext>
              </a:extLst>
            </p:cNvPr>
            <p:cNvSpPr/>
            <p:nvPr/>
          </p:nvSpPr>
          <p:spPr>
            <a:xfrm>
              <a:off x="5762722" y="2119105"/>
              <a:ext cx="361950" cy="1019176"/>
            </a:xfrm>
            <a:custGeom>
              <a:avLst/>
              <a:gdLst>
                <a:gd name="connsiteX0" fmla="*/ 350414 w 361950"/>
                <a:gd name="connsiteY0" fmla="*/ 1013666 h 1019175"/>
                <a:gd name="connsiteX1" fmla="*/ 342794 w 361950"/>
                <a:gd name="connsiteY1" fmla="*/ 278336 h 1019175"/>
                <a:gd name="connsiteX2" fmla="*/ 328507 w 361950"/>
                <a:gd name="connsiteY2" fmla="*/ 146890 h 1019175"/>
                <a:gd name="connsiteX3" fmla="*/ 186584 w 361950"/>
                <a:gd name="connsiteY3" fmla="*/ 14493 h 1019175"/>
                <a:gd name="connsiteX4" fmla="*/ 27517 w 361950"/>
                <a:gd name="connsiteY4" fmla="*/ 144033 h 1019175"/>
                <a:gd name="connsiteX5" fmla="*/ 16087 w 361950"/>
                <a:gd name="connsiteY5" fmla="*/ 997473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1019175">
                  <a:moveTo>
                    <a:pt x="350414" y="1013666"/>
                  </a:moveTo>
                  <a:cubicBezTo>
                    <a:pt x="351367" y="1009856"/>
                    <a:pt x="341842" y="297386"/>
                    <a:pt x="342794" y="278336"/>
                  </a:cubicBezTo>
                  <a:cubicBezTo>
                    <a:pt x="342794" y="253570"/>
                    <a:pt x="331364" y="159273"/>
                    <a:pt x="328507" y="146890"/>
                  </a:cubicBezTo>
                  <a:cubicBezTo>
                    <a:pt x="319934" y="97360"/>
                    <a:pt x="267547" y="19255"/>
                    <a:pt x="186584" y="14493"/>
                  </a:cubicBezTo>
                  <a:cubicBezTo>
                    <a:pt x="100859" y="9730"/>
                    <a:pt x="31327" y="88788"/>
                    <a:pt x="27517" y="144033"/>
                  </a:cubicBezTo>
                  <a:cubicBezTo>
                    <a:pt x="27517" y="144985"/>
                    <a:pt x="8467" y="442166"/>
                    <a:pt x="16087" y="997473"/>
                  </a:cubicBezTo>
                </a:path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7" name="Freeform: Shape 656">
              <a:extLst>
                <a:ext uri="{FF2B5EF4-FFF2-40B4-BE49-F238E27FC236}">
                  <a16:creationId xmlns:a16="http://schemas.microsoft.com/office/drawing/2014/main" id="{95844DCD-966A-4532-A683-538B6B3F15F0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8" name="Freeform: Shape 657">
              <a:extLst>
                <a:ext uri="{FF2B5EF4-FFF2-40B4-BE49-F238E27FC236}">
                  <a16:creationId xmlns:a16="http://schemas.microsoft.com/office/drawing/2014/main" id="{4901A6E9-1C4E-4957-8D7C-55ED74876C85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9" name="Freeform: Shape 658">
              <a:extLst>
                <a:ext uri="{FF2B5EF4-FFF2-40B4-BE49-F238E27FC236}">
                  <a16:creationId xmlns:a16="http://schemas.microsoft.com/office/drawing/2014/main" id="{B1B5BC03-8D32-4438-B0D6-3C90CD79A55B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0" name="Freeform: Shape 659">
              <a:extLst>
                <a:ext uri="{FF2B5EF4-FFF2-40B4-BE49-F238E27FC236}">
                  <a16:creationId xmlns:a16="http://schemas.microsoft.com/office/drawing/2014/main" id="{66D883A4-EC0B-4C2C-B740-BADC6C8B41C2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1" name="Freeform: Shape 660">
              <a:extLst>
                <a:ext uri="{FF2B5EF4-FFF2-40B4-BE49-F238E27FC236}">
                  <a16:creationId xmlns:a16="http://schemas.microsoft.com/office/drawing/2014/main" id="{BD232137-A330-450F-A6A2-4079675D98C5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2" name="Freeform: Shape 661">
              <a:extLst>
                <a:ext uri="{FF2B5EF4-FFF2-40B4-BE49-F238E27FC236}">
                  <a16:creationId xmlns:a16="http://schemas.microsoft.com/office/drawing/2014/main" id="{D773E943-9612-4F64-8A69-1C1F71257877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3" name="Freeform: Shape 662">
              <a:extLst>
                <a:ext uri="{FF2B5EF4-FFF2-40B4-BE49-F238E27FC236}">
                  <a16:creationId xmlns:a16="http://schemas.microsoft.com/office/drawing/2014/main" id="{B9D82322-374F-47C8-BEA8-F6CEB6779430}"/>
                </a:ext>
              </a:extLst>
            </p:cNvPr>
            <p:cNvSpPr/>
            <p:nvPr/>
          </p:nvSpPr>
          <p:spPr>
            <a:xfrm>
              <a:off x="5000618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4" name="Freeform: Shape 663">
              <a:extLst>
                <a:ext uri="{FF2B5EF4-FFF2-40B4-BE49-F238E27FC236}">
                  <a16:creationId xmlns:a16="http://schemas.microsoft.com/office/drawing/2014/main" id="{C4AAEE33-F0D9-4D46-AA14-4294E0D5EC5D}"/>
                </a:ext>
              </a:extLst>
            </p:cNvPr>
            <p:cNvSpPr/>
            <p:nvPr/>
          </p:nvSpPr>
          <p:spPr>
            <a:xfrm>
              <a:off x="5010858" y="2967037"/>
              <a:ext cx="1762123" cy="1762126"/>
            </a:xfrm>
            <a:custGeom>
              <a:avLst/>
              <a:gdLst>
                <a:gd name="connsiteX0" fmla="*/ 1148955 w 1762125"/>
                <a:gd name="connsiteY0" fmla="*/ 1041083 h 1762125"/>
                <a:gd name="connsiteX1" fmla="*/ 1145145 w 1762125"/>
                <a:gd name="connsiteY1" fmla="*/ 821055 h 1762125"/>
                <a:gd name="connsiteX2" fmla="*/ 825105 w 1762125"/>
                <a:gd name="connsiteY2" fmla="*/ 582930 h 1762125"/>
                <a:gd name="connsiteX3" fmla="*/ 698423 w 1762125"/>
                <a:gd name="connsiteY3" fmla="*/ 597218 h 1762125"/>
                <a:gd name="connsiteX4" fmla="*/ 667942 w 1762125"/>
                <a:gd name="connsiteY4" fmla="*/ 591503 h 1762125"/>
                <a:gd name="connsiteX5" fmla="*/ 476490 w 1762125"/>
                <a:gd name="connsiteY5" fmla="*/ 417195 h 1762125"/>
                <a:gd name="connsiteX6" fmla="*/ 406005 w 1762125"/>
                <a:gd name="connsiteY6" fmla="*/ 356235 h 1762125"/>
                <a:gd name="connsiteX7" fmla="*/ 61200 w 1762125"/>
                <a:gd name="connsiteY7" fmla="*/ 377190 h 1762125"/>
                <a:gd name="connsiteX8" fmla="*/ 93585 w 1762125"/>
                <a:gd name="connsiteY8" fmla="*/ 561975 h 1762125"/>
                <a:gd name="connsiteX9" fmla="*/ 557453 w 1762125"/>
                <a:gd name="connsiteY9" fmla="*/ 1050608 h 1762125"/>
                <a:gd name="connsiteX10" fmla="*/ 643178 w 1762125"/>
                <a:gd name="connsiteY10" fmla="*/ 1133475 h 1762125"/>
                <a:gd name="connsiteX11" fmla="*/ 664133 w 1762125"/>
                <a:gd name="connsiteY11" fmla="*/ 1181100 h 1762125"/>
                <a:gd name="connsiteX12" fmla="*/ 672705 w 1762125"/>
                <a:gd name="connsiteY12" fmla="*/ 1703070 h 1762125"/>
                <a:gd name="connsiteX13" fmla="*/ 726998 w 1762125"/>
                <a:gd name="connsiteY13" fmla="*/ 1753553 h 1762125"/>
                <a:gd name="connsiteX14" fmla="*/ 1479472 w 1762125"/>
                <a:gd name="connsiteY14" fmla="*/ 1755457 h 1762125"/>
                <a:gd name="connsiteX15" fmla="*/ 1526145 w 1762125"/>
                <a:gd name="connsiteY15" fmla="*/ 1708785 h 1762125"/>
                <a:gd name="connsiteX16" fmla="*/ 1517572 w 1762125"/>
                <a:gd name="connsiteY16" fmla="*/ 1161098 h 1762125"/>
                <a:gd name="connsiteX17" fmla="*/ 1548053 w 1762125"/>
                <a:gd name="connsiteY17" fmla="*/ 1106805 h 1762125"/>
                <a:gd name="connsiteX18" fmla="*/ 1724265 w 1762125"/>
                <a:gd name="connsiteY18" fmla="*/ 876300 h 1762125"/>
                <a:gd name="connsiteX19" fmla="*/ 1739505 w 1762125"/>
                <a:gd name="connsiteY19" fmla="*/ 793433 h 1762125"/>
                <a:gd name="connsiteX20" fmla="*/ 1752840 w 1762125"/>
                <a:gd name="connsiteY20" fmla="*/ 14288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62125" h="1762125">
                  <a:moveTo>
                    <a:pt x="1148955" y="1041083"/>
                  </a:moveTo>
                  <a:cubicBezTo>
                    <a:pt x="1170863" y="963930"/>
                    <a:pt x="1177530" y="899160"/>
                    <a:pt x="1145145" y="821055"/>
                  </a:cubicBezTo>
                  <a:cubicBezTo>
                    <a:pt x="1086090" y="680085"/>
                    <a:pt x="975600" y="605790"/>
                    <a:pt x="825105" y="582930"/>
                  </a:cubicBezTo>
                  <a:cubicBezTo>
                    <a:pt x="784148" y="584835"/>
                    <a:pt x="736523" y="585788"/>
                    <a:pt x="698423" y="597218"/>
                  </a:cubicBezTo>
                  <a:cubicBezTo>
                    <a:pt x="685088" y="601028"/>
                    <a:pt x="674610" y="597218"/>
                    <a:pt x="667942" y="591503"/>
                  </a:cubicBezTo>
                  <a:cubicBezTo>
                    <a:pt x="615555" y="546735"/>
                    <a:pt x="511732" y="449580"/>
                    <a:pt x="476490" y="417195"/>
                  </a:cubicBezTo>
                  <a:cubicBezTo>
                    <a:pt x="440295" y="384810"/>
                    <a:pt x="419340" y="362903"/>
                    <a:pt x="406005" y="356235"/>
                  </a:cubicBezTo>
                  <a:cubicBezTo>
                    <a:pt x="293610" y="297180"/>
                    <a:pt x="145972" y="276225"/>
                    <a:pt x="61200" y="377190"/>
                  </a:cubicBezTo>
                  <a:cubicBezTo>
                    <a:pt x="20242" y="426720"/>
                    <a:pt x="-33098" y="435292"/>
                    <a:pt x="93585" y="561975"/>
                  </a:cubicBezTo>
                  <a:cubicBezTo>
                    <a:pt x="117397" y="585788"/>
                    <a:pt x="487920" y="938213"/>
                    <a:pt x="557453" y="1050608"/>
                  </a:cubicBezTo>
                  <a:cubicBezTo>
                    <a:pt x="568883" y="1069658"/>
                    <a:pt x="623175" y="1121093"/>
                    <a:pt x="643178" y="1133475"/>
                  </a:cubicBezTo>
                  <a:cubicBezTo>
                    <a:pt x="653655" y="1140143"/>
                    <a:pt x="664133" y="1161098"/>
                    <a:pt x="664133" y="1181100"/>
                  </a:cubicBezTo>
                  <a:cubicBezTo>
                    <a:pt x="659370" y="1352550"/>
                    <a:pt x="665085" y="1530668"/>
                    <a:pt x="672705" y="1703070"/>
                  </a:cubicBezTo>
                  <a:cubicBezTo>
                    <a:pt x="674610" y="1744028"/>
                    <a:pt x="683183" y="1753553"/>
                    <a:pt x="726998" y="1753553"/>
                  </a:cubicBezTo>
                  <a:cubicBezTo>
                    <a:pt x="974648" y="1751648"/>
                    <a:pt x="1231822" y="1757363"/>
                    <a:pt x="1479472" y="1755457"/>
                  </a:cubicBezTo>
                  <a:cubicBezTo>
                    <a:pt x="1521383" y="1755457"/>
                    <a:pt x="1526145" y="1749743"/>
                    <a:pt x="1526145" y="1708785"/>
                  </a:cubicBezTo>
                  <a:cubicBezTo>
                    <a:pt x="1524240" y="1528763"/>
                    <a:pt x="1515668" y="1342073"/>
                    <a:pt x="1517572" y="1161098"/>
                  </a:cubicBezTo>
                  <a:cubicBezTo>
                    <a:pt x="1517572" y="1135380"/>
                    <a:pt x="1526145" y="1121093"/>
                    <a:pt x="1548053" y="1106805"/>
                  </a:cubicBezTo>
                  <a:cubicBezTo>
                    <a:pt x="1635683" y="1047750"/>
                    <a:pt x="1691880" y="977265"/>
                    <a:pt x="1724265" y="876300"/>
                  </a:cubicBezTo>
                  <a:cubicBezTo>
                    <a:pt x="1732838" y="848678"/>
                    <a:pt x="1738553" y="822008"/>
                    <a:pt x="1739505" y="793433"/>
                  </a:cubicBezTo>
                  <a:cubicBezTo>
                    <a:pt x="1748078" y="541972"/>
                    <a:pt x="1753793" y="287655"/>
                    <a:pt x="1752840" y="14288"/>
                  </a:cubicBezTo>
                </a:path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5" name="Freeform: Shape 664">
              <a:extLst>
                <a:ext uri="{FF2B5EF4-FFF2-40B4-BE49-F238E27FC236}">
                  <a16:creationId xmlns:a16="http://schemas.microsoft.com/office/drawing/2014/main" id="{3B0A405A-EFD5-4BEE-909F-FC720E37989A}"/>
                </a:ext>
              </a:extLst>
            </p:cNvPr>
            <p:cNvSpPr/>
            <p:nvPr/>
          </p:nvSpPr>
          <p:spPr>
            <a:xfrm>
              <a:off x="5000620" y="2109786"/>
              <a:ext cx="28576" cy="28576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6" name="Freeform: Shape 665">
              <a:extLst>
                <a:ext uri="{FF2B5EF4-FFF2-40B4-BE49-F238E27FC236}">
                  <a16:creationId xmlns:a16="http://schemas.microsoft.com/office/drawing/2014/main" id="{9FDE8BEC-BFFC-45B3-A671-A5835FD38260}"/>
                </a:ext>
              </a:extLst>
            </p:cNvPr>
            <p:cNvSpPr/>
            <p:nvPr/>
          </p:nvSpPr>
          <p:spPr>
            <a:xfrm>
              <a:off x="5257629" y="2328101"/>
              <a:ext cx="533399" cy="1019176"/>
            </a:xfrm>
            <a:custGeom>
              <a:avLst/>
              <a:gdLst>
                <a:gd name="connsiteX0" fmla="*/ 519277 w 533400"/>
                <a:gd name="connsiteY0" fmla="*/ 797050 h 1019175"/>
                <a:gd name="connsiteX1" fmla="*/ 326872 w 533400"/>
                <a:gd name="connsiteY1" fmla="*/ 111250 h 1019175"/>
                <a:gd name="connsiteX2" fmla="*/ 249719 w 533400"/>
                <a:gd name="connsiteY2" fmla="*/ 40765 h 1019175"/>
                <a:gd name="connsiteX3" fmla="*/ 83984 w 533400"/>
                <a:gd name="connsiteY3" fmla="*/ 37908 h 1019175"/>
                <a:gd name="connsiteX4" fmla="*/ 18262 w 533400"/>
                <a:gd name="connsiteY4" fmla="*/ 199833 h 1019175"/>
                <a:gd name="connsiteX5" fmla="*/ 200189 w 533400"/>
                <a:gd name="connsiteY5" fmla="*/ 1010410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" h="1019175">
                  <a:moveTo>
                    <a:pt x="519277" y="797050"/>
                  </a:moveTo>
                  <a:lnTo>
                    <a:pt x="326872" y="111250"/>
                  </a:lnTo>
                  <a:cubicBezTo>
                    <a:pt x="313537" y="86485"/>
                    <a:pt x="264007" y="50290"/>
                    <a:pt x="249719" y="40765"/>
                  </a:cubicBezTo>
                  <a:cubicBezTo>
                    <a:pt x="199237" y="7428"/>
                    <a:pt x="130657" y="4570"/>
                    <a:pt x="83984" y="37908"/>
                  </a:cubicBezTo>
                  <a:cubicBezTo>
                    <a:pt x="28739" y="76960"/>
                    <a:pt x="3974" y="136015"/>
                    <a:pt x="18262" y="199833"/>
                  </a:cubicBezTo>
                  <a:cubicBezTo>
                    <a:pt x="81127" y="495108"/>
                    <a:pt x="194474" y="990408"/>
                    <a:pt x="200189" y="1010410"/>
                  </a:cubicBezTo>
                </a:path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7" name="Freeform: Shape 666">
              <a:extLst>
                <a:ext uri="{FF2B5EF4-FFF2-40B4-BE49-F238E27FC236}">
                  <a16:creationId xmlns:a16="http://schemas.microsoft.com/office/drawing/2014/main" id="{F79F2D40-AC00-4A64-94FC-051AD407AC02}"/>
                </a:ext>
              </a:extLst>
            </p:cNvPr>
            <p:cNvSpPr/>
            <p:nvPr/>
          </p:nvSpPr>
          <p:spPr>
            <a:xfrm>
              <a:off x="6097899" y="2704145"/>
              <a:ext cx="342899" cy="619125"/>
            </a:xfrm>
            <a:custGeom>
              <a:avLst/>
              <a:gdLst>
                <a:gd name="connsiteX0" fmla="*/ 175260 w 342900"/>
                <a:gd name="connsiteY0" fmla="*/ 609600 h 619125"/>
                <a:gd name="connsiteX1" fmla="*/ 175260 w 342900"/>
                <a:gd name="connsiteY1" fmla="*/ 609600 h 619125"/>
                <a:gd name="connsiteX2" fmla="*/ 14288 w 342900"/>
                <a:gd name="connsiteY2" fmla="*/ 448628 h 619125"/>
                <a:gd name="connsiteX3" fmla="*/ 14288 w 342900"/>
                <a:gd name="connsiteY3" fmla="*/ 175260 h 619125"/>
                <a:gd name="connsiteX4" fmla="*/ 175260 w 342900"/>
                <a:gd name="connsiteY4" fmla="*/ 14288 h 619125"/>
                <a:gd name="connsiteX5" fmla="*/ 175260 w 342900"/>
                <a:gd name="connsiteY5" fmla="*/ 14288 h 619125"/>
                <a:gd name="connsiteX6" fmla="*/ 336233 w 342900"/>
                <a:gd name="connsiteY6" fmla="*/ 175260 h 619125"/>
                <a:gd name="connsiteX7" fmla="*/ 336233 w 342900"/>
                <a:gd name="connsiteY7" fmla="*/ 448628 h 619125"/>
                <a:gd name="connsiteX8" fmla="*/ 175260 w 342900"/>
                <a:gd name="connsiteY8" fmla="*/ 60960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619125">
                  <a:moveTo>
                    <a:pt x="175260" y="609600"/>
                  </a:moveTo>
                  <a:lnTo>
                    <a:pt x="175260" y="609600"/>
                  </a:lnTo>
                  <a:cubicBezTo>
                    <a:pt x="86678" y="609600"/>
                    <a:pt x="14288" y="538163"/>
                    <a:pt x="14288" y="448628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48628"/>
                  </a:lnTo>
                  <a:cubicBezTo>
                    <a:pt x="336233" y="537210"/>
                    <a:pt x="263842" y="609600"/>
                    <a:pt x="175260" y="609600"/>
                  </a:cubicBezTo>
                  <a:close/>
                </a:path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8" name="Freeform: Shape 667">
              <a:extLst>
                <a:ext uri="{FF2B5EF4-FFF2-40B4-BE49-F238E27FC236}">
                  <a16:creationId xmlns:a16="http://schemas.microsoft.com/office/drawing/2014/main" id="{D600206C-0DB5-4A67-BF81-694715E73588}"/>
                </a:ext>
              </a:extLst>
            </p:cNvPr>
            <p:cNvSpPr/>
            <p:nvPr/>
          </p:nvSpPr>
          <p:spPr>
            <a:xfrm>
              <a:off x="6428422" y="2751772"/>
              <a:ext cx="342899" cy="571500"/>
            </a:xfrm>
            <a:custGeom>
              <a:avLst/>
              <a:gdLst>
                <a:gd name="connsiteX0" fmla="*/ 175260 w 342900"/>
                <a:gd name="connsiteY0" fmla="*/ 561975 h 571500"/>
                <a:gd name="connsiteX1" fmla="*/ 175260 w 342900"/>
                <a:gd name="connsiteY1" fmla="*/ 561975 h 571500"/>
                <a:gd name="connsiteX2" fmla="*/ 14288 w 342900"/>
                <a:gd name="connsiteY2" fmla="*/ 401003 h 571500"/>
                <a:gd name="connsiteX3" fmla="*/ 14288 w 342900"/>
                <a:gd name="connsiteY3" fmla="*/ 175260 h 571500"/>
                <a:gd name="connsiteX4" fmla="*/ 175260 w 342900"/>
                <a:gd name="connsiteY4" fmla="*/ 14288 h 571500"/>
                <a:gd name="connsiteX5" fmla="*/ 175260 w 342900"/>
                <a:gd name="connsiteY5" fmla="*/ 14288 h 571500"/>
                <a:gd name="connsiteX6" fmla="*/ 336233 w 342900"/>
                <a:gd name="connsiteY6" fmla="*/ 175260 h 571500"/>
                <a:gd name="connsiteX7" fmla="*/ 336233 w 342900"/>
                <a:gd name="connsiteY7" fmla="*/ 401003 h 571500"/>
                <a:gd name="connsiteX8" fmla="*/ 175260 w 342900"/>
                <a:gd name="connsiteY8" fmla="*/ 561975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571500">
                  <a:moveTo>
                    <a:pt x="175260" y="561975"/>
                  </a:moveTo>
                  <a:lnTo>
                    <a:pt x="175260" y="561975"/>
                  </a:lnTo>
                  <a:cubicBezTo>
                    <a:pt x="86678" y="561975"/>
                    <a:pt x="14288" y="490538"/>
                    <a:pt x="14288" y="401003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3" y="14288"/>
                    <a:pt x="336233" y="85725"/>
                    <a:pt x="336233" y="175260"/>
                  </a:cubicBezTo>
                  <a:lnTo>
                    <a:pt x="336233" y="401003"/>
                  </a:lnTo>
                  <a:cubicBezTo>
                    <a:pt x="336233" y="489585"/>
                    <a:pt x="264795" y="561975"/>
                    <a:pt x="175260" y="561975"/>
                  </a:cubicBezTo>
                  <a:close/>
                </a:path>
              </a:pathLst>
            </a:custGeom>
            <a:grpFill/>
            <a:ln w="3810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69" name="Group 668">
            <a:extLst>
              <a:ext uri="{FF2B5EF4-FFF2-40B4-BE49-F238E27FC236}">
                <a16:creationId xmlns:a16="http://schemas.microsoft.com/office/drawing/2014/main" id="{E525E04B-EB74-4A22-9CA7-5F3FB63A5728}"/>
              </a:ext>
            </a:extLst>
          </p:cNvPr>
          <p:cNvGrpSpPr/>
          <p:nvPr/>
        </p:nvGrpSpPr>
        <p:grpSpPr>
          <a:xfrm>
            <a:off x="3517969" y="4757296"/>
            <a:ext cx="825494" cy="1421991"/>
            <a:chOff x="8091224" y="4441475"/>
            <a:chExt cx="825494" cy="1421991"/>
          </a:xfrm>
        </p:grpSpPr>
        <p:sp>
          <p:nvSpPr>
            <p:cNvPr id="670" name="Freeform: Shape 669">
              <a:extLst>
                <a:ext uri="{FF2B5EF4-FFF2-40B4-BE49-F238E27FC236}">
                  <a16:creationId xmlns:a16="http://schemas.microsoft.com/office/drawing/2014/main" id="{DE736088-04F6-4F61-8D32-46DFB27E840D}"/>
                </a:ext>
              </a:extLst>
            </p:cNvPr>
            <p:cNvSpPr/>
            <p:nvPr/>
          </p:nvSpPr>
          <p:spPr>
            <a:xfrm>
              <a:off x="8096073" y="4903088"/>
              <a:ext cx="820215" cy="960378"/>
            </a:xfrm>
            <a:custGeom>
              <a:avLst/>
              <a:gdLst>
                <a:gd name="connsiteX0" fmla="*/ 623727 w 1504950"/>
                <a:gd name="connsiteY0" fmla="*/ 594360 h 1762125"/>
                <a:gd name="connsiteX1" fmla="*/ 668494 w 1504950"/>
                <a:gd name="connsiteY1" fmla="*/ 571500 h 1762125"/>
                <a:gd name="connsiteX2" fmla="*/ 758029 w 1504950"/>
                <a:gd name="connsiteY2" fmla="*/ 535305 h 1762125"/>
                <a:gd name="connsiteX3" fmla="*/ 862804 w 1504950"/>
                <a:gd name="connsiteY3" fmla="*/ 268605 h 1762125"/>
                <a:gd name="connsiteX4" fmla="*/ 237012 w 1504950"/>
                <a:gd name="connsiteY4" fmla="*/ 186690 h 1762125"/>
                <a:gd name="connsiteX5" fmla="*/ 77944 w 1504950"/>
                <a:gd name="connsiteY5" fmla="*/ 282892 h 1762125"/>
                <a:gd name="connsiteX6" fmla="*/ 42702 w 1504950"/>
                <a:gd name="connsiteY6" fmla="*/ 402907 h 1762125"/>
                <a:gd name="connsiteX7" fmla="*/ 15079 w 1504950"/>
                <a:gd name="connsiteY7" fmla="*/ 560070 h 1762125"/>
                <a:gd name="connsiteX8" fmla="*/ 31272 w 1504950"/>
                <a:gd name="connsiteY8" fmla="*/ 627698 h 1762125"/>
                <a:gd name="connsiteX9" fmla="*/ 299877 w 1504950"/>
                <a:gd name="connsiteY9" fmla="*/ 1050608 h 1762125"/>
                <a:gd name="connsiteX10" fmla="*/ 385602 w 1504950"/>
                <a:gd name="connsiteY10" fmla="*/ 1133475 h 1762125"/>
                <a:gd name="connsiteX11" fmla="*/ 406557 w 1504950"/>
                <a:gd name="connsiteY11" fmla="*/ 1181100 h 1762125"/>
                <a:gd name="connsiteX12" fmla="*/ 415129 w 1504950"/>
                <a:gd name="connsiteY12" fmla="*/ 1703070 h 1762125"/>
                <a:gd name="connsiteX13" fmla="*/ 469422 w 1504950"/>
                <a:gd name="connsiteY13" fmla="*/ 1753553 h 1762125"/>
                <a:gd name="connsiteX14" fmla="*/ 1221897 w 1504950"/>
                <a:gd name="connsiteY14" fmla="*/ 1755458 h 1762125"/>
                <a:gd name="connsiteX15" fmla="*/ 1268569 w 1504950"/>
                <a:gd name="connsiteY15" fmla="*/ 1708785 h 1762125"/>
                <a:gd name="connsiteX16" fmla="*/ 1259997 w 1504950"/>
                <a:gd name="connsiteY16" fmla="*/ 1161098 h 1762125"/>
                <a:gd name="connsiteX17" fmla="*/ 1290477 w 1504950"/>
                <a:gd name="connsiteY17" fmla="*/ 1106805 h 1762125"/>
                <a:gd name="connsiteX18" fmla="*/ 1466689 w 1504950"/>
                <a:gd name="connsiteY18" fmla="*/ 876300 h 1762125"/>
                <a:gd name="connsiteX19" fmla="*/ 1481929 w 1504950"/>
                <a:gd name="connsiteY19" fmla="*/ 793432 h 1762125"/>
                <a:gd name="connsiteX20" fmla="*/ 1495264 w 1504950"/>
                <a:gd name="connsiteY20" fmla="*/ 14288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04950" h="1762125">
                  <a:moveTo>
                    <a:pt x="623727" y="594360"/>
                  </a:moveTo>
                  <a:cubicBezTo>
                    <a:pt x="636109" y="581978"/>
                    <a:pt x="651349" y="575310"/>
                    <a:pt x="668494" y="571500"/>
                  </a:cubicBezTo>
                  <a:cubicBezTo>
                    <a:pt x="700879" y="564832"/>
                    <a:pt x="731359" y="553403"/>
                    <a:pt x="758029" y="535305"/>
                  </a:cubicBezTo>
                  <a:cubicBezTo>
                    <a:pt x="834229" y="483870"/>
                    <a:pt x="859947" y="361950"/>
                    <a:pt x="862804" y="268605"/>
                  </a:cubicBezTo>
                  <a:cubicBezTo>
                    <a:pt x="863757" y="252413"/>
                    <a:pt x="321784" y="190500"/>
                    <a:pt x="237012" y="186690"/>
                  </a:cubicBezTo>
                  <a:cubicBezTo>
                    <a:pt x="166527" y="182880"/>
                    <a:pt x="98899" y="217170"/>
                    <a:pt x="77944" y="282892"/>
                  </a:cubicBezTo>
                  <a:cubicBezTo>
                    <a:pt x="65562" y="322898"/>
                    <a:pt x="55084" y="362903"/>
                    <a:pt x="42702" y="402907"/>
                  </a:cubicBezTo>
                  <a:cubicBezTo>
                    <a:pt x="34129" y="432435"/>
                    <a:pt x="22699" y="511493"/>
                    <a:pt x="15079" y="560070"/>
                  </a:cubicBezTo>
                  <a:cubicBezTo>
                    <a:pt x="12222" y="583882"/>
                    <a:pt x="16984" y="607695"/>
                    <a:pt x="31272" y="627698"/>
                  </a:cubicBezTo>
                  <a:cubicBezTo>
                    <a:pt x="89374" y="712470"/>
                    <a:pt x="240822" y="954405"/>
                    <a:pt x="299877" y="1050608"/>
                  </a:cubicBezTo>
                  <a:cubicBezTo>
                    <a:pt x="311307" y="1069658"/>
                    <a:pt x="365599" y="1121093"/>
                    <a:pt x="385602" y="1133475"/>
                  </a:cubicBezTo>
                  <a:cubicBezTo>
                    <a:pt x="396079" y="1140143"/>
                    <a:pt x="406557" y="1161098"/>
                    <a:pt x="406557" y="1181100"/>
                  </a:cubicBezTo>
                  <a:cubicBezTo>
                    <a:pt x="401794" y="1352550"/>
                    <a:pt x="407509" y="1530668"/>
                    <a:pt x="415129" y="1703070"/>
                  </a:cubicBezTo>
                  <a:cubicBezTo>
                    <a:pt x="417034" y="1744028"/>
                    <a:pt x="425607" y="1753553"/>
                    <a:pt x="469422" y="1753553"/>
                  </a:cubicBezTo>
                  <a:cubicBezTo>
                    <a:pt x="717072" y="1751647"/>
                    <a:pt x="974247" y="1757362"/>
                    <a:pt x="1221897" y="1755458"/>
                  </a:cubicBezTo>
                  <a:cubicBezTo>
                    <a:pt x="1263807" y="1755458"/>
                    <a:pt x="1268569" y="1749743"/>
                    <a:pt x="1268569" y="1708785"/>
                  </a:cubicBezTo>
                  <a:cubicBezTo>
                    <a:pt x="1266664" y="1528762"/>
                    <a:pt x="1258092" y="1342073"/>
                    <a:pt x="1259997" y="1161098"/>
                  </a:cubicBezTo>
                  <a:cubicBezTo>
                    <a:pt x="1259997" y="1135380"/>
                    <a:pt x="1268569" y="1121093"/>
                    <a:pt x="1290477" y="1106805"/>
                  </a:cubicBezTo>
                  <a:cubicBezTo>
                    <a:pt x="1378107" y="1047750"/>
                    <a:pt x="1434304" y="977265"/>
                    <a:pt x="1466689" y="876300"/>
                  </a:cubicBezTo>
                  <a:cubicBezTo>
                    <a:pt x="1475262" y="848678"/>
                    <a:pt x="1480977" y="822007"/>
                    <a:pt x="1481929" y="793432"/>
                  </a:cubicBezTo>
                  <a:cubicBezTo>
                    <a:pt x="1490502" y="541973"/>
                    <a:pt x="1496217" y="287655"/>
                    <a:pt x="1495264" y="14288"/>
                  </a:cubicBezTo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1" name="Freeform: Shape 670">
              <a:extLst>
                <a:ext uri="{FF2B5EF4-FFF2-40B4-BE49-F238E27FC236}">
                  <a16:creationId xmlns:a16="http://schemas.microsoft.com/office/drawing/2014/main" id="{254A9C69-C83E-4D07-BA6C-79941DB444C3}"/>
                </a:ext>
              </a:extLst>
            </p:cNvPr>
            <p:cNvSpPr/>
            <p:nvPr/>
          </p:nvSpPr>
          <p:spPr>
            <a:xfrm>
              <a:off x="8366506" y="4441475"/>
              <a:ext cx="109016" cy="550271"/>
            </a:xfrm>
            <a:custGeom>
              <a:avLst/>
              <a:gdLst>
                <a:gd name="connsiteX0" fmla="*/ 186584 w 200025"/>
                <a:gd name="connsiteY0" fmla="*/ 14493 h 1009650"/>
                <a:gd name="connsiteX1" fmla="*/ 27517 w 200025"/>
                <a:gd name="connsiteY1" fmla="*/ 144033 h 1009650"/>
                <a:gd name="connsiteX2" fmla="*/ 16087 w 200025"/>
                <a:gd name="connsiteY2" fmla="*/ 997473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0025" h="1009650">
                  <a:moveTo>
                    <a:pt x="186584" y="14493"/>
                  </a:moveTo>
                  <a:cubicBezTo>
                    <a:pt x="100859" y="9730"/>
                    <a:pt x="31327" y="88788"/>
                    <a:pt x="27517" y="144033"/>
                  </a:cubicBezTo>
                  <a:cubicBezTo>
                    <a:pt x="27517" y="144985"/>
                    <a:pt x="8467" y="442166"/>
                    <a:pt x="16087" y="997473"/>
                  </a:cubicBezTo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2" name="Freeform: Shape 671">
              <a:extLst>
                <a:ext uri="{FF2B5EF4-FFF2-40B4-BE49-F238E27FC236}">
                  <a16:creationId xmlns:a16="http://schemas.microsoft.com/office/drawing/2014/main" id="{06D3DDDB-35B7-4AD8-93CA-24B2BB0EDCF0}"/>
                </a:ext>
              </a:extLst>
            </p:cNvPr>
            <p:cNvSpPr/>
            <p:nvPr/>
          </p:nvSpPr>
          <p:spPr>
            <a:xfrm>
              <a:off x="8460409" y="4441588"/>
              <a:ext cx="103825" cy="555462"/>
            </a:xfrm>
            <a:custGeom>
              <a:avLst/>
              <a:gdLst>
                <a:gd name="connsiteX0" fmla="*/ 178118 w 190500"/>
                <a:gd name="connsiteY0" fmla="*/ 1013460 h 1019175"/>
                <a:gd name="connsiteX1" fmla="*/ 170498 w 190500"/>
                <a:gd name="connsiteY1" fmla="*/ 278130 h 1019175"/>
                <a:gd name="connsiteX2" fmla="*/ 156210 w 190500"/>
                <a:gd name="connsiteY2" fmla="*/ 146685 h 1019175"/>
                <a:gd name="connsiteX3" fmla="*/ 14288 w 190500"/>
                <a:gd name="connsiteY3" fmla="*/ 14288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1019175">
                  <a:moveTo>
                    <a:pt x="178118" y="1013460"/>
                  </a:moveTo>
                  <a:cubicBezTo>
                    <a:pt x="179070" y="1009650"/>
                    <a:pt x="169545" y="297180"/>
                    <a:pt x="170498" y="278130"/>
                  </a:cubicBezTo>
                  <a:cubicBezTo>
                    <a:pt x="170498" y="253365"/>
                    <a:pt x="159068" y="159068"/>
                    <a:pt x="156210" y="146685"/>
                  </a:cubicBezTo>
                  <a:cubicBezTo>
                    <a:pt x="147638" y="97155"/>
                    <a:pt x="95250" y="19050"/>
                    <a:pt x="14288" y="14288"/>
                  </a:cubicBezTo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3" name="Freeform: Shape 672">
              <a:extLst>
                <a:ext uri="{FF2B5EF4-FFF2-40B4-BE49-F238E27FC236}">
                  <a16:creationId xmlns:a16="http://schemas.microsoft.com/office/drawing/2014/main" id="{29E53CDC-11E5-49D0-B29F-7A16689052A0}"/>
                </a:ext>
              </a:extLst>
            </p:cNvPr>
            <p:cNvSpPr/>
            <p:nvPr/>
          </p:nvSpPr>
          <p:spPr>
            <a:xfrm>
              <a:off x="8091224" y="4555899"/>
              <a:ext cx="290709" cy="462020"/>
            </a:xfrm>
            <a:custGeom>
              <a:avLst/>
              <a:gdLst>
                <a:gd name="connsiteX0" fmla="*/ 519277 w 533400"/>
                <a:gd name="connsiteY0" fmla="*/ 797050 h 847725"/>
                <a:gd name="connsiteX1" fmla="*/ 326872 w 533400"/>
                <a:gd name="connsiteY1" fmla="*/ 111250 h 847725"/>
                <a:gd name="connsiteX2" fmla="*/ 249719 w 533400"/>
                <a:gd name="connsiteY2" fmla="*/ 40765 h 847725"/>
                <a:gd name="connsiteX3" fmla="*/ 83984 w 533400"/>
                <a:gd name="connsiteY3" fmla="*/ 37908 h 847725"/>
                <a:gd name="connsiteX4" fmla="*/ 18262 w 533400"/>
                <a:gd name="connsiteY4" fmla="*/ 199833 h 847725"/>
                <a:gd name="connsiteX5" fmla="*/ 160184 w 533400"/>
                <a:gd name="connsiteY5" fmla="*/ 839913 h 847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" h="847725">
                  <a:moveTo>
                    <a:pt x="519277" y="797050"/>
                  </a:moveTo>
                  <a:lnTo>
                    <a:pt x="326872" y="111250"/>
                  </a:lnTo>
                  <a:cubicBezTo>
                    <a:pt x="313537" y="86485"/>
                    <a:pt x="264007" y="50290"/>
                    <a:pt x="249719" y="40765"/>
                  </a:cubicBezTo>
                  <a:cubicBezTo>
                    <a:pt x="199237" y="7428"/>
                    <a:pt x="130657" y="4570"/>
                    <a:pt x="83984" y="37908"/>
                  </a:cubicBezTo>
                  <a:cubicBezTo>
                    <a:pt x="28739" y="76960"/>
                    <a:pt x="3974" y="136015"/>
                    <a:pt x="18262" y="199833"/>
                  </a:cubicBezTo>
                  <a:cubicBezTo>
                    <a:pt x="81127" y="495108"/>
                    <a:pt x="154469" y="819910"/>
                    <a:pt x="160184" y="839913"/>
                  </a:cubicBezTo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4" name="Freeform: Shape 673">
              <a:extLst>
                <a:ext uri="{FF2B5EF4-FFF2-40B4-BE49-F238E27FC236}">
                  <a16:creationId xmlns:a16="http://schemas.microsoft.com/office/drawing/2014/main" id="{0134B58E-E10C-497D-836D-3ECB82178D24}"/>
                </a:ext>
              </a:extLst>
            </p:cNvPr>
            <p:cNvSpPr/>
            <p:nvPr/>
          </p:nvSpPr>
          <p:spPr>
            <a:xfrm>
              <a:off x="8548141" y="4763444"/>
              <a:ext cx="186884" cy="337430"/>
            </a:xfrm>
            <a:custGeom>
              <a:avLst/>
              <a:gdLst>
                <a:gd name="connsiteX0" fmla="*/ 175260 w 342900"/>
                <a:gd name="connsiteY0" fmla="*/ 609600 h 619125"/>
                <a:gd name="connsiteX1" fmla="*/ 175260 w 342900"/>
                <a:gd name="connsiteY1" fmla="*/ 609600 h 619125"/>
                <a:gd name="connsiteX2" fmla="*/ 14288 w 342900"/>
                <a:gd name="connsiteY2" fmla="*/ 448628 h 619125"/>
                <a:gd name="connsiteX3" fmla="*/ 14288 w 342900"/>
                <a:gd name="connsiteY3" fmla="*/ 175260 h 619125"/>
                <a:gd name="connsiteX4" fmla="*/ 175260 w 342900"/>
                <a:gd name="connsiteY4" fmla="*/ 14288 h 619125"/>
                <a:gd name="connsiteX5" fmla="*/ 175260 w 342900"/>
                <a:gd name="connsiteY5" fmla="*/ 14288 h 619125"/>
                <a:gd name="connsiteX6" fmla="*/ 336233 w 342900"/>
                <a:gd name="connsiteY6" fmla="*/ 175260 h 619125"/>
                <a:gd name="connsiteX7" fmla="*/ 336233 w 342900"/>
                <a:gd name="connsiteY7" fmla="*/ 448628 h 619125"/>
                <a:gd name="connsiteX8" fmla="*/ 175260 w 342900"/>
                <a:gd name="connsiteY8" fmla="*/ 609600 h 619125"/>
                <a:gd name="connsiteX9" fmla="*/ 175260 w 342900"/>
                <a:gd name="connsiteY9" fmla="*/ 60960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619125">
                  <a:moveTo>
                    <a:pt x="175260" y="609600"/>
                  </a:moveTo>
                  <a:lnTo>
                    <a:pt x="175260" y="609600"/>
                  </a:lnTo>
                  <a:cubicBezTo>
                    <a:pt x="86677" y="609600"/>
                    <a:pt x="14288" y="538163"/>
                    <a:pt x="14288" y="448628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48628"/>
                  </a:lnTo>
                  <a:cubicBezTo>
                    <a:pt x="336233" y="537210"/>
                    <a:pt x="263842" y="609600"/>
                    <a:pt x="175260" y="609600"/>
                  </a:cubicBezTo>
                  <a:lnTo>
                    <a:pt x="175260" y="609600"/>
                  </a:lnTo>
                  <a:close/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5" name="Freeform: Shape 674">
              <a:extLst>
                <a:ext uri="{FF2B5EF4-FFF2-40B4-BE49-F238E27FC236}">
                  <a16:creationId xmlns:a16="http://schemas.microsoft.com/office/drawing/2014/main" id="{68ABBF2E-7F51-439F-8A24-DC70E86B8062}"/>
                </a:ext>
              </a:extLst>
            </p:cNvPr>
            <p:cNvSpPr/>
            <p:nvPr/>
          </p:nvSpPr>
          <p:spPr>
            <a:xfrm>
              <a:off x="8729834" y="4789400"/>
              <a:ext cx="186884" cy="311474"/>
            </a:xfrm>
            <a:custGeom>
              <a:avLst/>
              <a:gdLst>
                <a:gd name="connsiteX0" fmla="*/ 175260 w 342900"/>
                <a:gd name="connsiteY0" fmla="*/ 561975 h 571500"/>
                <a:gd name="connsiteX1" fmla="*/ 175260 w 342900"/>
                <a:gd name="connsiteY1" fmla="*/ 561975 h 571500"/>
                <a:gd name="connsiteX2" fmla="*/ 14288 w 342900"/>
                <a:gd name="connsiteY2" fmla="*/ 401003 h 571500"/>
                <a:gd name="connsiteX3" fmla="*/ 14288 w 342900"/>
                <a:gd name="connsiteY3" fmla="*/ 175260 h 571500"/>
                <a:gd name="connsiteX4" fmla="*/ 175260 w 342900"/>
                <a:gd name="connsiteY4" fmla="*/ 14288 h 571500"/>
                <a:gd name="connsiteX5" fmla="*/ 175260 w 342900"/>
                <a:gd name="connsiteY5" fmla="*/ 14288 h 571500"/>
                <a:gd name="connsiteX6" fmla="*/ 336233 w 342900"/>
                <a:gd name="connsiteY6" fmla="*/ 175260 h 571500"/>
                <a:gd name="connsiteX7" fmla="*/ 336233 w 342900"/>
                <a:gd name="connsiteY7" fmla="*/ 401003 h 571500"/>
                <a:gd name="connsiteX8" fmla="*/ 175260 w 342900"/>
                <a:gd name="connsiteY8" fmla="*/ 561975 h 571500"/>
                <a:gd name="connsiteX9" fmla="*/ 175260 w 342900"/>
                <a:gd name="connsiteY9" fmla="*/ 561975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571500">
                  <a:moveTo>
                    <a:pt x="175260" y="561975"/>
                  </a:moveTo>
                  <a:lnTo>
                    <a:pt x="175260" y="561975"/>
                  </a:lnTo>
                  <a:cubicBezTo>
                    <a:pt x="86678" y="561975"/>
                    <a:pt x="14288" y="490538"/>
                    <a:pt x="14288" y="401003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01003"/>
                  </a:lnTo>
                  <a:cubicBezTo>
                    <a:pt x="336233" y="489585"/>
                    <a:pt x="264795" y="561975"/>
                    <a:pt x="175260" y="561975"/>
                  </a:cubicBezTo>
                  <a:lnTo>
                    <a:pt x="175260" y="561975"/>
                  </a:lnTo>
                  <a:close/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6" name="Freeform: Shape 675">
              <a:extLst>
                <a:ext uri="{FF2B5EF4-FFF2-40B4-BE49-F238E27FC236}">
                  <a16:creationId xmlns:a16="http://schemas.microsoft.com/office/drawing/2014/main" id="{92FC2BC7-9AEC-4D3A-BC2A-4D6EF9E5C710}"/>
                </a:ext>
              </a:extLst>
            </p:cNvPr>
            <p:cNvSpPr/>
            <p:nvPr/>
          </p:nvSpPr>
          <p:spPr>
            <a:xfrm>
              <a:off x="8208116" y="5208332"/>
              <a:ext cx="337430" cy="285518"/>
            </a:xfrm>
            <a:custGeom>
              <a:avLst/>
              <a:gdLst>
                <a:gd name="connsiteX0" fmla="*/ 14288 w 619125"/>
                <a:gd name="connsiteY0" fmla="*/ 17145 h 523875"/>
                <a:gd name="connsiteX1" fmla="*/ 157163 w 619125"/>
                <a:gd name="connsiteY1" fmla="*/ 14288 h 523875"/>
                <a:gd name="connsiteX2" fmla="*/ 414338 w 619125"/>
                <a:gd name="connsiteY2" fmla="*/ 34290 h 523875"/>
                <a:gd name="connsiteX3" fmla="*/ 530543 w 619125"/>
                <a:gd name="connsiteY3" fmla="*/ 125730 h 523875"/>
                <a:gd name="connsiteX4" fmla="*/ 552450 w 619125"/>
                <a:gd name="connsiteY4" fmla="*/ 501967 h 523875"/>
                <a:gd name="connsiteX5" fmla="*/ 543878 w 619125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9125" h="523875">
                  <a:moveTo>
                    <a:pt x="14288" y="17145"/>
                  </a:moveTo>
                  <a:cubicBezTo>
                    <a:pt x="61913" y="16192"/>
                    <a:pt x="109538" y="15240"/>
                    <a:pt x="157163" y="14288"/>
                  </a:cubicBezTo>
                  <a:cubicBezTo>
                    <a:pt x="168592" y="14288"/>
                    <a:pt x="412433" y="31433"/>
                    <a:pt x="414338" y="34290"/>
                  </a:cubicBezTo>
                  <a:cubicBezTo>
                    <a:pt x="472440" y="59055"/>
                    <a:pt x="495300" y="90488"/>
                    <a:pt x="530543" y="125730"/>
                  </a:cubicBezTo>
                  <a:cubicBezTo>
                    <a:pt x="627698" y="222885"/>
                    <a:pt x="644843" y="386715"/>
                    <a:pt x="552450" y="501967"/>
                  </a:cubicBezTo>
                  <a:cubicBezTo>
                    <a:pt x="548640" y="505778"/>
                    <a:pt x="546735" y="511492"/>
                    <a:pt x="543878" y="516255"/>
                  </a:cubicBezTo>
                </a:path>
              </a:pathLst>
            </a:custGeom>
            <a:noFill/>
            <a:ln w="3810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77" name="Group 676">
            <a:extLst>
              <a:ext uri="{FF2B5EF4-FFF2-40B4-BE49-F238E27FC236}">
                <a16:creationId xmlns:a16="http://schemas.microsoft.com/office/drawing/2014/main" id="{6C0D470A-05FE-41EB-8064-4ECECBB846E9}"/>
              </a:ext>
            </a:extLst>
          </p:cNvPr>
          <p:cNvGrpSpPr/>
          <p:nvPr/>
        </p:nvGrpSpPr>
        <p:grpSpPr>
          <a:xfrm>
            <a:off x="1486320" y="4751146"/>
            <a:ext cx="820646" cy="1428141"/>
            <a:chOff x="10340564" y="4443631"/>
            <a:chExt cx="820646" cy="1428141"/>
          </a:xfrm>
        </p:grpSpPr>
        <p:sp>
          <p:nvSpPr>
            <p:cNvPr id="678" name="Freeform: Shape 677">
              <a:extLst>
                <a:ext uri="{FF2B5EF4-FFF2-40B4-BE49-F238E27FC236}">
                  <a16:creationId xmlns:a16="http://schemas.microsoft.com/office/drawing/2014/main" id="{DB582303-2179-4CED-89CD-58ECA185A3F1}"/>
                </a:ext>
              </a:extLst>
            </p:cNvPr>
            <p:cNvSpPr/>
            <p:nvPr/>
          </p:nvSpPr>
          <p:spPr>
            <a:xfrm>
              <a:off x="10340564" y="4911394"/>
              <a:ext cx="820214" cy="960378"/>
            </a:xfrm>
            <a:custGeom>
              <a:avLst/>
              <a:gdLst>
                <a:gd name="connsiteX0" fmla="*/ 623727 w 1504950"/>
                <a:gd name="connsiteY0" fmla="*/ 594360 h 1762125"/>
                <a:gd name="connsiteX1" fmla="*/ 668494 w 1504950"/>
                <a:gd name="connsiteY1" fmla="*/ 571500 h 1762125"/>
                <a:gd name="connsiteX2" fmla="*/ 758029 w 1504950"/>
                <a:gd name="connsiteY2" fmla="*/ 535305 h 1762125"/>
                <a:gd name="connsiteX3" fmla="*/ 862804 w 1504950"/>
                <a:gd name="connsiteY3" fmla="*/ 268605 h 1762125"/>
                <a:gd name="connsiteX4" fmla="*/ 237012 w 1504950"/>
                <a:gd name="connsiteY4" fmla="*/ 186690 h 1762125"/>
                <a:gd name="connsiteX5" fmla="*/ 77944 w 1504950"/>
                <a:gd name="connsiteY5" fmla="*/ 282893 h 1762125"/>
                <a:gd name="connsiteX6" fmla="*/ 42702 w 1504950"/>
                <a:gd name="connsiteY6" fmla="*/ 402908 h 1762125"/>
                <a:gd name="connsiteX7" fmla="*/ 15079 w 1504950"/>
                <a:gd name="connsiteY7" fmla="*/ 560070 h 1762125"/>
                <a:gd name="connsiteX8" fmla="*/ 31272 w 1504950"/>
                <a:gd name="connsiteY8" fmla="*/ 627698 h 1762125"/>
                <a:gd name="connsiteX9" fmla="*/ 299877 w 1504950"/>
                <a:gd name="connsiteY9" fmla="*/ 1050608 h 1762125"/>
                <a:gd name="connsiteX10" fmla="*/ 385602 w 1504950"/>
                <a:gd name="connsiteY10" fmla="*/ 1133475 h 1762125"/>
                <a:gd name="connsiteX11" fmla="*/ 406557 w 1504950"/>
                <a:gd name="connsiteY11" fmla="*/ 1181100 h 1762125"/>
                <a:gd name="connsiteX12" fmla="*/ 415129 w 1504950"/>
                <a:gd name="connsiteY12" fmla="*/ 1703070 h 1762125"/>
                <a:gd name="connsiteX13" fmla="*/ 469422 w 1504950"/>
                <a:gd name="connsiteY13" fmla="*/ 1753552 h 1762125"/>
                <a:gd name="connsiteX14" fmla="*/ 1221897 w 1504950"/>
                <a:gd name="connsiteY14" fmla="*/ 1755458 h 1762125"/>
                <a:gd name="connsiteX15" fmla="*/ 1268569 w 1504950"/>
                <a:gd name="connsiteY15" fmla="*/ 1708785 h 1762125"/>
                <a:gd name="connsiteX16" fmla="*/ 1259997 w 1504950"/>
                <a:gd name="connsiteY16" fmla="*/ 1161098 h 1762125"/>
                <a:gd name="connsiteX17" fmla="*/ 1290477 w 1504950"/>
                <a:gd name="connsiteY17" fmla="*/ 1106805 h 1762125"/>
                <a:gd name="connsiteX18" fmla="*/ 1466689 w 1504950"/>
                <a:gd name="connsiteY18" fmla="*/ 876300 h 1762125"/>
                <a:gd name="connsiteX19" fmla="*/ 1481929 w 1504950"/>
                <a:gd name="connsiteY19" fmla="*/ 793433 h 1762125"/>
                <a:gd name="connsiteX20" fmla="*/ 1495264 w 1504950"/>
                <a:gd name="connsiteY20" fmla="*/ 14288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04950" h="1762125">
                  <a:moveTo>
                    <a:pt x="623727" y="594360"/>
                  </a:moveTo>
                  <a:cubicBezTo>
                    <a:pt x="636109" y="581978"/>
                    <a:pt x="651349" y="575310"/>
                    <a:pt x="668494" y="571500"/>
                  </a:cubicBezTo>
                  <a:cubicBezTo>
                    <a:pt x="700879" y="564833"/>
                    <a:pt x="731359" y="553403"/>
                    <a:pt x="758029" y="535305"/>
                  </a:cubicBezTo>
                  <a:cubicBezTo>
                    <a:pt x="834229" y="483870"/>
                    <a:pt x="859947" y="361950"/>
                    <a:pt x="862804" y="268605"/>
                  </a:cubicBezTo>
                  <a:cubicBezTo>
                    <a:pt x="863757" y="252413"/>
                    <a:pt x="321784" y="190500"/>
                    <a:pt x="237012" y="186690"/>
                  </a:cubicBezTo>
                  <a:cubicBezTo>
                    <a:pt x="166527" y="182880"/>
                    <a:pt x="98899" y="217170"/>
                    <a:pt x="77944" y="282893"/>
                  </a:cubicBezTo>
                  <a:cubicBezTo>
                    <a:pt x="65562" y="322898"/>
                    <a:pt x="55084" y="362903"/>
                    <a:pt x="42702" y="402908"/>
                  </a:cubicBezTo>
                  <a:cubicBezTo>
                    <a:pt x="34129" y="432435"/>
                    <a:pt x="22699" y="511492"/>
                    <a:pt x="15079" y="560070"/>
                  </a:cubicBezTo>
                  <a:cubicBezTo>
                    <a:pt x="12222" y="583883"/>
                    <a:pt x="16984" y="607695"/>
                    <a:pt x="31272" y="627698"/>
                  </a:cubicBezTo>
                  <a:cubicBezTo>
                    <a:pt x="89374" y="712470"/>
                    <a:pt x="240822" y="954405"/>
                    <a:pt x="299877" y="1050608"/>
                  </a:cubicBezTo>
                  <a:cubicBezTo>
                    <a:pt x="311307" y="1069658"/>
                    <a:pt x="365599" y="1121093"/>
                    <a:pt x="385602" y="1133475"/>
                  </a:cubicBezTo>
                  <a:cubicBezTo>
                    <a:pt x="396079" y="1140143"/>
                    <a:pt x="406557" y="1161098"/>
                    <a:pt x="406557" y="1181100"/>
                  </a:cubicBezTo>
                  <a:cubicBezTo>
                    <a:pt x="401794" y="1352550"/>
                    <a:pt x="407509" y="1530668"/>
                    <a:pt x="415129" y="1703070"/>
                  </a:cubicBezTo>
                  <a:cubicBezTo>
                    <a:pt x="417034" y="1744027"/>
                    <a:pt x="425607" y="1753552"/>
                    <a:pt x="469422" y="1753552"/>
                  </a:cubicBezTo>
                  <a:cubicBezTo>
                    <a:pt x="717072" y="1751648"/>
                    <a:pt x="974247" y="1757363"/>
                    <a:pt x="1221897" y="1755458"/>
                  </a:cubicBezTo>
                  <a:cubicBezTo>
                    <a:pt x="1263807" y="1755458"/>
                    <a:pt x="1268569" y="1749743"/>
                    <a:pt x="1268569" y="1708785"/>
                  </a:cubicBezTo>
                  <a:cubicBezTo>
                    <a:pt x="1266664" y="1528763"/>
                    <a:pt x="1258092" y="1342073"/>
                    <a:pt x="1259997" y="1161098"/>
                  </a:cubicBezTo>
                  <a:cubicBezTo>
                    <a:pt x="1259997" y="1135380"/>
                    <a:pt x="1268569" y="1121093"/>
                    <a:pt x="1290477" y="1106805"/>
                  </a:cubicBezTo>
                  <a:cubicBezTo>
                    <a:pt x="1378107" y="1047750"/>
                    <a:pt x="1434304" y="977265"/>
                    <a:pt x="1466689" y="876300"/>
                  </a:cubicBezTo>
                  <a:cubicBezTo>
                    <a:pt x="1475262" y="848678"/>
                    <a:pt x="1480977" y="822008"/>
                    <a:pt x="1481929" y="793433"/>
                  </a:cubicBezTo>
                  <a:cubicBezTo>
                    <a:pt x="1490502" y="541973"/>
                    <a:pt x="1496217" y="287655"/>
                    <a:pt x="1495264" y="14288"/>
                  </a:cubicBezTo>
                </a:path>
              </a:pathLst>
            </a:custGeom>
            <a:noFill/>
            <a:ln w="38100" cap="rnd">
              <a:solidFill>
                <a:schemeClr val="accent6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9" name="Freeform: Shape 678">
              <a:extLst>
                <a:ext uri="{FF2B5EF4-FFF2-40B4-BE49-F238E27FC236}">
                  <a16:creationId xmlns:a16="http://schemas.microsoft.com/office/drawing/2014/main" id="{617747C1-D6CC-4191-B804-E59FAD4ED6A5}"/>
                </a:ext>
              </a:extLst>
            </p:cNvPr>
            <p:cNvSpPr/>
            <p:nvPr/>
          </p:nvSpPr>
          <p:spPr>
            <a:xfrm>
              <a:off x="10436828" y="4443631"/>
              <a:ext cx="184196" cy="574785"/>
            </a:xfrm>
            <a:custGeom>
              <a:avLst/>
              <a:gdLst>
                <a:gd name="connsiteX0" fmla="*/ 352188 w 361950"/>
                <a:gd name="connsiteY0" fmla="*/ 961278 h 1123950"/>
                <a:gd name="connsiteX1" fmla="*/ 343616 w 361950"/>
                <a:gd name="connsiteY1" fmla="*/ 277383 h 1123950"/>
                <a:gd name="connsiteX2" fmla="*/ 329328 w 361950"/>
                <a:gd name="connsiteY2" fmla="*/ 145938 h 1123950"/>
                <a:gd name="connsiteX3" fmla="*/ 188358 w 361950"/>
                <a:gd name="connsiteY3" fmla="*/ 14493 h 1123950"/>
                <a:gd name="connsiteX4" fmla="*/ 29291 w 361950"/>
                <a:gd name="connsiteY4" fmla="*/ 144033 h 1123950"/>
                <a:gd name="connsiteX5" fmla="*/ 15956 w 361950"/>
                <a:gd name="connsiteY5" fmla="*/ 1113678 h 1123950"/>
                <a:gd name="connsiteX0" fmla="*/ 337901 w 337968"/>
                <a:gd name="connsiteY0" fmla="*/ 946991 h 1054630"/>
                <a:gd name="connsiteX1" fmla="*/ 329329 w 337968"/>
                <a:gd name="connsiteY1" fmla="*/ 263096 h 1054630"/>
                <a:gd name="connsiteX2" fmla="*/ 315041 w 337968"/>
                <a:gd name="connsiteY2" fmla="*/ 131651 h 1054630"/>
                <a:gd name="connsiteX3" fmla="*/ 174071 w 337968"/>
                <a:gd name="connsiteY3" fmla="*/ 206 h 1054630"/>
                <a:gd name="connsiteX4" fmla="*/ 15004 w 337968"/>
                <a:gd name="connsiteY4" fmla="*/ 129746 h 1054630"/>
                <a:gd name="connsiteX5" fmla="*/ 1669 w 337968"/>
                <a:gd name="connsiteY5" fmla="*/ 1054630 h 1054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7968" h="1054630">
                  <a:moveTo>
                    <a:pt x="337901" y="946991"/>
                  </a:moveTo>
                  <a:cubicBezTo>
                    <a:pt x="338854" y="943181"/>
                    <a:pt x="329329" y="283099"/>
                    <a:pt x="329329" y="263096"/>
                  </a:cubicBezTo>
                  <a:cubicBezTo>
                    <a:pt x="329329" y="238331"/>
                    <a:pt x="317899" y="144033"/>
                    <a:pt x="315041" y="131651"/>
                  </a:cubicBezTo>
                  <a:cubicBezTo>
                    <a:pt x="307421" y="83073"/>
                    <a:pt x="255034" y="4968"/>
                    <a:pt x="174071" y="206"/>
                  </a:cubicBezTo>
                  <a:cubicBezTo>
                    <a:pt x="88346" y="-4557"/>
                    <a:pt x="18814" y="74501"/>
                    <a:pt x="15004" y="129746"/>
                  </a:cubicBezTo>
                  <a:cubicBezTo>
                    <a:pt x="15004" y="130698"/>
                    <a:pt x="-5951" y="500275"/>
                    <a:pt x="1669" y="1054630"/>
                  </a:cubicBezTo>
                </a:path>
              </a:pathLst>
            </a:custGeom>
            <a:noFill/>
            <a:ln w="38100" cap="rnd">
              <a:solidFill>
                <a:schemeClr val="accent6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0" name="Freeform: Shape 679">
              <a:extLst>
                <a:ext uri="{FF2B5EF4-FFF2-40B4-BE49-F238E27FC236}">
                  <a16:creationId xmlns:a16="http://schemas.microsoft.com/office/drawing/2014/main" id="{520F4F4A-321A-4C93-8955-7B9314CC0D8B}"/>
                </a:ext>
              </a:extLst>
            </p:cNvPr>
            <p:cNvSpPr/>
            <p:nvPr/>
          </p:nvSpPr>
          <p:spPr>
            <a:xfrm>
              <a:off x="10614054" y="4769155"/>
              <a:ext cx="186884" cy="285518"/>
            </a:xfrm>
            <a:custGeom>
              <a:avLst/>
              <a:gdLst>
                <a:gd name="connsiteX0" fmla="*/ 14288 w 342900"/>
                <a:gd name="connsiteY0" fmla="*/ 464820 h 523875"/>
                <a:gd name="connsiteX1" fmla="*/ 14288 w 342900"/>
                <a:gd name="connsiteY1" fmla="*/ 175260 h 523875"/>
                <a:gd name="connsiteX2" fmla="*/ 175260 w 342900"/>
                <a:gd name="connsiteY2" fmla="*/ 14288 h 523875"/>
                <a:gd name="connsiteX3" fmla="*/ 175260 w 342900"/>
                <a:gd name="connsiteY3" fmla="*/ 14288 h 523875"/>
                <a:gd name="connsiteX4" fmla="*/ 336233 w 342900"/>
                <a:gd name="connsiteY4" fmla="*/ 175260 h 523875"/>
                <a:gd name="connsiteX5" fmla="*/ 336233 w 342900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523875">
                  <a:moveTo>
                    <a:pt x="14288" y="464820"/>
                  </a:move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3" y="14288"/>
                    <a:pt x="336233" y="85725"/>
                    <a:pt x="336233" y="175260"/>
                  </a:cubicBezTo>
                  <a:lnTo>
                    <a:pt x="336233" y="516255"/>
                  </a:lnTo>
                </a:path>
              </a:pathLst>
            </a:custGeom>
            <a:noFill/>
            <a:ln w="38100" cap="rnd">
              <a:solidFill>
                <a:schemeClr val="accent6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1" name="Freeform: Shape 680">
              <a:extLst>
                <a:ext uri="{FF2B5EF4-FFF2-40B4-BE49-F238E27FC236}">
                  <a16:creationId xmlns:a16="http://schemas.microsoft.com/office/drawing/2014/main" id="{DC7FCF61-ACF3-4C26-A067-5846951544AA}"/>
                </a:ext>
              </a:extLst>
            </p:cNvPr>
            <p:cNvSpPr/>
            <p:nvPr/>
          </p:nvSpPr>
          <p:spPr>
            <a:xfrm>
              <a:off x="10792633" y="4771750"/>
              <a:ext cx="186884" cy="337430"/>
            </a:xfrm>
            <a:custGeom>
              <a:avLst/>
              <a:gdLst>
                <a:gd name="connsiteX0" fmla="*/ 175260 w 342900"/>
                <a:gd name="connsiteY0" fmla="*/ 609600 h 619125"/>
                <a:gd name="connsiteX1" fmla="*/ 175260 w 342900"/>
                <a:gd name="connsiteY1" fmla="*/ 609600 h 619125"/>
                <a:gd name="connsiteX2" fmla="*/ 14288 w 342900"/>
                <a:gd name="connsiteY2" fmla="*/ 448628 h 619125"/>
                <a:gd name="connsiteX3" fmla="*/ 14288 w 342900"/>
                <a:gd name="connsiteY3" fmla="*/ 175260 h 619125"/>
                <a:gd name="connsiteX4" fmla="*/ 175260 w 342900"/>
                <a:gd name="connsiteY4" fmla="*/ 14288 h 619125"/>
                <a:gd name="connsiteX5" fmla="*/ 175260 w 342900"/>
                <a:gd name="connsiteY5" fmla="*/ 14288 h 619125"/>
                <a:gd name="connsiteX6" fmla="*/ 336233 w 342900"/>
                <a:gd name="connsiteY6" fmla="*/ 175260 h 619125"/>
                <a:gd name="connsiteX7" fmla="*/ 336233 w 342900"/>
                <a:gd name="connsiteY7" fmla="*/ 448628 h 619125"/>
                <a:gd name="connsiteX8" fmla="*/ 175260 w 342900"/>
                <a:gd name="connsiteY8" fmla="*/ 609600 h 619125"/>
                <a:gd name="connsiteX9" fmla="*/ 175260 w 342900"/>
                <a:gd name="connsiteY9" fmla="*/ 60960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619125">
                  <a:moveTo>
                    <a:pt x="175260" y="609600"/>
                  </a:moveTo>
                  <a:lnTo>
                    <a:pt x="175260" y="609600"/>
                  </a:lnTo>
                  <a:cubicBezTo>
                    <a:pt x="86677" y="609600"/>
                    <a:pt x="14288" y="538163"/>
                    <a:pt x="14288" y="448628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48628"/>
                  </a:lnTo>
                  <a:cubicBezTo>
                    <a:pt x="336233" y="537210"/>
                    <a:pt x="263842" y="609600"/>
                    <a:pt x="175260" y="609600"/>
                  </a:cubicBezTo>
                  <a:lnTo>
                    <a:pt x="175260" y="609600"/>
                  </a:lnTo>
                  <a:close/>
                </a:path>
              </a:pathLst>
            </a:custGeom>
            <a:noFill/>
            <a:ln w="38100" cap="rnd">
              <a:solidFill>
                <a:schemeClr val="accent6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2" name="Freeform: Shape 681">
              <a:extLst>
                <a:ext uri="{FF2B5EF4-FFF2-40B4-BE49-F238E27FC236}">
                  <a16:creationId xmlns:a16="http://schemas.microsoft.com/office/drawing/2014/main" id="{EFC1C644-0BB5-49F9-8563-D74E5BEF22F3}"/>
                </a:ext>
              </a:extLst>
            </p:cNvPr>
            <p:cNvSpPr/>
            <p:nvPr/>
          </p:nvSpPr>
          <p:spPr>
            <a:xfrm>
              <a:off x="10974326" y="4797706"/>
              <a:ext cx="186884" cy="311474"/>
            </a:xfrm>
            <a:custGeom>
              <a:avLst/>
              <a:gdLst>
                <a:gd name="connsiteX0" fmla="*/ 175260 w 342900"/>
                <a:gd name="connsiteY0" fmla="*/ 561975 h 571500"/>
                <a:gd name="connsiteX1" fmla="*/ 175260 w 342900"/>
                <a:gd name="connsiteY1" fmla="*/ 561975 h 571500"/>
                <a:gd name="connsiteX2" fmla="*/ 14288 w 342900"/>
                <a:gd name="connsiteY2" fmla="*/ 401003 h 571500"/>
                <a:gd name="connsiteX3" fmla="*/ 14288 w 342900"/>
                <a:gd name="connsiteY3" fmla="*/ 175260 h 571500"/>
                <a:gd name="connsiteX4" fmla="*/ 175260 w 342900"/>
                <a:gd name="connsiteY4" fmla="*/ 14288 h 571500"/>
                <a:gd name="connsiteX5" fmla="*/ 175260 w 342900"/>
                <a:gd name="connsiteY5" fmla="*/ 14288 h 571500"/>
                <a:gd name="connsiteX6" fmla="*/ 336233 w 342900"/>
                <a:gd name="connsiteY6" fmla="*/ 175260 h 571500"/>
                <a:gd name="connsiteX7" fmla="*/ 336233 w 342900"/>
                <a:gd name="connsiteY7" fmla="*/ 401003 h 571500"/>
                <a:gd name="connsiteX8" fmla="*/ 175260 w 342900"/>
                <a:gd name="connsiteY8" fmla="*/ 561975 h 571500"/>
                <a:gd name="connsiteX9" fmla="*/ 175260 w 342900"/>
                <a:gd name="connsiteY9" fmla="*/ 561975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571500">
                  <a:moveTo>
                    <a:pt x="175260" y="561975"/>
                  </a:moveTo>
                  <a:lnTo>
                    <a:pt x="175260" y="561975"/>
                  </a:lnTo>
                  <a:cubicBezTo>
                    <a:pt x="86678" y="561975"/>
                    <a:pt x="14288" y="490538"/>
                    <a:pt x="14288" y="401003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01003"/>
                  </a:lnTo>
                  <a:cubicBezTo>
                    <a:pt x="336233" y="489585"/>
                    <a:pt x="264795" y="561975"/>
                    <a:pt x="175260" y="561975"/>
                  </a:cubicBezTo>
                  <a:lnTo>
                    <a:pt x="175260" y="561975"/>
                  </a:lnTo>
                  <a:close/>
                </a:path>
              </a:pathLst>
            </a:custGeom>
            <a:noFill/>
            <a:ln w="38100" cap="rnd">
              <a:solidFill>
                <a:schemeClr val="accent6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3" name="Freeform: Shape 682">
              <a:extLst>
                <a:ext uri="{FF2B5EF4-FFF2-40B4-BE49-F238E27FC236}">
                  <a16:creationId xmlns:a16="http://schemas.microsoft.com/office/drawing/2014/main" id="{060B34E7-7764-4047-B19D-ECFAB60EDCD6}"/>
                </a:ext>
              </a:extLst>
            </p:cNvPr>
            <p:cNvSpPr/>
            <p:nvPr/>
          </p:nvSpPr>
          <p:spPr>
            <a:xfrm>
              <a:off x="10452607" y="5216639"/>
              <a:ext cx="337430" cy="285518"/>
            </a:xfrm>
            <a:custGeom>
              <a:avLst/>
              <a:gdLst>
                <a:gd name="connsiteX0" fmla="*/ 14288 w 619125"/>
                <a:gd name="connsiteY0" fmla="*/ 17145 h 523875"/>
                <a:gd name="connsiteX1" fmla="*/ 157163 w 619125"/>
                <a:gd name="connsiteY1" fmla="*/ 14288 h 523875"/>
                <a:gd name="connsiteX2" fmla="*/ 414338 w 619125"/>
                <a:gd name="connsiteY2" fmla="*/ 34290 h 523875"/>
                <a:gd name="connsiteX3" fmla="*/ 530543 w 619125"/>
                <a:gd name="connsiteY3" fmla="*/ 125730 h 523875"/>
                <a:gd name="connsiteX4" fmla="*/ 552450 w 619125"/>
                <a:gd name="connsiteY4" fmla="*/ 501967 h 523875"/>
                <a:gd name="connsiteX5" fmla="*/ 543878 w 619125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9125" h="523875">
                  <a:moveTo>
                    <a:pt x="14288" y="17145"/>
                  </a:moveTo>
                  <a:cubicBezTo>
                    <a:pt x="61913" y="16192"/>
                    <a:pt x="109538" y="15240"/>
                    <a:pt x="157163" y="14288"/>
                  </a:cubicBezTo>
                  <a:cubicBezTo>
                    <a:pt x="168592" y="14288"/>
                    <a:pt x="412433" y="31433"/>
                    <a:pt x="414338" y="34290"/>
                  </a:cubicBezTo>
                  <a:cubicBezTo>
                    <a:pt x="472440" y="59055"/>
                    <a:pt x="495300" y="90488"/>
                    <a:pt x="530543" y="125730"/>
                  </a:cubicBezTo>
                  <a:cubicBezTo>
                    <a:pt x="627698" y="222885"/>
                    <a:pt x="644843" y="386715"/>
                    <a:pt x="552450" y="501967"/>
                  </a:cubicBezTo>
                  <a:cubicBezTo>
                    <a:pt x="548640" y="505778"/>
                    <a:pt x="546735" y="511492"/>
                    <a:pt x="543878" y="516255"/>
                  </a:cubicBezTo>
                </a:path>
              </a:pathLst>
            </a:custGeom>
            <a:noFill/>
            <a:ln w="38100" cap="rnd">
              <a:solidFill>
                <a:schemeClr val="accent6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84" name="Graphic 73">
            <a:extLst>
              <a:ext uri="{FF2B5EF4-FFF2-40B4-BE49-F238E27FC236}">
                <a16:creationId xmlns:a16="http://schemas.microsoft.com/office/drawing/2014/main" id="{C64BF6FC-813D-45FF-90AB-3C5FED71DD4D}"/>
              </a:ext>
            </a:extLst>
          </p:cNvPr>
          <p:cNvGrpSpPr/>
          <p:nvPr/>
        </p:nvGrpSpPr>
        <p:grpSpPr>
          <a:xfrm>
            <a:off x="7731428" y="4751698"/>
            <a:ext cx="965569" cy="1427589"/>
            <a:chOff x="5210175" y="2119312"/>
            <a:chExt cx="1771650" cy="2619375"/>
          </a:xfrm>
          <a:noFill/>
        </p:grpSpPr>
        <p:sp>
          <p:nvSpPr>
            <p:cNvPr id="685" name="Freeform: Shape 684">
              <a:extLst>
                <a:ext uri="{FF2B5EF4-FFF2-40B4-BE49-F238E27FC236}">
                  <a16:creationId xmlns:a16="http://schemas.microsoft.com/office/drawing/2014/main" id="{24D94384-2ADD-44D8-95DA-B9A7C33DB463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6" name="Freeform: Shape 685">
              <a:extLst>
                <a:ext uri="{FF2B5EF4-FFF2-40B4-BE49-F238E27FC236}">
                  <a16:creationId xmlns:a16="http://schemas.microsoft.com/office/drawing/2014/main" id="{A9063BE3-167D-42B9-A4A6-A2590868591C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7" name="Freeform: Shape 686">
              <a:extLst>
                <a:ext uri="{FF2B5EF4-FFF2-40B4-BE49-F238E27FC236}">
                  <a16:creationId xmlns:a16="http://schemas.microsoft.com/office/drawing/2014/main" id="{4F097619-9570-4E1C-BAE0-4FE32C3A33E7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8" name="Freeform: Shape 687">
              <a:extLst>
                <a:ext uri="{FF2B5EF4-FFF2-40B4-BE49-F238E27FC236}">
                  <a16:creationId xmlns:a16="http://schemas.microsoft.com/office/drawing/2014/main" id="{FDF6346D-49BA-40C4-B5D4-A2B7D09287A6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9" name="Freeform: Shape 688">
              <a:extLst>
                <a:ext uri="{FF2B5EF4-FFF2-40B4-BE49-F238E27FC236}">
                  <a16:creationId xmlns:a16="http://schemas.microsoft.com/office/drawing/2014/main" id="{42575977-1A16-420D-9504-0FCBAF86A765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0" name="Freeform: Shape 689">
              <a:extLst>
                <a:ext uri="{FF2B5EF4-FFF2-40B4-BE49-F238E27FC236}">
                  <a16:creationId xmlns:a16="http://schemas.microsoft.com/office/drawing/2014/main" id="{1A9706BE-682D-461A-80AD-EA31A7156CB5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1" name="Freeform: Shape 690">
              <a:extLst>
                <a:ext uri="{FF2B5EF4-FFF2-40B4-BE49-F238E27FC236}">
                  <a16:creationId xmlns:a16="http://schemas.microsoft.com/office/drawing/2014/main" id="{07B953E6-B0A1-4725-AD4C-A50C6FF78E63}"/>
                </a:ext>
              </a:extLst>
            </p:cNvPr>
            <p:cNvSpPr/>
            <p:nvPr/>
          </p:nvSpPr>
          <p:spPr>
            <a:xfrm>
              <a:off x="5672138" y="3526154"/>
              <a:ext cx="619125" cy="523875"/>
            </a:xfrm>
            <a:custGeom>
              <a:avLst/>
              <a:gdLst>
                <a:gd name="connsiteX0" fmla="*/ 14288 w 619125"/>
                <a:gd name="connsiteY0" fmla="*/ 17145 h 523875"/>
                <a:gd name="connsiteX1" fmla="*/ 157163 w 619125"/>
                <a:gd name="connsiteY1" fmla="*/ 14288 h 523875"/>
                <a:gd name="connsiteX2" fmla="*/ 414338 w 619125"/>
                <a:gd name="connsiteY2" fmla="*/ 34290 h 523875"/>
                <a:gd name="connsiteX3" fmla="*/ 530543 w 619125"/>
                <a:gd name="connsiteY3" fmla="*/ 125730 h 523875"/>
                <a:gd name="connsiteX4" fmla="*/ 552450 w 619125"/>
                <a:gd name="connsiteY4" fmla="*/ 501967 h 523875"/>
                <a:gd name="connsiteX5" fmla="*/ 543878 w 619125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9125" h="523875">
                  <a:moveTo>
                    <a:pt x="14288" y="17145"/>
                  </a:moveTo>
                  <a:cubicBezTo>
                    <a:pt x="61913" y="16192"/>
                    <a:pt x="109538" y="15240"/>
                    <a:pt x="157163" y="14288"/>
                  </a:cubicBezTo>
                  <a:cubicBezTo>
                    <a:pt x="168592" y="14288"/>
                    <a:pt x="412433" y="31433"/>
                    <a:pt x="414338" y="34290"/>
                  </a:cubicBezTo>
                  <a:cubicBezTo>
                    <a:pt x="472440" y="59055"/>
                    <a:pt x="495300" y="90488"/>
                    <a:pt x="530543" y="125730"/>
                  </a:cubicBezTo>
                  <a:cubicBezTo>
                    <a:pt x="627698" y="222885"/>
                    <a:pt x="644843" y="386715"/>
                    <a:pt x="552450" y="501967"/>
                  </a:cubicBezTo>
                  <a:cubicBezTo>
                    <a:pt x="548640" y="505778"/>
                    <a:pt x="546735" y="511492"/>
                    <a:pt x="543878" y="516255"/>
                  </a:cubicBezTo>
                </a:path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2" name="Freeform: Shape 691">
              <a:extLst>
                <a:ext uri="{FF2B5EF4-FFF2-40B4-BE49-F238E27FC236}">
                  <a16:creationId xmlns:a16="http://schemas.microsoft.com/office/drawing/2014/main" id="{E37CE48E-FB6B-40E0-8299-C731E4E196CF}"/>
                </a:ext>
              </a:extLst>
            </p:cNvPr>
            <p:cNvSpPr/>
            <p:nvPr/>
          </p:nvSpPr>
          <p:spPr>
            <a:xfrm>
              <a:off x="5466558" y="2539892"/>
              <a:ext cx="1495425" cy="2190750"/>
            </a:xfrm>
            <a:custGeom>
              <a:avLst/>
              <a:gdLst>
                <a:gd name="connsiteX0" fmla="*/ 623727 w 1495425"/>
                <a:gd name="connsiteY0" fmla="*/ 1020553 h 2190750"/>
                <a:gd name="connsiteX1" fmla="*/ 668494 w 1495425"/>
                <a:gd name="connsiteY1" fmla="*/ 997693 h 2190750"/>
                <a:gd name="connsiteX2" fmla="*/ 758029 w 1495425"/>
                <a:gd name="connsiteY2" fmla="*/ 961498 h 2190750"/>
                <a:gd name="connsiteX3" fmla="*/ 862804 w 1495425"/>
                <a:gd name="connsiteY3" fmla="*/ 694798 h 2190750"/>
                <a:gd name="connsiteX4" fmla="*/ 237012 w 1495425"/>
                <a:gd name="connsiteY4" fmla="*/ 612883 h 2190750"/>
                <a:gd name="connsiteX5" fmla="*/ 77944 w 1495425"/>
                <a:gd name="connsiteY5" fmla="*/ 709085 h 2190750"/>
                <a:gd name="connsiteX6" fmla="*/ 42702 w 1495425"/>
                <a:gd name="connsiteY6" fmla="*/ 829100 h 2190750"/>
                <a:gd name="connsiteX7" fmla="*/ 15079 w 1495425"/>
                <a:gd name="connsiteY7" fmla="*/ 986263 h 2190750"/>
                <a:gd name="connsiteX8" fmla="*/ 31272 w 1495425"/>
                <a:gd name="connsiteY8" fmla="*/ 1053890 h 2190750"/>
                <a:gd name="connsiteX9" fmla="*/ 299877 w 1495425"/>
                <a:gd name="connsiteY9" fmla="*/ 1476800 h 2190750"/>
                <a:gd name="connsiteX10" fmla="*/ 385602 w 1495425"/>
                <a:gd name="connsiteY10" fmla="*/ 1559668 h 2190750"/>
                <a:gd name="connsiteX11" fmla="*/ 406557 w 1495425"/>
                <a:gd name="connsiteY11" fmla="*/ 1607293 h 2190750"/>
                <a:gd name="connsiteX12" fmla="*/ 415129 w 1495425"/>
                <a:gd name="connsiteY12" fmla="*/ 2129263 h 2190750"/>
                <a:gd name="connsiteX13" fmla="*/ 469422 w 1495425"/>
                <a:gd name="connsiteY13" fmla="*/ 2179745 h 2190750"/>
                <a:gd name="connsiteX14" fmla="*/ 1221897 w 1495425"/>
                <a:gd name="connsiteY14" fmla="*/ 2181650 h 2190750"/>
                <a:gd name="connsiteX15" fmla="*/ 1268569 w 1495425"/>
                <a:gd name="connsiteY15" fmla="*/ 2134978 h 2190750"/>
                <a:gd name="connsiteX16" fmla="*/ 1259997 w 1495425"/>
                <a:gd name="connsiteY16" fmla="*/ 1587290 h 2190750"/>
                <a:gd name="connsiteX17" fmla="*/ 1290477 w 1495425"/>
                <a:gd name="connsiteY17" fmla="*/ 1532998 h 2190750"/>
                <a:gd name="connsiteX18" fmla="*/ 1466689 w 1495425"/>
                <a:gd name="connsiteY18" fmla="*/ 1302493 h 2190750"/>
                <a:gd name="connsiteX19" fmla="*/ 1481929 w 1495425"/>
                <a:gd name="connsiteY19" fmla="*/ 1219625 h 2190750"/>
                <a:gd name="connsiteX20" fmla="*/ 1478119 w 1495425"/>
                <a:gd name="connsiteY20" fmla="*/ 139490 h 2190750"/>
                <a:gd name="connsiteX21" fmla="*/ 1416207 w 1495425"/>
                <a:gd name="connsiteY21" fmla="*/ 34715 h 2190750"/>
                <a:gd name="connsiteX22" fmla="*/ 1286667 w 1495425"/>
                <a:gd name="connsiteY22" fmla="*/ 31858 h 2190750"/>
                <a:gd name="connsiteX23" fmla="*/ 1244757 w 1495425"/>
                <a:gd name="connsiteY23" fmla="*/ 77578 h 2190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95425" h="2190750">
                  <a:moveTo>
                    <a:pt x="623727" y="1020553"/>
                  </a:moveTo>
                  <a:cubicBezTo>
                    <a:pt x="636109" y="1008170"/>
                    <a:pt x="651349" y="1001503"/>
                    <a:pt x="668494" y="997693"/>
                  </a:cubicBezTo>
                  <a:cubicBezTo>
                    <a:pt x="700879" y="991025"/>
                    <a:pt x="731359" y="979595"/>
                    <a:pt x="758029" y="961498"/>
                  </a:cubicBezTo>
                  <a:cubicBezTo>
                    <a:pt x="834229" y="910063"/>
                    <a:pt x="859947" y="788143"/>
                    <a:pt x="862804" y="694798"/>
                  </a:cubicBezTo>
                  <a:cubicBezTo>
                    <a:pt x="863757" y="678605"/>
                    <a:pt x="321784" y="616693"/>
                    <a:pt x="237012" y="612883"/>
                  </a:cubicBezTo>
                  <a:cubicBezTo>
                    <a:pt x="166527" y="609073"/>
                    <a:pt x="98899" y="643363"/>
                    <a:pt x="77944" y="709085"/>
                  </a:cubicBezTo>
                  <a:cubicBezTo>
                    <a:pt x="65562" y="749090"/>
                    <a:pt x="55084" y="789095"/>
                    <a:pt x="42702" y="829100"/>
                  </a:cubicBezTo>
                  <a:cubicBezTo>
                    <a:pt x="34129" y="858628"/>
                    <a:pt x="22699" y="937685"/>
                    <a:pt x="15079" y="986263"/>
                  </a:cubicBezTo>
                  <a:cubicBezTo>
                    <a:pt x="12222" y="1010075"/>
                    <a:pt x="16984" y="1033888"/>
                    <a:pt x="31272" y="1053890"/>
                  </a:cubicBezTo>
                  <a:cubicBezTo>
                    <a:pt x="89374" y="1138663"/>
                    <a:pt x="240822" y="1380598"/>
                    <a:pt x="299877" y="1476800"/>
                  </a:cubicBezTo>
                  <a:cubicBezTo>
                    <a:pt x="311307" y="1495850"/>
                    <a:pt x="365599" y="1547285"/>
                    <a:pt x="385602" y="1559668"/>
                  </a:cubicBezTo>
                  <a:cubicBezTo>
                    <a:pt x="396079" y="1566335"/>
                    <a:pt x="406557" y="1587290"/>
                    <a:pt x="406557" y="1607293"/>
                  </a:cubicBezTo>
                  <a:cubicBezTo>
                    <a:pt x="401794" y="1778743"/>
                    <a:pt x="407509" y="1956860"/>
                    <a:pt x="415129" y="2129263"/>
                  </a:cubicBezTo>
                  <a:cubicBezTo>
                    <a:pt x="417034" y="2170220"/>
                    <a:pt x="425607" y="2179745"/>
                    <a:pt x="469422" y="2179745"/>
                  </a:cubicBezTo>
                  <a:cubicBezTo>
                    <a:pt x="717072" y="2177840"/>
                    <a:pt x="974247" y="2183555"/>
                    <a:pt x="1221897" y="2181650"/>
                  </a:cubicBezTo>
                  <a:cubicBezTo>
                    <a:pt x="1263807" y="2181650"/>
                    <a:pt x="1268569" y="2175935"/>
                    <a:pt x="1268569" y="2134978"/>
                  </a:cubicBezTo>
                  <a:cubicBezTo>
                    <a:pt x="1266664" y="1954955"/>
                    <a:pt x="1258092" y="1768265"/>
                    <a:pt x="1259997" y="1587290"/>
                  </a:cubicBezTo>
                  <a:cubicBezTo>
                    <a:pt x="1259997" y="1561573"/>
                    <a:pt x="1268569" y="1547285"/>
                    <a:pt x="1290477" y="1532998"/>
                  </a:cubicBezTo>
                  <a:cubicBezTo>
                    <a:pt x="1378107" y="1473943"/>
                    <a:pt x="1434304" y="1403458"/>
                    <a:pt x="1466689" y="1302493"/>
                  </a:cubicBezTo>
                  <a:cubicBezTo>
                    <a:pt x="1475262" y="1274870"/>
                    <a:pt x="1480977" y="1248200"/>
                    <a:pt x="1481929" y="1219625"/>
                  </a:cubicBezTo>
                  <a:cubicBezTo>
                    <a:pt x="1490502" y="968165"/>
                    <a:pt x="1478119" y="139490"/>
                    <a:pt x="1478119" y="139490"/>
                  </a:cubicBezTo>
                  <a:cubicBezTo>
                    <a:pt x="1478119" y="90913"/>
                    <a:pt x="1455259" y="54718"/>
                    <a:pt x="1416207" y="34715"/>
                  </a:cubicBezTo>
                  <a:cubicBezTo>
                    <a:pt x="1379059" y="14713"/>
                    <a:pt x="1323814" y="2330"/>
                    <a:pt x="1286667" y="31858"/>
                  </a:cubicBezTo>
                  <a:cubicBezTo>
                    <a:pt x="1273332" y="42335"/>
                    <a:pt x="1263807" y="50908"/>
                    <a:pt x="1244757" y="77578"/>
                  </a:cubicBezTo>
                </a:path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3" name="Freeform: Shape 692">
              <a:extLst>
                <a:ext uri="{FF2B5EF4-FFF2-40B4-BE49-F238E27FC236}">
                  <a16:creationId xmlns:a16="http://schemas.microsoft.com/office/drawing/2014/main" id="{55CCA047-6F33-48E3-81DE-87B583A39198}"/>
                </a:ext>
              </a:extLst>
            </p:cNvPr>
            <p:cNvSpPr/>
            <p:nvPr/>
          </p:nvSpPr>
          <p:spPr>
            <a:xfrm>
              <a:off x="5738813" y="2238693"/>
              <a:ext cx="333375" cy="923925"/>
            </a:xfrm>
            <a:custGeom>
              <a:avLst/>
              <a:gdLst>
                <a:gd name="connsiteX0" fmla="*/ 321945 w 333375"/>
                <a:gd name="connsiteY0" fmla="*/ 102551 h 923925"/>
                <a:gd name="connsiteX1" fmla="*/ 278130 w 333375"/>
                <a:gd name="connsiteY1" fmla="*/ 61594 h 923925"/>
                <a:gd name="connsiteX2" fmla="*/ 112395 w 333375"/>
                <a:gd name="connsiteY2" fmla="*/ 24446 h 923925"/>
                <a:gd name="connsiteX3" fmla="*/ 14288 w 333375"/>
                <a:gd name="connsiteY3" fmla="*/ 168274 h 923925"/>
                <a:gd name="connsiteX4" fmla="*/ 14288 w 333375"/>
                <a:gd name="connsiteY4" fmla="*/ 917891 h 92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375" h="923925">
                  <a:moveTo>
                    <a:pt x="321945" y="102551"/>
                  </a:moveTo>
                  <a:cubicBezTo>
                    <a:pt x="309563" y="87311"/>
                    <a:pt x="290513" y="73976"/>
                    <a:pt x="278130" y="61594"/>
                  </a:cubicBezTo>
                  <a:cubicBezTo>
                    <a:pt x="236220" y="18731"/>
                    <a:pt x="164783" y="1586"/>
                    <a:pt x="112395" y="24446"/>
                  </a:cubicBezTo>
                  <a:cubicBezTo>
                    <a:pt x="50482" y="50164"/>
                    <a:pt x="14288" y="102551"/>
                    <a:pt x="14288" y="168274"/>
                  </a:cubicBezTo>
                  <a:cubicBezTo>
                    <a:pt x="14288" y="470216"/>
                    <a:pt x="14288" y="615949"/>
                    <a:pt x="14288" y="917891"/>
                  </a:cubicBezTo>
                </a:path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4" name="Freeform: Shape 693">
              <a:extLst>
                <a:ext uri="{FF2B5EF4-FFF2-40B4-BE49-F238E27FC236}">
                  <a16:creationId xmlns:a16="http://schemas.microsoft.com/office/drawing/2014/main" id="{9A4F95AF-B7C8-48E2-8634-EC4F44F61211}"/>
                </a:ext>
              </a:extLst>
            </p:cNvPr>
            <p:cNvSpPr/>
            <p:nvPr/>
          </p:nvSpPr>
          <p:spPr>
            <a:xfrm>
              <a:off x="6053138" y="2140069"/>
              <a:ext cx="342900" cy="1009650"/>
            </a:xfrm>
            <a:custGeom>
              <a:avLst/>
              <a:gdLst>
                <a:gd name="connsiteX0" fmla="*/ 337185 w 342900"/>
                <a:gd name="connsiteY0" fmla="*/ 997466 h 1009650"/>
                <a:gd name="connsiteX1" fmla="*/ 325755 w 342900"/>
                <a:gd name="connsiteY1" fmla="*/ 146883 h 1009650"/>
                <a:gd name="connsiteX2" fmla="*/ 183833 w 342900"/>
                <a:gd name="connsiteY2" fmla="*/ 14486 h 1009650"/>
                <a:gd name="connsiteX3" fmla="*/ 14288 w 342900"/>
                <a:gd name="connsiteY3" fmla="*/ 135453 h 1009650"/>
                <a:gd name="connsiteX4" fmla="*/ 14288 w 342900"/>
                <a:gd name="connsiteY4" fmla="*/ 99651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1009650">
                  <a:moveTo>
                    <a:pt x="337185" y="997466"/>
                  </a:moveTo>
                  <a:cubicBezTo>
                    <a:pt x="337185" y="770771"/>
                    <a:pt x="328613" y="167838"/>
                    <a:pt x="325755" y="146883"/>
                  </a:cubicBezTo>
                  <a:cubicBezTo>
                    <a:pt x="317183" y="70683"/>
                    <a:pt x="249555" y="18296"/>
                    <a:pt x="183833" y="14486"/>
                  </a:cubicBezTo>
                  <a:cubicBezTo>
                    <a:pt x="101917" y="10676"/>
                    <a:pt x="24765" y="62111"/>
                    <a:pt x="14288" y="135453"/>
                  </a:cubicBezTo>
                  <a:cubicBezTo>
                    <a:pt x="14288" y="137358"/>
                    <a:pt x="14288" y="751721"/>
                    <a:pt x="14288" y="996514"/>
                  </a:cubicBezTo>
                </a:path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5" name="Freeform: Shape 694">
              <a:extLst>
                <a:ext uri="{FF2B5EF4-FFF2-40B4-BE49-F238E27FC236}">
                  <a16:creationId xmlns:a16="http://schemas.microsoft.com/office/drawing/2014/main" id="{04901548-F7FB-4C21-A6B1-EDBE9085734C}"/>
                </a:ext>
              </a:extLst>
            </p:cNvPr>
            <p:cNvSpPr/>
            <p:nvPr/>
          </p:nvSpPr>
          <p:spPr>
            <a:xfrm>
              <a:off x="6376035" y="2281520"/>
              <a:ext cx="342900" cy="876300"/>
            </a:xfrm>
            <a:custGeom>
              <a:avLst/>
              <a:gdLst>
                <a:gd name="connsiteX0" fmla="*/ 14288 w 342900"/>
                <a:gd name="connsiteY0" fmla="*/ 97824 h 876300"/>
                <a:gd name="connsiteX1" fmla="*/ 64770 w 342900"/>
                <a:gd name="connsiteY1" fmla="*/ 53057 h 876300"/>
                <a:gd name="connsiteX2" fmla="*/ 227648 w 342900"/>
                <a:gd name="connsiteY2" fmla="*/ 27339 h 876300"/>
                <a:gd name="connsiteX3" fmla="*/ 329565 w 342900"/>
                <a:gd name="connsiteY3" fmla="*/ 176882 h 876300"/>
                <a:gd name="connsiteX4" fmla="*/ 329565 w 342900"/>
                <a:gd name="connsiteY4" fmla="*/ 274989 h 876300"/>
                <a:gd name="connsiteX5" fmla="*/ 337185 w 342900"/>
                <a:gd name="connsiteY5" fmla="*/ 862682 h 87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876300">
                  <a:moveTo>
                    <a:pt x="14288" y="97824"/>
                  </a:moveTo>
                  <a:cubicBezTo>
                    <a:pt x="38100" y="74012"/>
                    <a:pt x="52388" y="65439"/>
                    <a:pt x="64770" y="53057"/>
                  </a:cubicBezTo>
                  <a:cubicBezTo>
                    <a:pt x="111443" y="9242"/>
                    <a:pt x="167640" y="5432"/>
                    <a:pt x="227648" y="27339"/>
                  </a:cubicBezTo>
                  <a:cubicBezTo>
                    <a:pt x="298132" y="54009"/>
                    <a:pt x="329565" y="111159"/>
                    <a:pt x="329565" y="176882"/>
                  </a:cubicBezTo>
                  <a:cubicBezTo>
                    <a:pt x="329565" y="209267"/>
                    <a:pt x="329565" y="242604"/>
                    <a:pt x="329565" y="274989"/>
                  </a:cubicBezTo>
                  <a:cubicBezTo>
                    <a:pt x="329565" y="283562"/>
                    <a:pt x="337185" y="731237"/>
                    <a:pt x="337185" y="862682"/>
                  </a:cubicBezTo>
                </a:path>
              </a:pathLst>
            </a:custGeom>
            <a:grpFill/>
            <a:ln w="3810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22F112FB-3D38-4002-9AC3-E7C287333BAB}"/>
              </a:ext>
            </a:extLst>
          </p:cNvPr>
          <p:cNvGrpSpPr/>
          <p:nvPr/>
        </p:nvGrpSpPr>
        <p:grpSpPr>
          <a:xfrm>
            <a:off x="836545" y="1817820"/>
            <a:ext cx="1939332" cy="2817124"/>
            <a:chOff x="926977" y="1590689"/>
            <a:chExt cx="1939332" cy="2817124"/>
          </a:xfrm>
          <a:solidFill>
            <a:schemeClr val="accent6"/>
          </a:solidFill>
        </p:grpSpPr>
        <p:sp>
          <p:nvSpPr>
            <p:cNvPr id="697" name="Rectangle: Rounded Corners 696">
              <a:extLst>
                <a:ext uri="{FF2B5EF4-FFF2-40B4-BE49-F238E27FC236}">
                  <a16:creationId xmlns:a16="http://schemas.microsoft.com/office/drawing/2014/main" id="{BB3AB19D-ACF7-4681-8C4C-DDEC45C8FF27}"/>
                </a:ext>
              </a:extLst>
            </p:cNvPr>
            <p:cNvSpPr/>
            <p:nvPr/>
          </p:nvSpPr>
          <p:spPr>
            <a:xfrm>
              <a:off x="926977" y="1590689"/>
              <a:ext cx="1939332" cy="2527140"/>
            </a:xfrm>
            <a:prstGeom prst="roundRect">
              <a:avLst>
                <a:gd name="adj" fmla="val 88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8" name="Isosceles Triangle 697">
              <a:extLst>
                <a:ext uri="{FF2B5EF4-FFF2-40B4-BE49-F238E27FC236}">
                  <a16:creationId xmlns:a16="http://schemas.microsoft.com/office/drawing/2014/main" id="{B042A26F-E7FA-48A0-B701-0D42C6276200}"/>
                </a:ext>
              </a:extLst>
            </p:cNvPr>
            <p:cNvSpPr/>
            <p:nvPr/>
          </p:nvSpPr>
          <p:spPr>
            <a:xfrm rot="10800000">
              <a:off x="1715974" y="4096314"/>
              <a:ext cx="361339" cy="3114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9" name="Group 698">
            <a:extLst>
              <a:ext uri="{FF2B5EF4-FFF2-40B4-BE49-F238E27FC236}">
                <a16:creationId xmlns:a16="http://schemas.microsoft.com/office/drawing/2014/main" id="{CBCD5A31-7BD4-4A04-BE0A-C12F0894E923}"/>
              </a:ext>
            </a:extLst>
          </p:cNvPr>
          <p:cNvGrpSpPr/>
          <p:nvPr/>
        </p:nvGrpSpPr>
        <p:grpSpPr>
          <a:xfrm>
            <a:off x="2981391" y="1817820"/>
            <a:ext cx="1939332" cy="2817124"/>
            <a:chOff x="926977" y="1590689"/>
            <a:chExt cx="1939332" cy="2817124"/>
          </a:xfrm>
          <a:solidFill>
            <a:schemeClr val="accent1"/>
          </a:solidFill>
        </p:grpSpPr>
        <p:sp>
          <p:nvSpPr>
            <p:cNvPr id="700" name="Rectangle: Rounded Corners 699">
              <a:extLst>
                <a:ext uri="{FF2B5EF4-FFF2-40B4-BE49-F238E27FC236}">
                  <a16:creationId xmlns:a16="http://schemas.microsoft.com/office/drawing/2014/main" id="{03A1CABC-55D0-44F6-AC78-EE9DFABCB410}"/>
                </a:ext>
              </a:extLst>
            </p:cNvPr>
            <p:cNvSpPr/>
            <p:nvPr/>
          </p:nvSpPr>
          <p:spPr>
            <a:xfrm>
              <a:off x="926977" y="1590689"/>
              <a:ext cx="1939332" cy="2527140"/>
            </a:xfrm>
            <a:prstGeom prst="roundRect">
              <a:avLst>
                <a:gd name="adj" fmla="val 88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Isosceles Triangle 700">
              <a:extLst>
                <a:ext uri="{FF2B5EF4-FFF2-40B4-BE49-F238E27FC236}">
                  <a16:creationId xmlns:a16="http://schemas.microsoft.com/office/drawing/2014/main" id="{9FF33660-C460-4D3B-894C-F6BD73E95559}"/>
                </a:ext>
              </a:extLst>
            </p:cNvPr>
            <p:cNvSpPr/>
            <p:nvPr/>
          </p:nvSpPr>
          <p:spPr>
            <a:xfrm rot="10800000">
              <a:off x="1715974" y="4096314"/>
              <a:ext cx="361339" cy="3114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2" name="Group 701">
            <a:extLst>
              <a:ext uri="{FF2B5EF4-FFF2-40B4-BE49-F238E27FC236}">
                <a16:creationId xmlns:a16="http://schemas.microsoft.com/office/drawing/2014/main" id="{5D17B8DD-3AE6-465C-B844-BA8540C72333}"/>
              </a:ext>
            </a:extLst>
          </p:cNvPr>
          <p:cNvGrpSpPr/>
          <p:nvPr/>
        </p:nvGrpSpPr>
        <p:grpSpPr>
          <a:xfrm>
            <a:off x="5126237" y="1817820"/>
            <a:ext cx="1939332" cy="2817124"/>
            <a:chOff x="926977" y="1590689"/>
            <a:chExt cx="1939332" cy="2817124"/>
          </a:xfrm>
          <a:solidFill>
            <a:schemeClr val="accent2"/>
          </a:solidFill>
        </p:grpSpPr>
        <p:sp>
          <p:nvSpPr>
            <p:cNvPr id="703" name="Rectangle: Rounded Corners 702">
              <a:extLst>
                <a:ext uri="{FF2B5EF4-FFF2-40B4-BE49-F238E27FC236}">
                  <a16:creationId xmlns:a16="http://schemas.microsoft.com/office/drawing/2014/main" id="{C5BB09E4-F63E-462E-8076-2B3E33598EA7}"/>
                </a:ext>
              </a:extLst>
            </p:cNvPr>
            <p:cNvSpPr/>
            <p:nvPr/>
          </p:nvSpPr>
          <p:spPr>
            <a:xfrm>
              <a:off x="926977" y="1590689"/>
              <a:ext cx="1939332" cy="2527140"/>
            </a:xfrm>
            <a:prstGeom prst="roundRect">
              <a:avLst>
                <a:gd name="adj" fmla="val 88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Isosceles Triangle 703">
              <a:extLst>
                <a:ext uri="{FF2B5EF4-FFF2-40B4-BE49-F238E27FC236}">
                  <a16:creationId xmlns:a16="http://schemas.microsoft.com/office/drawing/2014/main" id="{3FA45EC8-610C-489C-9FAB-F7CE8FDDC27B}"/>
                </a:ext>
              </a:extLst>
            </p:cNvPr>
            <p:cNvSpPr/>
            <p:nvPr/>
          </p:nvSpPr>
          <p:spPr>
            <a:xfrm rot="10800000">
              <a:off x="1715974" y="4096314"/>
              <a:ext cx="361339" cy="3114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5" name="Group 704">
            <a:extLst>
              <a:ext uri="{FF2B5EF4-FFF2-40B4-BE49-F238E27FC236}">
                <a16:creationId xmlns:a16="http://schemas.microsoft.com/office/drawing/2014/main" id="{740CF017-C8CF-4FFA-91ED-E809318E6FC0}"/>
              </a:ext>
            </a:extLst>
          </p:cNvPr>
          <p:cNvGrpSpPr/>
          <p:nvPr/>
        </p:nvGrpSpPr>
        <p:grpSpPr>
          <a:xfrm>
            <a:off x="7271083" y="1817820"/>
            <a:ext cx="1939332" cy="2817124"/>
            <a:chOff x="926977" y="1590689"/>
            <a:chExt cx="1939332" cy="2817124"/>
          </a:xfrm>
          <a:solidFill>
            <a:schemeClr val="accent3"/>
          </a:solidFill>
        </p:grpSpPr>
        <p:sp>
          <p:nvSpPr>
            <p:cNvPr id="706" name="Rectangle: Rounded Corners 705">
              <a:extLst>
                <a:ext uri="{FF2B5EF4-FFF2-40B4-BE49-F238E27FC236}">
                  <a16:creationId xmlns:a16="http://schemas.microsoft.com/office/drawing/2014/main" id="{E5CB5FF5-C53F-4E72-ABE0-9E6BE765F1D4}"/>
                </a:ext>
              </a:extLst>
            </p:cNvPr>
            <p:cNvSpPr/>
            <p:nvPr/>
          </p:nvSpPr>
          <p:spPr>
            <a:xfrm>
              <a:off x="926977" y="1590689"/>
              <a:ext cx="1939332" cy="2527140"/>
            </a:xfrm>
            <a:prstGeom prst="roundRect">
              <a:avLst>
                <a:gd name="adj" fmla="val 88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Isosceles Triangle 706">
              <a:extLst>
                <a:ext uri="{FF2B5EF4-FFF2-40B4-BE49-F238E27FC236}">
                  <a16:creationId xmlns:a16="http://schemas.microsoft.com/office/drawing/2014/main" id="{C386B62E-0A51-4BE8-A720-15D5DA0BACE0}"/>
                </a:ext>
              </a:extLst>
            </p:cNvPr>
            <p:cNvSpPr/>
            <p:nvPr/>
          </p:nvSpPr>
          <p:spPr>
            <a:xfrm rot="10800000">
              <a:off x="1715974" y="4096314"/>
              <a:ext cx="361339" cy="3114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8" name="Group 707">
            <a:extLst>
              <a:ext uri="{FF2B5EF4-FFF2-40B4-BE49-F238E27FC236}">
                <a16:creationId xmlns:a16="http://schemas.microsoft.com/office/drawing/2014/main" id="{7BA1BDAD-1610-4182-B701-11031542E7FE}"/>
              </a:ext>
            </a:extLst>
          </p:cNvPr>
          <p:cNvGrpSpPr/>
          <p:nvPr/>
        </p:nvGrpSpPr>
        <p:grpSpPr>
          <a:xfrm>
            <a:off x="9415928" y="1817820"/>
            <a:ext cx="1939332" cy="2817124"/>
            <a:chOff x="926977" y="1590689"/>
            <a:chExt cx="1939332" cy="2817124"/>
          </a:xfrm>
          <a:solidFill>
            <a:schemeClr val="accent4"/>
          </a:solidFill>
        </p:grpSpPr>
        <p:sp>
          <p:nvSpPr>
            <p:cNvPr id="709" name="Rectangle: Rounded Corners 708">
              <a:extLst>
                <a:ext uri="{FF2B5EF4-FFF2-40B4-BE49-F238E27FC236}">
                  <a16:creationId xmlns:a16="http://schemas.microsoft.com/office/drawing/2014/main" id="{316CFE2D-85FA-44BF-8029-7F0CCE9BCB17}"/>
                </a:ext>
              </a:extLst>
            </p:cNvPr>
            <p:cNvSpPr/>
            <p:nvPr/>
          </p:nvSpPr>
          <p:spPr>
            <a:xfrm>
              <a:off x="926977" y="1590689"/>
              <a:ext cx="1939332" cy="2527140"/>
            </a:xfrm>
            <a:prstGeom prst="roundRect">
              <a:avLst>
                <a:gd name="adj" fmla="val 88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Isosceles Triangle 709">
              <a:extLst>
                <a:ext uri="{FF2B5EF4-FFF2-40B4-BE49-F238E27FC236}">
                  <a16:creationId xmlns:a16="http://schemas.microsoft.com/office/drawing/2014/main" id="{3EEA1C95-2829-4561-BEA4-E7B79A1216C1}"/>
                </a:ext>
              </a:extLst>
            </p:cNvPr>
            <p:cNvSpPr/>
            <p:nvPr/>
          </p:nvSpPr>
          <p:spPr>
            <a:xfrm rot="10800000">
              <a:off x="1715974" y="4096314"/>
              <a:ext cx="361339" cy="3114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803F7231-8058-4CED-A309-116441449151}"/>
              </a:ext>
            </a:extLst>
          </p:cNvPr>
          <p:cNvGrpSpPr/>
          <p:nvPr/>
        </p:nvGrpSpPr>
        <p:grpSpPr>
          <a:xfrm>
            <a:off x="1070279" y="2110252"/>
            <a:ext cx="1471864" cy="2000547"/>
            <a:chOff x="4172692" y="4017040"/>
            <a:chExt cx="1689853" cy="2000547"/>
          </a:xfrm>
        </p:grpSpPr>
        <p:sp>
          <p:nvSpPr>
            <p:cNvPr id="712" name="TextBox 711">
              <a:extLst>
                <a:ext uri="{FF2B5EF4-FFF2-40B4-BE49-F238E27FC236}">
                  <a16:creationId xmlns:a16="http://schemas.microsoft.com/office/drawing/2014/main" id="{8EEE0CAE-B43A-4899-AF7D-E57075FC7156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713" name="TextBox 712">
              <a:extLst>
                <a:ext uri="{FF2B5EF4-FFF2-40B4-BE49-F238E27FC236}">
                  <a16:creationId xmlns:a16="http://schemas.microsoft.com/office/drawing/2014/main" id="{7EB26985-0C98-40EB-A343-700AB6AA04E5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14" name="Group 713">
            <a:extLst>
              <a:ext uri="{FF2B5EF4-FFF2-40B4-BE49-F238E27FC236}">
                <a16:creationId xmlns:a16="http://schemas.microsoft.com/office/drawing/2014/main" id="{691F64BE-DC13-49F7-B763-8238DDB3A066}"/>
              </a:ext>
            </a:extLst>
          </p:cNvPr>
          <p:cNvGrpSpPr/>
          <p:nvPr/>
        </p:nvGrpSpPr>
        <p:grpSpPr>
          <a:xfrm>
            <a:off x="3215125" y="2110252"/>
            <a:ext cx="1471864" cy="2000547"/>
            <a:chOff x="4172692" y="4017040"/>
            <a:chExt cx="1689853" cy="2000547"/>
          </a:xfrm>
        </p:grpSpPr>
        <p:sp>
          <p:nvSpPr>
            <p:cNvPr id="715" name="TextBox 714">
              <a:extLst>
                <a:ext uri="{FF2B5EF4-FFF2-40B4-BE49-F238E27FC236}">
                  <a16:creationId xmlns:a16="http://schemas.microsoft.com/office/drawing/2014/main" id="{3E289E7B-308E-4279-A9D2-B7A3D93C902A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3CB377B1-E45E-4350-B54D-62B6D65CFFC6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17" name="Group 716">
            <a:extLst>
              <a:ext uri="{FF2B5EF4-FFF2-40B4-BE49-F238E27FC236}">
                <a16:creationId xmlns:a16="http://schemas.microsoft.com/office/drawing/2014/main" id="{C58EAF58-E4EE-4704-97DC-344408092D13}"/>
              </a:ext>
            </a:extLst>
          </p:cNvPr>
          <p:cNvGrpSpPr/>
          <p:nvPr/>
        </p:nvGrpSpPr>
        <p:grpSpPr>
          <a:xfrm>
            <a:off x="5359971" y="2110252"/>
            <a:ext cx="1471864" cy="2000547"/>
            <a:chOff x="4172692" y="4017040"/>
            <a:chExt cx="1689853" cy="2000547"/>
          </a:xfrm>
        </p:grpSpPr>
        <p:sp>
          <p:nvSpPr>
            <p:cNvPr id="718" name="TextBox 717">
              <a:extLst>
                <a:ext uri="{FF2B5EF4-FFF2-40B4-BE49-F238E27FC236}">
                  <a16:creationId xmlns:a16="http://schemas.microsoft.com/office/drawing/2014/main" id="{FFA67024-0E66-4391-9211-E7EDAD0F9705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719" name="TextBox 718">
              <a:extLst>
                <a:ext uri="{FF2B5EF4-FFF2-40B4-BE49-F238E27FC236}">
                  <a16:creationId xmlns:a16="http://schemas.microsoft.com/office/drawing/2014/main" id="{26359E79-6F20-4D82-B0CC-DE90FB3DAA75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20" name="Group 719">
            <a:extLst>
              <a:ext uri="{FF2B5EF4-FFF2-40B4-BE49-F238E27FC236}">
                <a16:creationId xmlns:a16="http://schemas.microsoft.com/office/drawing/2014/main" id="{54CD28BC-6489-4F62-8DFD-AFED1B4366FC}"/>
              </a:ext>
            </a:extLst>
          </p:cNvPr>
          <p:cNvGrpSpPr/>
          <p:nvPr/>
        </p:nvGrpSpPr>
        <p:grpSpPr>
          <a:xfrm>
            <a:off x="7504817" y="2110252"/>
            <a:ext cx="1471864" cy="2000547"/>
            <a:chOff x="4172692" y="4017040"/>
            <a:chExt cx="1689853" cy="2000547"/>
          </a:xfrm>
        </p:grpSpPr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A4A6BB0F-ED39-4FB6-8477-D550F408E982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F6D662DE-24E0-4048-8734-9777090E0EC0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23" name="Group 722">
            <a:extLst>
              <a:ext uri="{FF2B5EF4-FFF2-40B4-BE49-F238E27FC236}">
                <a16:creationId xmlns:a16="http://schemas.microsoft.com/office/drawing/2014/main" id="{DD56A985-B914-4DC9-990A-7E260FB1A516}"/>
              </a:ext>
            </a:extLst>
          </p:cNvPr>
          <p:cNvGrpSpPr/>
          <p:nvPr/>
        </p:nvGrpSpPr>
        <p:grpSpPr>
          <a:xfrm>
            <a:off x="9649662" y="2110252"/>
            <a:ext cx="1471864" cy="2000547"/>
            <a:chOff x="4172692" y="4017040"/>
            <a:chExt cx="1689853" cy="2000547"/>
          </a:xfrm>
        </p:grpSpPr>
        <p:sp>
          <p:nvSpPr>
            <p:cNvPr id="724" name="TextBox 723">
              <a:extLst>
                <a:ext uri="{FF2B5EF4-FFF2-40B4-BE49-F238E27FC236}">
                  <a16:creationId xmlns:a16="http://schemas.microsoft.com/office/drawing/2014/main" id="{34DCDC79-F975-4448-A4DC-2E2CC3229E09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725" name="TextBox 724">
              <a:extLst>
                <a:ext uri="{FF2B5EF4-FFF2-40B4-BE49-F238E27FC236}">
                  <a16:creationId xmlns:a16="http://schemas.microsoft.com/office/drawing/2014/main" id="{3304DB98-79E8-41FF-BC4F-145858B4F097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160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2021-04-14T04:16:20Z</dcterms:modified>
</cp:coreProperties>
</file>