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32" name="Group 931">
            <a:extLst>
              <a:ext uri="{FF2B5EF4-FFF2-40B4-BE49-F238E27FC236}">
                <a16:creationId xmlns:a16="http://schemas.microsoft.com/office/drawing/2014/main" id="{C48BDF15-9ABF-4D2B-AFA9-29051EBBB7D7}"/>
              </a:ext>
            </a:extLst>
          </p:cNvPr>
          <p:cNvGrpSpPr/>
          <p:nvPr/>
        </p:nvGrpSpPr>
        <p:grpSpPr>
          <a:xfrm>
            <a:off x="4005457" y="1729920"/>
            <a:ext cx="3846989" cy="2113660"/>
            <a:chOff x="-548507" y="477868"/>
            <a:chExt cx="11570449" cy="6357177"/>
          </a:xfrm>
        </p:grpSpPr>
        <p:sp>
          <p:nvSpPr>
            <p:cNvPr id="933" name="Freeform: Shape 932">
              <a:extLst>
                <a:ext uri="{FF2B5EF4-FFF2-40B4-BE49-F238E27FC236}">
                  <a16:creationId xmlns:a16="http://schemas.microsoft.com/office/drawing/2014/main" id="{334F9C47-9E40-4C72-8E40-FCCCB339C39E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4" name="Freeform: Shape 933">
              <a:extLst>
                <a:ext uri="{FF2B5EF4-FFF2-40B4-BE49-F238E27FC236}">
                  <a16:creationId xmlns:a16="http://schemas.microsoft.com/office/drawing/2014/main" id="{27B7E027-20AA-42F9-895C-5C5C682B686B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5" name="Freeform: Shape 934">
              <a:extLst>
                <a:ext uri="{FF2B5EF4-FFF2-40B4-BE49-F238E27FC236}">
                  <a16:creationId xmlns:a16="http://schemas.microsoft.com/office/drawing/2014/main" id="{294CA955-4792-421E-85B2-2F63522DB93C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6" name="Freeform: Shape 935">
              <a:extLst>
                <a:ext uri="{FF2B5EF4-FFF2-40B4-BE49-F238E27FC236}">
                  <a16:creationId xmlns:a16="http://schemas.microsoft.com/office/drawing/2014/main" id="{76A1AF91-8AEE-4632-9C95-E41ADCB91C08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7" name="Freeform: Shape 936">
              <a:extLst>
                <a:ext uri="{FF2B5EF4-FFF2-40B4-BE49-F238E27FC236}">
                  <a16:creationId xmlns:a16="http://schemas.microsoft.com/office/drawing/2014/main" id="{D68D9277-2027-443F-BDFF-83685B482F71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38" name="Group 937">
              <a:extLst>
                <a:ext uri="{FF2B5EF4-FFF2-40B4-BE49-F238E27FC236}">
                  <a16:creationId xmlns:a16="http://schemas.microsoft.com/office/drawing/2014/main" id="{7857FEA1-8CE9-4DFE-A71F-EB136515F8BC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943" name="Rectangle: Rounded Corners 942">
                <a:extLst>
                  <a:ext uri="{FF2B5EF4-FFF2-40B4-BE49-F238E27FC236}">
                    <a16:creationId xmlns:a16="http://schemas.microsoft.com/office/drawing/2014/main" id="{5AE2F659-CDBA-4A1B-B179-C1B0F7EC31A7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Rectangle: Rounded Corners 943">
                <a:extLst>
                  <a:ext uri="{FF2B5EF4-FFF2-40B4-BE49-F238E27FC236}">
                    <a16:creationId xmlns:a16="http://schemas.microsoft.com/office/drawing/2014/main" id="{20DE9577-3F7D-47AD-B246-EB583D8C2904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9" name="Group 938">
              <a:extLst>
                <a:ext uri="{FF2B5EF4-FFF2-40B4-BE49-F238E27FC236}">
                  <a16:creationId xmlns:a16="http://schemas.microsoft.com/office/drawing/2014/main" id="{06C7AF62-0B55-4F26-951D-EB1E97E7E8DC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941" name="Rectangle: Rounded Corners 940">
                <a:extLst>
                  <a:ext uri="{FF2B5EF4-FFF2-40B4-BE49-F238E27FC236}">
                    <a16:creationId xmlns:a16="http://schemas.microsoft.com/office/drawing/2014/main" id="{E00579E0-CDC3-4290-9F90-AC4E2F3144BD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Rectangle: Rounded Corners 941">
                <a:extLst>
                  <a:ext uri="{FF2B5EF4-FFF2-40B4-BE49-F238E27FC236}">
                    <a16:creationId xmlns:a16="http://schemas.microsoft.com/office/drawing/2014/main" id="{D11AF390-6460-4F6A-98EE-C8FA75440429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40" name="Freeform: Shape 939">
              <a:extLst>
                <a:ext uri="{FF2B5EF4-FFF2-40B4-BE49-F238E27FC236}">
                  <a16:creationId xmlns:a16="http://schemas.microsoft.com/office/drawing/2014/main" id="{D52BD7B7-CA2F-4DD2-83F5-38AD4641551B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945" name="Group 944">
            <a:extLst>
              <a:ext uri="{FF2B5EF4-FFF2-40B4-BE49-F238E27FC236}">
                <a16:creationId xmlns:a16="http://schemas.microsoft.com/office/drawing/2014/main" id="{1D5DE599-D5E2-4EAC-AE5C-B0EC358D3D43}"/>
              </a:ext>
            </a:extLst>
          </p:cNvPr>
          <p:cNvGrpSpPr/>
          <p:nvPr/>
        </p:nvGrpSpPr>
        <p:grpSpPr>
          <a:xfrm>
            <a:off x="6452529" y="2039294"/>
            <a:ext cx="1331928" cy="1796735"/>
            <a:chOff x="5745956" y="3501865"/>
            <a:chExt cx="2146216" cy="2895189"/>
          </a:xfrm>
        </p:grpSpPr>
        <p:sp>
          <p:nvSpPr>
            <p:cNvPr id="946" name="Freeform: Shape 945">
              <a:extLst>
                <a:ext uri="{FF2B5EF4-FFF2-40B4-BE49-F238E27FC236}">
                  <a16:creationId xmlns:a16="http://schemas.microsoft.com/office/drawing/2014/main" id="{2E765BB4-E70E-415B-AE5F-536896EE9F66}"/>
                </a:ext>
              </a:extLst>
            </p:cNvPr>
            <p:cNvSpPr/>
            <p:nvPr/>
          </p:nvSpPr>
          <p:spPr>
            <a:xfrm>
              <a:off x="7498806" y="3501865"/>
              <a:ext cx="157347" cy="62939"/>
            </a:xfrm>
            <a:custGeom>
              <a:avLst/>
              <a:gdLst>
                <a:gd name="connsiteX0" fmla="*/ 45244 w 47625"/>
                <a:gd name="connsiteY0" fmla="*/ 13811 h 19050"/>
                <a:gd name="connsiteX1" fmla="*/ 45244 w 47625"/>
                <a:gd name="connsiteY1" fmla="*/ 13811 h 19050"/>
                <a:gd name="connsiteX2" fmla="*/ 38576 w 47625"/>
                <a:gd name="connsiteY2" fmla="*/ 20479 h 19050"/>
                <a:gd name="connsiteX3" fmla="*/ 13811 w 47625"/>
                <a:gd name="connsiteY3" fmla="*/ 20479 h 19050"/>
                <a:gd name="connsiteX4" fmla="*/ 7144 w 47625"/>
                <a:gd name="connsiteY4" fmla="*/ 13811 h 19050"/>
                <a:gd name="connsiteX5" fmla="*/ 7144 w 47625"/>
                <a:gd name="connsiteY5" fmla="*/ 13811 h 19050"/>
                <a:gd name="connsiteX6" fmla="*/ 13811 w 47625"/>
                <a:gd name="connsiteY6" fmla="*/ 7144 h 19050"/>
                <a:gd name="connsiteX7" fmla="*/ 38576 w 47625"/>
                <a:gd name="connsiteY7" fmla="*/ 7144 h 19050"/>
                <a:gd name="connsiteX8" fmla="*/ 45244 w 47625"/>
                <a:gd name="connsiteY8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19050">
                  <a:moveTo>
                    <a:pt x="45244" y="13811"/>
                  </a:moveTo>
                  <a:lnTo>
                    <a:pt x="45244" y="13811"/>
                  </a:lnTo>
                  <a:cubicBezTo>
                    <a:pt x="45244" y="17621"/>
                    <a:pt x="42386" y="20479"/>
                    <a:pt x="38576" y="20479"/>
                  </a:cubicBezTo>
                  <a:lnTo>
                    <a:pt x="13811" y="20479"/>
                  </a:lnTo>
                  <a:cubicBezTo>
                    <a:pt x="10001" y="20479"/>
                    <a:pt x="7144" y="17621"/>
                    <a:pt x="7144" y="13811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38576" y="7144"/>
                  </a:lnTo>
                  <a:cubicBezTo>
                    <a:pt x="42386" y="8096"/>
                    <a:pt x="45244" y="10954"/>
                    <a:pt x="45244" y="13811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7" name="Freeform: Shape 946">
              <a:extLst>
                <a:ext uri="{FF2B5EF4-FFF2-40B4-BE49-F238E27FC236}">
                  <a16:creationId xmlns:a16="http://schemas.microsoft.com/office/drawing/2014/main" id="{BA09375A-B2D3-48C0-B4C2-4B898805A641}"/>
                </a:ext>
              </a:extLst>
            </p:cNvPr>
            <p:cNvSpPr/>
            <p:nvPr/>
          </p:nvSpPr>
          <p:spPr>
            <a:xfrm>
              <a:off x="7829233" y="3977052"/>
              <a:ext cx="62939" cy="157347"/>
            </a:xfrm>
            <a:custGeom>
              <a:avLst/>
              <a:gdLst>
                <a:gd name="connsiteX0" fmla="*/ 13811 w 19050"/>
                <a:gd name="connsiteY0" fmla="*/ 45244 h 47625"/>
                <a:gd name="connsiteX1" fmla="*/ 13811 w 19050"/>
                <a:gd name="connsiteY1" fmla="*/ 45244 h 47625"/>
                <a:gd name="connsiteX2" fmla="*/ 7144 w 19050"/>
                <a:gd name="connsiteY2" fmla="*/ 38576 h 47625"/>
                <a:gd name="connsiteX3" fmla="*/ 7144 w 19050"/>
                <a:gd name="connsiteY3" fmla="*/ 13811 h 47625"/>
                <a:gd name="connsiteX4" fmla="*/ 13811 w 19050"/>
                <a:gd name="connsiteY4" fmla="*/ 7144 h 47625"/>
                <a:gd name="connsiteX5" fmla="*/ 13811 w 19050"/>
                <a:gd name="connsiteY5" fmla="*/ 7144 h 47625"/>
                <a:gd name="connsiteX6" fmla="*/ 20479 w 19050"/>
                <a:gd name="connsiteY6" fmla="*/ 13811 h 47625"/>
                <a:gd name="connsiteX7" fmla="*/ 20479 w 19050"/>
                <a:gd name="connsiteY7" fmla="*/ 38576 h 47625"/>
                <a:gd name="connsiteX8" fmla="*/ 13811 w 19050"/>
                <a:gd name="connsiteY8" fmla="*/ 4524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47625">
                  <a:moveTo>
                    <a:pt x="13811" y="45244"/>
                  </a:moveTo>
                  <a:lnTo>
                    <a:pt x="13811" y="45244"/>
                  </a:lnTo>
                  <a:cubicBezTo>
                    <a:pt x="10001" y="45244"/>
                    <a:pt x="7144" y="42386"/>
                    <a:pt x="7144" y="38576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13811" y="7144"/>
                  </a:lnTo>
                  <a:cubicBezTo>
                    <a:pt x="17621" y="7144"/>
                    <a:pt x="20479" y="10001"/>
                    <a:pt x="20479" y="13811"/>
                  </a:cubicBezTo>
                  <a:lnTo>
                    <a:pt x="20479" y="38576"/>
                  </a:lnTo>
                  <a:cubicBezTo>
                    <a:pt x="20479" y="42386"/>
                    <a:pt x="17621" y="45244"/>
                    <a:pt x="13811" y="452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8" name="Freeform: Shape 947">
              <a:extLst>
                <a:ext uri="{FF2B5EF4-FFF2-40B4-BE49-F238E27FC236}">
                  <a16:creationId xmlns:a16="http://schemas.microsoft.com/office/drawing/2014/main" id="{2D17D8DB-E71E-47D8-9FAC-7C7432AB7450}"/>
                </a:ext>
              </a:extLst>
            </p:cNvPr>
            <p:cNvSpPr/>
            <p:nvPr/>
          </p:nvSpPr>
          <p:spPr>
            <a:xfrm>
              <a:off x="7829233" y="3838586"/>
              <a:ext cx="62939" cy="157347"/>
            </a:xfrm>
            <a:custGeom>
              <a:avLst/>
              <a:gdLst>
                <a:gd name="connsiteX0" fmla="*/ 13811 w 19050"/>
                <a:gd name="connsiteY0" fmla="*/ 45244 h 47625"/>
                <a:gd name="connsiteX1" fmla="*/ 13811 w 19050"/>
                <a:gd name="connsiteY1" fmla="*/ 45244 h 47625"/>
                <a:gd name="connsiteX2" fmla="*/ 7144 w 19050"/>
                <a:gd name="connsiteY2" fmla="*/ 38576 h 47625"/>
                <a:gd name="connsiteX3" fmla="*/ 7144 w 19050"/>
                <a:gd name="connsiteY3" fmla="*/ 13811 h 47625"/>
                <a:gd name="connsiteX4" fmla="*/ 13811 w 19050"/>
                <a:gd name="connsiteY4" fmla="*/ 7144 h 47625"/>
                <a:gd name="connsiteX5" fmla="*/ 13811 w 19050"/>
                <a:gd name="connsiteY5" fmla="*/ 7144 h 47625"/>
                <a:gd name="connsiteX6" fmla="*/ 20479 w 19050"/>
                <a:gd name="connsiteY6" fmla="*/ 13811 h 47625"/>
                <a:gd name="connsiteX7" fmla="*/ 20479 w 19050"/>
                <a:gd name="connsiteY7" fmla="*/ 38576 h 47625"/>
                <a:gd name="connsiteX8" fmla="*/ 13811 w 19050"/>
                <a:gd name="connsiteY8" fmla="*/ 4524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47625">
                  <a:moveTo>
                    <a:pt x="13811" y="45244"/>
                  </a:moveTo>
                  <a:lnTo>
                    <a:pt x="13811" y="45244"/>
                  </a:lnTo>
                  <a:cubicBezTo>
                    <a:pt x="10001" y="45244"/>
                    <a:pt x="7144" y="42386"/>
                    <a:pt x="7144" y="38576"/>
                  </a:cubicBezTo>
                  <a:lnTo>
                    <a:pt x="7144" y="13811"/>
                  </a:lnTo>
                  <a:cubicBezTo>
                    <a:pt x="7144" y="10001"/>
                    <a:pt x="10001" y="7144"/>
                    <a:pt x="13811" y="7144"/>
                  </a:cubicBezTo>
                  <a:lnTo>
                    <a:pt x="13811" y="7144"/>
                  </a:lnTo>
                  <a:cubicBezTo>
                    <a:pt x="17621" y="7144"/>
                    <a:pt x="20479" y="10001"/>
                    <a:pt x="20479" y="13811"/>
                  </a:cubicBezTo>
                  <a:lnTo>
                    <a:pt x="20479" y="38576"/>
                  </a:lnTo>
                  <a:cubicBezTo>
                    <a:pt x="20479" y="42386"/>
                    <a:pt x="17621" y="45244"/>
                    <a:pt x="13811" y="452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9" name="Freeform: Shape 948">
              <a:extLst>
                <a:ext uri="{FF2B5EF4-FFF2-40B4-BE49-F238E27FC236}">
                  <a16:creationId xmlns:a16="http://schemas.microsoft.com/office/drawing/2014/main" id="{4C5DAEEE-AFF1-4932-A6A8-8411129D1D3D}"/>
                </a:ext>
              </a:extLst>
            </p:cNvPr>
            <p:cNvSpPr/>
            <p:nvPr/>
          </p:nvSpPr>
          <p:spPr>
            <a:xfrm>
              <a:off x="5745956" y="3523892"/>
              <a:ext cx="2139922" cy="2863720"/>
            </a:xfrm>
            <a:custGeom>
              <a:avLst/>
              <a:gdLst>
                <a:gd name="connsiteX0" fmla="*/ 611029 w 647700"/>
                <a:gd name="connsiteY0" fmla="*/ 7144 h 866775"/>
                <a:gd name="connsiteX1" fmla="*/ 40481 w 647700"/>
                <a:gd name="connsiteY1" fmla="*/ 7144 h 866775"/>
                <a:gd name="connsiteX2" fmla="*/ 7144 w 647700"/>
                <a:gd name="connsiteY2" fmla="*/ 41434 h 866775"/>
                <a:gd name="connsiteX3" fmla="*/ 7144 w 647700"/>
                <a:gd name="connsiteY3" fmla="*/ 831056 h 866775"/>
                <a:gd name="connsiteX4" fmla="*/ 40481 w 647700"/>
                <a:gd name="connsiteY4" fmla="*/ 865346 h 866775"/>
                <a:gd name="connsiteX5" fmla="*/ 611029 w 647700"/>
                <a:gd name="connsiteY5" fmla="*/ 865346 h 866775"/>
                <a:gd name="connsiteX6" fmla="*/ 644366 w 647700"/>
                <a:gd name="connsiteY6" fmla="*/ 831056 h 866775"/>
                <a:gd name="connsiteX7" fmla="*/ 644366 w 647700"/>
                <a:gd name="connsiteY7" fmla="*/ 41434 h 866775"/>
                <a:gd name="connsiteX8" fmla="*/ 611029 w 647700"/>
                <a:gd name="connsiteY8" fmla="*/ 7144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700" h="866775">
                  <a:moveTo>
                    <a:pt x="611029" y="7144"/>
                  </a:moveTo>
                  <a:lnTo>
                    <a:pt x="40481" y="7144"/>
                  </a:lnTo>
                  <a:cubicBezTo>
                    <a:pt x="22384" y="7144"/>
                    <a:pt x="7144" y="22384"/>
                    <a:pt x="7144" y="41434"/>
                  </a:cubicBezTo>
                  <a:lnTo>
                    <a:pt x="7144" y="831056"/>
                  </a:lnTo>
                  <a:cubicBezTo>
                    <a:pt x="7144" y="850106"/>
                    <a:pt x="22384" y="865346"/>
                    <a:pt x="40481" y="865346"/>
                  </a:cubicBezTo>
                  <a:lnTo>
                    <a:pt x="611029" y="865346"/>
                  </a:lnTo>
                  <a:cubicBezTo>
                    <a:pt x="629126" y="865346"/>
                    <a:pt x="644366" y="850106"/>
                    <a:pt x="644366" y="831056"/>
                  </a:cubicBezTo>
                  <a:lnTo>
                    <a:pt x="644366" y="41434"/>
                  </a:lnTo>
                  <a:cubicBezTo>
                    <a:pt x="644366" y="23336"/>
                    <a:pt x="629126" y="7144"/>
                    <a:pt x="611029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0" name="Freeform: Shape 949">
              <a:extLst>
                <a:ext uri="{FF2B5EF4-FFF2-40B4-BE49-F238E27FC236}">
                  <a16:creationId xmlns:a16="http://schemas.microsoft.com/office/drawing/2014/main" id="{901785F3-CBEA-466B-ACF4-D53F83448307}"/>
                </a:ext>
              </a:extLst>
            </p:cNvPr>
            <p:cNvSpPr/>
            <p:nvPr/>
          </p:nvSpPr>
          <p:spPr>
            <a:xfrm>
              <a:off x="5755398" y="3533334"/>
              <a:ext cx="2108453" cy="2863720"/>
            </a:xfrm>
            <a:custGeom>
              <a:avLst/>
              <a:gdLst>
                <a:gd name="connsiteX0" fmla="*/ 605314 w 638175"/>
                <a:gd name="connsiteY0" fmla="*/ 7144 h 866775"/>
                <a:gd name="connsiteX1" fmla="*/ 40481 w 638175"/>
                <a:gd name="connsiteY1" fmla="*/ 7144 h 866775"/>
                <a:gd name="connsiteX2" fmla="*/ 7144 w 638175"/>
                <a:gd name="connsiteY2" fmla="*/ 41434 h 866775"/>
                <a:gd name="connsiteX3" fmla="*/ 7144 w 638175"/>
                <a:gd name="connsiteY3" fmla="*/ 826294 h 866775"/>
                <a:gd name="connsiteX4" fmla="*/ 40481 w 638175"/>
                <a:gd name="connsiteY4" fmla="*/ 860584 h 866775"/>
                <a:gd name="connsiteX5" fmla="*/ 604361 w 638175"/>
                <a:gd name="connsiteY5" fmla="*/ 860584 h 866775"/>
                <a:gd name="connsiteX6" fmla="*/ 637699 w 638175"/>
                <a:gd name="connsiteY6" fmla="*/ 826294 h 866775"/>
                <a:gd name="connsiteX7" fmla="*/ 637699 w 638175"/>
                <a:gd name="connsiteY7" fmla="*/ 41434 h 866775"/>
                <a:gd name="connsiteX8" fmla="*/ 605314 w 638175"/>
                <a:gd name="connsiteY8" fmla="*/ 7144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8175" h="866775">
                  <a:moveTo>
                    <a:pt x="605314" y="7144"/>
                  </a:moveTo>
                  <a:lnTo>
                    <a:pt x="40481" y="7144"/>
                  </a:lnTo>
                  <a:cubicBezTo>
                    <a:pt x="22384" y="7144"/>
                    <a:pt x="7144" y="22384"/>
                    <a:pt x="7144" y="41434"/>
                  </a:cubicBezTo>
                  <a:lnTo>
                    <a:pt x="7144" y="826294"/>
                  </a:lnTo>
                  <a:cubicBezTo>
                    <a:pt x="7144" y="845344"/>
                    <a:pt x="22384" y="860584"/>
                    <a:pt x="40481" y="860584"/>
                  </a:cubicBezTo>
                  <a:lnTo>
                    <a:pt x="604361" y="860584"/>
                  </a:lnTo>
                  <a:cubicBezTo>
                    <a:pt x="622459" y="860584"/>
                    <a:pt x="637699" y="845344"/>
                    <a:pt x="637699" y="826294"/>
                  </a:cubicBezTo>
                  <a:lnTo>
                    <a:pt x="637699" y="41434"/>
                  </a:lnTo>
                  <a:cubicBezTo>
                    <a:pt x="637699" y="22384"/>
                    <a:pt x="623411" y="7144"/>
                    <a:pt x="605314" y="7144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1" name="Freeform: Shape 950">
              <a:extLst>
                <a:ext uri="{FF2B5EF4-FFF2-40B4-BE49-F238E27FC236}">
                  <a16:creationId xmlns:a16="http://schemas.microsoft.com/office/drawing/2014/main" id="{3FD8F8B6-E73F-405B-A64F-31A676C7CC43}"/>
                </a:ext>
              </a:extLst>
            </p:cNvPr>
            <p:cNvSpPr/>
            <p:nvPr/>
          </p:nvSpPr>
          <p:spPr>
            <a:xfrm>
              <a:off x="5972536" y="3781941"/>
              <a:ext cx="1699350" cy="2360208"/>
            </a:xfrm>
            <a:custGeom>
              <a:avLst/>
              <a:gdLst>
                <a:gd name="connsiteX0" fmla="*/ 7144 w 514350"/>
                <a:gd name="connsiteY0" fmla="*/ 7144 h 714375"/>
                <a:gd name="connsiteX1" fmla="*/ 508159 w 514350"/>
                <a:gd name="connsiteY1" fmla="*/ 7144 h 714375"/>
                <a:gd name="connsiteX2" fmla="*/ 508159 w 514350"/>
                <a:gd name="connsiteY2" fmla="*/ 711041 h 714375"/>
                <a:gd name="connsiteX3" fmla="*/ 7144 w 514350"/>
                <a:gd name="connsiteY3" fmla="*/ 711041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4350" h="714375">
                  <a:moveTo>
                    <a:pt x="7144" y="7144"/>
                  </a:moveTo>
                  <a:lnTo>
                    <a:pt x="508159" y="7144"/>
                  </a:lnTo>
                  <a:lnTo>
                    <a:pt x="508159" y="711041"/>
                  </a:lnTo>
                  <a:lnTo>
                    <a:pt x="7144" y="71104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2" name="Freeform: Shape 951">
              <a:extLst>
                <a:ext uri="{FF2B5EF4-FFF2-40B4-BE49-F238E27FC236}">
                  <a16:creationId xmlns:a16="http://schemas.microsoft.com/office/drawing/2014/main" id="{9D363EC4-BF7E-4642-8DCB-1DA0FE3EA7EE}"/>
                </a:ext>
              </a:extLst>
            </p:cNvPr>
            <p:cNvSpPr/>
            <p:nvPr/>
          </p:nvSpPr>
          <p:spPr>
            <a:xfrm>
              <a:off x="6537278" y="3804313"/>
              <a:ext cx="1119116" cy="2330356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953" name="Group 952">
              <a:extLst>
                <a:ext uri="{FF2B5EF4-FFF2-40B4-BE49-F238E27FC236}">
                  <a16:creationId xmlns:a16="http://schemas.microsoft.com/office/drawing/2014/main" id="{8B4050F5-CB00-4519-99C8-5EC0384CAD15}"/>
                </a:ext>
              </a:extLst>
            </p:cNvPr>
            <p:cNvGrpSpPr/>
            <p:nvPr/>
          </p:nvGrpSpPr>
          <p:grpSpPr>
            <a:xfrm>
              <a:off x="6752948" y="6198983"/>
              <a:ext cx="113352" cy="113352"/>
              <a:chOff x="6768693" y="6038239"/>
              <a:chExt cx="147969" cy="147969"/>
            </a:xfrm>
          </p:grpSpPr>
          <p:sp>
            <p:nvSpPr>
              <p:cNvPr id="954" name="Oval 953">
                <a:extLst>
                  <a:ext uri="{FF2B5EF4-FFF2-40B4-BE49-F238E27FC236}">
                    <a16:creationId xmlns:a16="http://schemas.microsoft.com/office/drawing/2014/main" id="{F56F0ABB-AB40-40CB-902B-B5F0AD4703C8}"/>
                  </a:ext>
                </a:extLst>
              </p:cNvPr>
              <p:cNvSpPr/>
              <p:nvPr/>
            </p:nvSpPr>
            <p:spPr>
              <a:xfrm>
                <a:off x="6768693" y="6038239"/>
                <a:ext cx="147969" cy="14796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5" name="Oval 954">
                <a:extLst>
                  <a:ext uri="{FF2B5EF4-FFF2-40B4-BE49-F238E27FC236}">
                    <a16:creationId xmlns:a16="http://schemas.microsoft.com/office/drawing/2014/main" id="{DFC13977-D468-4593-BAA4-A431DB37F09D}"/>
                  </a:ext>
                </a:extLst>
              </p:cNvPr>
              <p:cNvSpPr/>
              <p:nvPr/>
            </p:nvSpPr>
            <p:spPr>
              <a:xfrm>
                <a:off x="6802088" y="6071634"/>
                <a:ext cx="81180" cy="811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956" name="Group 955">
            <a:extLst>
              <a:ext uri="{FF2B5EF4-FFF2-40B4-BE49-F238E27FC236}">
                <a16:creationId xmlns:a16="http://schemas.microsoft.com/office/drawing/2014/main" id="{E06D364A-0DD7-422B-9F39-39C75816BAB5}"/>
              </a:ext>
            </a:extLst>
          </p:cNvPr>
          <p:cNvGrpSpPr/>
          <p:nvPr/>
        </p:nvGrpSpPr>
        <p:grpSpPr>
          <a:xfrm>
            <a:off x="7462931" y="2482972"/>
            <a:ext cx="735313" cy="1372405"/>
            <a:chOff x="3501573" y="3178068"/>
            <a:chExt cx="1340594" cy="2737840"/>
          </a:xfrm>
        </p:grpSpPr>
        <p:sp>
          <p:nvSpPr>
            <p:cNvPr id="957" name="Freeform: Shape 956">
              <a:extLst>
                <a:ext uri="{FF2B5EF4-FFF2-40B4-BE49-F238E27FC236}">
                  <a16:creationId xmlns:a16="http://schemas.microsoft.com/office/drawing/2014/main" id="{5E5BC151-3030-45E3-874E-EC64FC39E7E0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8" name="Freeform: Shape 957">
              <a:extLst>
                <a:ext uri="{FF2B5EF4-FFF2-40B4-BE49-F238E27FC236}">
                  <a16:creationId xmlns:a16="http://schemas.microsoft.com/office/drawing/2014/main" id="{E0E55293-8A25-4C90-BE2E-2974F09A6C1B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9" name="Freeform: Shape 958">
              <a:extLst>
                <a:ext uri="{FF2B5EF4-FFF2-40B4-BE49-F238E27FC236}">
                  <a16:creationId xmlns:a16="http://schemas.microsoft.com/office/drawing/2014/main" id="{DD411FDE-A452-41E7-B074-BF4CD9CE914A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0" name="Freeform: Shape 959">
              <a:extLst>
                <a:ext uri="{FF2B5EF4-FFF2-40B4-BE49-F238E27FC236}">
                  <a16:creationId xmlns:a16="http://schemas.microsoft.com/office/drawing/2014/main" id="{79B81F7A-E95C-408D-BF84-07D5305EDE24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1" name="Freeform: Shape 960">
              <a:extLst>
                <a:ext uri="{FF2B5EF4-FFF2-40B4-BE49-F238E27FC236}">
                  <a16:creationId xmlns:a16="http://schemas.microsoft.com/office/drawing/2014/main" id="{41280AFE-6734-444A-BC6B-89FB1BFE8F40}"/>
                </a:ext>
              </a:extLst>
            </p:cNvPr>
            <p:cNvSpPr/>
            <p:nvPr/>
          </p:nvSpPr>
          <p:spPr>
            <a:xfrm>
              <a:off x="3529897" y="3190651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2" name="Freeform: Shape 961">
              <a:extLst>
                <a:ext uri="{FF2B5EF4-FFF2-40B4-BE49-F238E27FC236}">
                  <a16:creationId xmlns:a16="http://schemas.microsoft.com/office/drawing/2014/main" id="{95E4BA64-BD9E-4322-87A8-22EF63A0D3AF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963" name="Group 962">
              <a:extLst>
                <a:ext uri="{FF2B5EF4-FFF2-40B4-BE49-F238E27FC236}">
                  <a16:creationId xmlns:a16="http://schemas.microsoft.com/office/drawing/2014/main" id="{1A658B89-5FE9-40C7-BE2A-F69C7714EDDF}"/>
                </a:ext>
              </a:extLst>
            </p:cNvPr>
            <p:cNvGrpSpPr/>
            <p:nvPr/>
          </p:nvGrpSpPr>
          <p:grpSpPr>
            <a:xfrm>
              <a:off x="4092761" y="5635852"/>
              <a:ext cx="164520" cy="173080"/>
              <a:chOff x="6772303" y="6038214"/>
              <a:chExt cx="140650" cy="147968"/>
            </a:xfrm>
          </p:grpSpPr>
          <p:sp>
            <p:nvSpPr>
              <p:cNvPr id="967" name="Oval 966">
                <a:extLst>
                  <a:ext uri="{FF2B5EF4-FFF2-40B4-BE49-F238E27FC236}">
                    <a16:creationId xmlns:a16="http://schemas.microsoft.com/office/drawing/2014/main" id="{1DE5BB98-6589-4371-9FA3-AAA70A14C1E3}"/>
                  </a:ext>
                </a:extLst>
              </p:cNvPr>
              <p:cNvSpPr/>
              <p:nvPr/>
            </p:nvSpPr>
            <p:spPr>
              <a:xfrm>
                <a:off x="6772303" y="6038214"/>
                <a:ext cx="140650" cy="147968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8" name="Oval 967">
                <a:extLst>
                  <a:ext uri="{FF2B5EF4-FFF2-40B4-BE49-F238E27FC236}">
                    <a16:creationId xmlns:a16="http://schemas.microsoft.com/office/drawing/2014/main" id="{F0954004-8744-419C-949D-BA8CCCE3A2AD}"/>
                  </a:ext>
                </a:extLst>
              </p:cNvPr>
              <p:cNvSpPr/>
              <p:nvPr/>
            </p:nvSpPr>
            <p:spPr>
              <a:xfrm>
                <a:off x="6807465" y="6071635"/>
                <a:ext cx="70326" cy="811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64" name="Freeform: Shape 963">
              <a:extLst>
                <a:ext uri="{FF2B5EF4-FFF2-40B4-BE49-F238E27FC236}">
                  <a16:creationId xmlns:a16="http://schemas.microsoft.com/office/drawing/2014/main" id="{D8BE087B-0608-4926-A6AF-9CE703FE7233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65" name="Rectangle: Rounded Corners 964">
              <a:extLst>
                <a:ext uri="{FF2B5EF4-FFF2-40B4-BE49-F238E27FC236}">
                  <a16:creationId xmlns:a16="http://schemas.microsoft.com/office/drawing/2014/main" id="{5EB2B5D5-11E6-48A7-A6A0-CC595CE92E4A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6" name="Oval 965">
              <a:extLst>
                <a:ext uri="{FF2B5EF4-FFF2-40B4-BE49-F238E27FC236}">
                  <a16:creationId xmlns:a16="http://schemas.microsoft.com/office/drawing/2014/main" id="{B6103770-84EA-4BCA-912B-91E14946F9E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9" name="Freeform 38">
            <a:extLst>
              <a:ext uri="{FF2B5EF4-FFF2-40B4-BE49-F238E27FC236}">
                <a16:creationId xmlns:a16="http://schemas.microsoft.com/office/drawing/2014/main" id="{40148751-E5FC-4B7F-A5CA-85A35271590F}"/>
              </a:ext>
            </a:extLst>
          </p:cNvPr>
          <p:cNvSpPr>
            <a:spLocks noChangeAspect="1"/>
          </p:cNvSpPr>
          <p:nvPr/>
        </p:nvSpPr>
        <p:spPr>
          <a:xfrm rot="2592912">
            <a:off x="1477645" y="2694532"/>
            <a:ext cx="1563416" cy="1216503"/>
          </a:xfrm>
          <a:custGeom>
            <a:avLst/>
            <a:gdLst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88910 w 3865288"/>
              <a:gd name="connsiteY20" fmla="*/ 177421 h 3007610"/>
              <a:gd name="connsiteX21" fmla="*/ 682924 w 3865288"/>
              <a:gd name="connsiteY21" fmla="*/ 0 h 3007610"/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62094 w 3865288"/>
              <a:gd name="connsiteY20" fmla="*/ 164013 h 3007610"/>
              <a:gd name="connsiteX21" fmla="*/ 682924 w 3865288"/>
              <a:gd name="connsiteY21" fmla="*/ 0 h 300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65288" h="3007610">
                <a:moveTo>
                  <a:pt x="296870" y="263283"/>
                </a:moveTo>
                <a:lnTo>
                  <a:pt x="1229426" y="364513"/>
                </a:lnTo>
                <a:lnTo>
                  <a:pt x="1461439" y="682388"/>
                </a:lnTo>
                <a:lnTo>
                  <a:pt x="2937058" y="854705"/>
                </a:lnTo>
                <a:cubicBezTo>
                  <a:pt x="3245418" y="884374"/>
                  <a:pt x="3271508" y="1057167"/>
                  <a:pt x="3289645" y="1194179"/>
                </a:cubicBezTo>
                <a:lnTo>
                  <a:pt x="3597846" y="3007610"/>
                </a:lnTo>
                <a:lnTo>
                  <a:pt x="346298" y="2636865"/>
                </a:lnTo>
                <a:lnTo>
                  <a:pt x="0" y="502119"/>
                </a:lnTo>
                <a:lnTo>
                  <a:pt x="282628" y="498143"/>
                </a:lnTo>
                <a:lnTo>
                  <a:pt x="296870" y="263283"/>
                </a:lnTo>
                <a:close/>
                <a:moveTo>
                  <a:pt x="682924" y="0"/>
                </a:moveTo>
                <a:lnTo>
                  <a:pt x="1570028" y="109182"/>
                </a:lnTo>
                <a:lnTo>
                  <a:pt x="1829336" y="436728"/>
                </a:lnTo>
                <a:lnTo>
                  <a:pt x="3664960" y="668740"/>
                </a:lnTo>
                <a:cubicBezTo>
                  <a:pt x="3883700" y="698983"/>
                  <a:pt x="3875827" y="816690"/>
                  <a:pt x="3856028" y="1009934"/>
                </a:cubicBezTo>
                <a:lnTo>
                  <a:pt x="3612623" y="3007017"/>
                </a:lnTo>
                <a:lnTo>
                  <a:pt x="3487539" y="1084997"/>
                </a:lnTo>
                <a:cubicBezTo>
                  <a:pt x="3489715" y="954256"/>
                  <a:pt x="3444181" y="835439"/>
                  <a:pt x="3255527" y="812041"/>
                </a:cubicBezTo>
                <a:lnTo>
                  <a:pt x="1651915" y="614149"/>
                </a:lnTo>
                <a:lnTo>
                  <a:pt x="1372136" y="279779"/>
                </a:lnTo>
                <a:lnTo>
                  <a:pt x="662094" y="164013"/>
                </a:lnTo>
                <a:cubicBezTo>
                  <a:pt x="675742" y="104873"/>
                  <a:pt x="669276" y="59140"/>
                  <a:pt x="6829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70" name="Freeform 38">
            <a:extLst>
              <a:ext uri="{FF2B5EF4-FFF2-40B4-BE49-F238E27FC236}">
                <a16:creationId xmlns:a16="http://schemas.microsoft.com/office/drawing/2014/main" id="{A067AB17-1E6E-40A3-B7B5-E61DF31F2157}"/>
              </a:ext>
            </a:extLst>
          </p:cNvPr>
          <p:cNvSpPr>
            <a:spLocks noChangeAspect="1"/>
          </p:cNvSpPr>
          <p:nvPr/>
        </p:nvSpPr>
        <p:spPr>
          <a:xfrm rot="19007088" flipH="1">
            <a:off x="9162640" y="2694532"/>
            <a:ext cx="1563416" cy="1216503"/>
          </a:xfrm>
          <a:custGeom>
            <a:avLst/>
            <a:gdLst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88910 w 3865288"/>
              <a:gd name="connsiteY20" fmla="*/ 177421 h 3007610"/>
              <a:gd name="connsiteX21" fmla="*/ 682924 w 3865288"/>
              <a:gd name="connsiteY21" fmla="*/ 0 h 3007610"/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62094 w 3865288"/>
              <a:gd name="connsiteY20" fmla="*/ 164013 h 3007610"/>
              <a:gd name="connsiteX21" fmla="*/ 682924 w 3865288"/>
              <a:gd name="connsiteY21" fmla="*/ 0 h 300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65288" h="3007610">
                <a:moveTo>
                  <a:pt x="296870" y="263283"/>
                </a:moveTo>
                <a:lnTo>
                  <a:pt x="1229426" y="364513"/>
                </a:lnTo>
                <a:lnTo>
                  <a:pt x="1461439" y="682388"/>
                </a:lnTo>
                <a:lnTo>
                  <a:pt x="2937058" y="854705"/>
                </a:lnTo>
                <a:cubicBezTo>
                  <a:pt x="3245418" y="884374"/>
                  <a:pt x="3271508" y="1057167"/>
                  <a:pt x="3289645" y="1194179"/>
                </a:cubicBezTo>
                <a:lnTo>
                  <a:pt x="3597846" y="3007610"/>
                </a:lnTo>
                <a:lnTo>
                  <a:pt x="346298" y="2636865"/>
                </a:lnTo>
                <a:lnTo>
                  <a:pt x="0" y="502119"/>
                </a:lnTo>
                <a:lnTo>
                  <a:pt x="282628" y="498143"/>
                </a:lnTo>
                <a:lnTo>
                  <a:pt x="296870" y="263283"/>
                </a:lnTo>
                <a:close/>
                <a:moveTo>
                  <a:pt x="682924" y="0"/>
                </a:moveTo>
                <a:lnTo>
                  <a:pt x="1570028" y="109182"/>
                </a:lnTo>
                <a:lnTo>
                  <a:pt x="1829336" y="436728"/>
                </a:lnTo>
                <a:lnTo>
                  <a:pt x="3664960" y="668740"/>
                </a:lnTo>
                <a:cubicBezTo>
                  <a:pt x="3883700" y="698983"/>
                  <a:pt x="3875827" y="816690"/>
                  <a:pt x="3856028" y="1009934"/>
                </a:cubicBezTo>
                <a:lnTo>
                  <a:pt x="3612623" y="3007017"/>
                </a:lnTo>
                <a:lnTo>
                  <a:pt x="3487539" y="1084997"/>
                </a:lnTo>
                <a:cubicBezTo>
                  <a:pt x="3489715" y="954256"/>
                  <a:pt x="3444181" y="835439"/>
                  <a:pt x="3255527" y="812041"/>
                </a:cubicBezTo>
                <a:lnTo>
                  <a:pt x="1651915" y="614149"/>
                </a:lnTo>
                <a:lnTo>
                  <a:pt x="1372136" y="279779"/>
                </a:lnTo>
                <a:lnTo>
                  <a:pt x="662094" y="164013"/>
                </a:lnTo>
                <a:cubicBezTo>
                  <a:pt x="675742" y="104873"/>
                  <a:pt x="669276" y="59140"/>
                  <a:pt x="68292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71" name="Arrow: Right 970">
            <a:extLst>
              <a:ext uri="{FF2B5EF4-FFF2-40B4-BE49-F238E27FC236}">
                <a16:creationId xmlns:a16="http://schemas.microsoft.com/office/drawing/2014/main" id="{C0662A52-8A39-45D5-823A-24920775A54F}"/>
              </a:ext>
            </a:extLst>
          </p:cNvPr>
          <p:cNvSpPr/>
          <p:nvPr/>
        </p:nvSpPr>
        <p:spPr>
          <a:xfrm>
            <a:off x="3148918" y="2670988"/>
            <a:ext cx="835846" cy="414017"/>
          </a:xfrm>
          <a:prstGeom prst="rightArrow">
            <a:avLst>
              <a:gd name="adj1" fmla="val 50000"/>
              <a:gd name="adj2" fmla="val 8120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2" name="Arrow: Right 971">
            <a:extLst>
              <a:ext uri="{FF2B5EF4-FFF2-40B4-BE49-F238E27FC236}">
                <a16:creationId xmlns:a16="http://schemas.microsoft.com/office/drawing/2014/main" id="{314F3229-592C-4A4A-826E-1D9995929FF5}"/>
              </a:ext>
            </a:extLst>
          </p:cNvPr>
          <p:cNvSpPr/>
          <p:nvPr/>
        </p:nvSpPr>
        <p:spPr>
          <a:xfrm rot="10800000" flipH="1">
            <a:off x="8377525" y="2670988"/>
            <a:ext cx="835846" cy="414017"/>
          </a:xfrm>
          <a:prstGeom prst="rightArrow">
            <a:avLst>
              <a:gd name="adj1" fmla="val 50000"/>
              <a:gd name="adj2" fmla="val 8120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3" name="타원 14">
            <a:extLst>
              <a:ext uri="{FF2B5EF4-FFF2-40B4-BE49-F238E27FC236}">
                <a16:creationId xmlns:a16="http://schemas.microsoft.com/office/drawing/2014/main" id="{5F8CCFDC-31E0-4517-A3EA-FF25B840F711}"/>
              </a:ext>
            </a:extLst>
          </p:cNvPr>
          <p:cNvSpPr/>
          <p:nvPr/>
        </p:nvSpPr>
        <p:spPr>
          <a:xfrm>
            <a:off x="991898" y="4431194"/>
            <a:ext cx="388504" cy="388504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2</a:t>
            </a:r>
            <a:endParaRPr lang="ko-KR" altLang="en-US" sz="1400" b="1" dirty="0"/>
          </a:p>
        </p:txBody>
      </p:sp>
      <p:sp>
        <p:nvSpPr>
          <p:cNvPr id="974" name="타원 18">
            <a:extLst>
              <a:ext uri="{FF2B5EF4-FFF2-40B4-BE49-F238E27FC236}">
                <a16:creationId xmlns:a16="http://schemas.microsoft.com/office/drawing/2014/main" id="{25ACC3AE-FF5D-4DC5-B013-D5DFE9A95D33}"/>
              </a:ext>
            </a:extLst>
          </p:cNvPr>
          <p:cNvSpPr/>
          <p:nvPr/>
        </p:nvSpPr>
        <p:spPr>
          <a:xfrm>
            <a:off x="5006151" y="4726946"/>
            <a:ext cx="388504" cy="388504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975" name="타원 21">
            <a:extLst>
              <a:ext uri="{FF2B5EF4-FFF2-40B4-BE49-F238E27FC236}">
                <a16:creationId xmlns:a16="http://schemas.microsoft.com/office/drawing/2014/main" id="{B85BB168-893C-4D40-9813-3CF6ED06F599}"/>
              </a:ext>
            </a:extLst>
          </p:cNvPr>
          <p:cNvSpPr/>
          <p:nvPr/>
        </p:nvSpPr>
        <p:spPr>
          <a:xfrm>
            <a:off x="9037132" y="4431194"/>
            <a:ext cx="388504" cy="38850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3</a:t>
            </a:r>
            <a:endParaRPr lang="ko-KR" altLang="en-US" sz="1400" b="1" dirty="0"/>
          </a:p>
        </p:txBody>
      </p:sp>
      <p:sp>
        <p:nvSpPr>
          <p:cNvPr id="976" name="텍스트 개체 틀 11">
            <a:extLst>
              <a:ext uri="{FF2B5EF4-FFF2-40B4-BE49-F238E27FC236}">
                <a16:creationId xmlns:a16="http://schemas.microsoft.com/office/drawing/2014/main" id="{0A225496-0C68-4183-AC5E-3DC450D5437F}"/>
              </a:ext>
            </a:extLst>
          </p:cNvPr>
          <p:cNvSpPr txBox="1">
            <a:spLocks/>
          </p:cNvSpPr>
          <p:nvPr/>
        </p:nvSpPr>
        <p:spPr>
          <a:xfrm>
            <a:off x="1383124" y="4445426"/>
            <a:ext cx="1857262" cy="36004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7" name="텍스트 개체 틀 14">
            <a:extLst>
              <a:ext uri="{FF2B5EF4-FFF2-40B4-BE49-F238E27FC236}">
                <a16:creationId xmlns:a16="http://schemas.microsoft.com/office/drawing/2014/main" id="{5D0B8C50-17CA-469B-90B1-EC53B91552A4}"/>
              </a:ext>
            </a:extLst>
          </p:cNvPr>
          <p:cNvSpPr txBox="1">
            <a:spLocks/>
          </p:cNvSpPr>
          <p:nvPr/>
        </p:nvSpPr>
        <p:spPr>
          <a:xfrm>
            <a:off x="5416428" y="4741178"/>
            <a:ext cx="1841227" cy="36004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8" name="텍스트 개체 틀 18">
            <a:extLst>
              <a:ext uri="{FF2B5EF4-FFF2-40B4-BE49-F238E27FC236}">
                <a16:creationId xmlns:a16="http://schemas.microsoft.com/office/drawing/2014/main" id="{F37A6D5D-A39E-49C7-9847-57CFDE311D40}"/>
              </a:ext>
            </a:extLst>
          </p:cNvPr>
          <p:cNvSpPr txBox="1">
            <a:spLocks/>
          </p:cNvSpPr>
          <p:nvPr/>
        </p:nvSpPr>
        <p:spPr>
          <a:xfrm>
            <a:off x="9447408" y="4445426"/>
            <a:ext cx="1822396" cy="36004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9" name="자유형 11">
            <a:extLst>
              <a:ext uri="{FF2B5EF4-FFF2-40B4-BE49-F238E27FC236}">
                <a16:creationId xmlns:a16="http://schemas.microsoft.com/office/drawing/2014/main" id="{4398B728-27C1-404D-8A28-6A1BADD23FBA}"/>
              </a:ext>
            </a:extLst>
          </p:cNvPr>
          <p:cNvSpPr/>
          <p:nvPr/>
        </p:nvSpPr>
        <p:spPr>
          <a:xfrm flipV="1">
            <a:off x="1312752" y="5388086"/>
            <a:ext cx="9360000" cy="46647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80" name="자유형 11">
            <a:extLst>
              <a:ext uri="{FF2B5EF4-FFF2-40B4-BE49-F238E27FC236}">
                <a16:creationId xmlns:a16="http://schemas.microsoft.com/office/drawing/2014/main" id="{BF32E80D-B214-40DA-BB5B-52BC99253674}"/>
              </a:ext>
            </a:extLst>
          </p:cNvPr>
          <p:cNvSpPr/>
          <p:nvPr/>
        </p:nvSpPr>
        <p:spPr>
          <a:xfrm flipV="1">
            <a:off x="1312752" y="6036158"/>
            <a:ext cx="9360000" cy="46647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81" name="텍스트 개체 틀 9">
            <a:extLst>
              <a:ext uri="{FF2B5EF4-FFF2-40B4-BE49-F238E27FC236}">
                <a16:creationId xmlns:a16="http://schemas.microsoft.com/office/drawing/2014/main" id="{FAC13096-364B-4A85-B6A3-9F28557E053F}"/>
              </a:ext>
            </a:extLst>
          </p:cNvPr>
          <p:cNvSpPr txBox="1">
            <a:spLocks/>
          </p:cNvSpPr>
          <p:nvPr/>
        </p:nvSpPr>
        <p:spPr>
          <a:xfrm>
            <a:off x="1312752" y="5515443"/>
            <a:ext cx="9630332" cy="494323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11431</TotalTime>
  <Words>67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94</cp:revision>
  <dcterms:created xsi:type="dcterms:W3CDTF">2018-02-18T19:39:47Z</dcterms:created>
  <dcterms:modified xsi:type="dcterms:W3CDTF">2021-04-14T07:56:11Z</dcterms:modified>
</cp:coreProperties>
</file>