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932" name="Group 931">
            <a:extLst>
              <a:ext uri="{FF2B5EF4-FFF2-40B4-BE49-F238E27FC236}">
                <a16:creationId xmlns:a16="http://schemas.microsoft.com/office/drawing/2014/main" id="{C48BDF15-9ABF-4D2B-AFA9-29051EBBB7D7}"/>
              </a:ext>
            </a:extLst>
          </p:cNvPr>
          <p:cNvGrpSpPr/>
          <p:nvPr/>
        </p:nvGrpSpPr>
        <p:grpSpPr>
          <a:xfrm>
            <a:off x="4005457" y="1729920"/>
            <a:ext cx="3846989" cy="2113660"/>
            <a:chOff x="-548507" y="477868"/>
            <a:chExt cx="11570449" cy="6357177"/>
          </a:xfrm>
        </p:grpSpPr>
        <p:sp>
          <p:nvSpPr>
            <p:cNvPr id="933" name="Freeform: Shape 932">
              <a:extLst>
                <a:ext uri="{FF2B5EF4-FFF2-40B4-BE49-F238E27FC236}">
                  <a16:creationId xmlns:a16="http://schemas.microsoft.com/office/drawing/2014/main" id="{334F9C47-9E40-4C72-8E40-FCCCB339C39E}"/>
                </a:ext>
              </a:extLst>
            </p:cNvPr>
            <p:cNvSpPr/>
            <p:nvPr/>
          </p:nvSpPr>
          <p:spPr>
            <a:xfrm>
              <a:off x="-482765" y="6440599"/>
              <a:ext cx="11438966" cy="394446"/>
            </a:xfrm>
            <a:custGeom>
              <a:avLst/>
              <a:gdLst>
                <a:gd name="connsiteX0" fmla="*/ 1605439 w 1657350"/>
                <a:gd name="connsiteY0" fmla="*/ 54769 h 57150"/>
                <a:gd name="connsiteX1" fmla="*/ 1652111 w 1657350"/>
                <a:gd name="connsiteY1" fmla="*/ 22384 h 57150"/>
                <a:gd name="connsiteX2" fmla="*/ 1652111 w 1657350"/>
                <a:gd name="connsiteY2" fmla="*/ 22384 h 57150"/>
                <a:gd name="connsiteX3" fmla="*/ 1636871 w 1657350"/>
                <a:gd name="connsiteY3" fmla="*/ 7144 h 57150"/>
                <a:gd name="connsiteX4" fmla="*/ 44291 w 1657350"/>
                <a:gd name="connsiteY4" fmla="*/ 12859 h 57150"/>
                <a:gd name="connsiteX5" fmla="*/ 23336 w 1657350"/>
                <a:gd name="connsiteY5" fmla="*/ 12859 h 57150"/>
                <a:gd name="connsiteX6" fmla="*/ 7144 w 1657350"/>
                <a:gd name="connsiteY6" fmla="*/ 26194 h 57150"/>
                <a:gd name="connsiteX7" fmla="*/ 7144 w 1657350"/>
                <a:gd name="connsiteY7" fmla="*/ 26194 h 57150"/>
                <a:gd name="connsiteX8" fmla="*/ 50959 w 1657350"/>
                <a:gd name="connsiteY8" fmla="*/ 53816 h 57150"/>
                <a:gd name="connsiteX9" fmla="*/ 51911 w 1657350"/>
                <a:gd name="connsiteY9" fmla="*/ 54769 h 57150"/>
                <a:gd name="connsiteX10" fmla="*/ 51911 w 1657350"/>
                <a:gd name="connsiteY10" fmla="*/ 54769 h 57150"/>
                <a:gd name="connsiteX11" fmla="*/ 56674 w 1657350"/>
                <a:gd name="connsiteY11" fmla="*/ 54769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57350" h="57150">
                  <a:moveTo>
                    <a:pt x="1605439" y="54769"/>
                  </a:moveTo>
                  <a:cubicBezTo>
                    <a:pt x="1605439" y="54769"/>
                    <a:pt x="1638776" y="50959"/>
                    <a:pt x="1652111" y="22384"/>
                  </a:cubicBezTo>
                  <a:lnTo>
                    <a:pt x="1652111" y="22384"/>
                  </a:lnTo>
                  <a:cubicBezTo>
                    <a:pt x="1652111" y="13811"/>
                    <a:pt x="1645444" y="7144"/>
                    <a:pt x="1636871" y="7144"/>
                  </a:cubicBezTo>
                  <a:lnTo>
                    <a:pt x="44291" y="12859"/>
                  </a:lnTo>
                  <a:lnTo>
                    <a:pt x="23336" y="12859"/>
                  </a:lnTo>
                  <a:cubicBezTo>
                    <a:pt x="14764" y="12859"/>
                    <a:pt x="7144" y="18574"/>
                    <a:pt x="7144" y="26194"/>
                  </a:cubicBezTo>
                  <a:lnTo>
                    <a:pt x="7144" y="26194"/>
                  </a:lnTo>
                  <a:cubicBezTo>
                    <a:pt x="17621" y="45244"/>
                    <a:pt x="40481" y="51911"/>
                    <a:pt x="50959" y="53816"/>
                  </a:cubicBezTo>
                  <a:lnTo>
                    <a:pt x="51911" y="54769"/>
                  </a:lnTo>
                  <a:cubicBezTo>
                    <a:pt x="51911" y="54769"/>
                    <a:pt x="51911" y="54769"/>
                    <a:pt x="51911" y="54769"/>
                  </a:cubicBezTo>
                  <a:lnTo>
                    <a:pt x="56674" y="54769"/>
                  </a:lnTo>
                </a:path>
              </a:pathLst>
            </a:custGeom>
            <a:solidFill>
              <a:srgbClr val="5F676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4" name="Freeform: Shape 933">
              <a:extLst>
                <a:ext uri="{FF2B5EF4-FFF2-40B4-BE49-F238E27FC236}">
                  <a16:creationId xmlns:a16="http://schemas.microsoft.com/office/drawing/2014/main" id="{27B7E027-20AA-42F9-895C-5C5C682B686B}"/>
                </a:ext>
              </a:extLst>
            </p:cNvPr>
            <p:cNvSpPr/>
            <p:nvPr/>
          </p:nvSpPr>
          <p:spPr>
            <a:xfrm>
              <a:off x="700575" y="477868"/>
              <a:ext cx="9072285" cy="5916709"/>
            </a:xfrm>
            <a:custGeom>
              <a:avLst/>
              <a:gdLst>
                <a:gd name="connsiteX0" fmla="*/ 1311116 w 1314450"/>
                <a:gd name="connsiteY0" fmla="*/ 813911 h 857250"/>
                <a:gd name="connsiteX1" fmla="*/ 1281589 w 1314450"/>
                <a:gd name="connsiteY1" fmla="*/ 852964 h 857250"/>
                <a:gd name="connsiteX2" fmla="*/ 36671 w 1314450"/>
                <a:gd name="connsiteY2" fmla="*/ 852964 h 857250"/>
                <a:gd name="connsiteX3" fmla="*/ 7144 w 1314450"/>
                <a:gd name="connsiteY3" fmla="*/ 813911 h 857250"/>
                <a:gd name="connsiteX4" fmla="*/ 7144 w 1314450"/>
                <a:gd name="connsiteY4" fmla="*/ 46196 h 857250"/>
                <a:gd name="connsiteX5" fmla="*/ 36671 w 1314450"/>
                <a:gd name="connsiteY5" fmla="*/ 7144 h 857250"/>
                <a:gd name="connsiteX6" fmla="*/ 1281589 w 1314450"/>
                <a:gd name="connsiteY6" fmla="*/ 7144 h 857250"/>
                <a:gd name="connsiteX7" fmla="*/ 1311116 w 1314450"/>
                <a:gd name="connsiteY7" fmla="*/ 46196 h 857250"/>
                <a:gd name="connsiteX8" fmla="*/ 1311116 w 1314450"/>
                <a:gd name="connsiteY8" fmla="*/ 813911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14450" h="857250">
                  <a:moveTo>
                    <a:pt x="1311116" y="813911"/>
                  </a:moveTo>
                  <a:cubicBezTo>
                    <a:pt x="1311116" y="834866"/>
                    <a:pt x="1297781" y="852964"/>
                    <a:pt x="1281589" y="852964"/>
                  </a:cubicBezTo>
                  <a:lnTo>
                    <a:pt x="36671" y="852964"/>
                  </a:lnTo>
                  <a:cubicBezTo>
                    <a:pt x="20479" y="852964"/>
                    <a:pt x="7144" y="835819"/>
                    <a:pt x="7144" y="813911"/>
                  </a:cubicBezTo>
                  <a:lnTo>
                    <a:pt x="7144" y="46196"/>
                  </a:lnTo>
                  <a:cubicBezTo>
                    <a:pt x="7144" y="25241"/>
                    <a:pt x="20479" y="7144"/>
                    <a:pt x="36671" y="7144"/>
                  </a:cubicBezTo>
                  <a:lnTo>
                    <a:pt x="1281589" y="7144"/>
                  </a:lnTo>
                  <a:cubicBezTo>
                    <a:pt x="1297781" y="7144"/>
                    <a:pt x="1311116" y="24289"/>
                    <a:pt x="1311116" y="46196"/>
                  </a:cubicBezTo>
                  <a:lnTo>
                    <a:pt x="1311116" y="813911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5" name="Freeform: Shape 934">
              <a:extLst>
                <a:ext uri="{FF2B5EF4-FFF2-40B4-BE49-F238E27FC236}">
                  <a16:creationId xmlns:a16="http://schemas.microsoft.com/office/drawing/2014/main" id="{294CA955-4792-421E-85B2-2F63522DB93C}"/>
                </a:ext>
              </a:extLst>
            </p:cNvPr>
            <p:cNvSpPr/>
            <p:nvPr/>
          </p:nvSpPr>
          <p:spPr>
            <a:xfrm>
              <a:off x="1088451" y="839448"/>
              <a:ext cx="8283390" cy="5062073"/>
            </a:xfrm>
            <a:custGeom>
              <a:avLst/>
              <a:gdLst>
                <a:gd name="connsiteX0" fmla="*/ 7144 w 1200150"/>
                <a:gd name="connsiteY0" fmla="*/ 7144 h 733425"/>
                <a:gd name="connsiteX1" fmla="*/ 1196816 w 1200150"/>
                <a:gd name="connsiteY1" fmla="*/ 7144 h 733425"/>
                <a:gd name="connsiteX2" fmla="*/ 1196816 w 1200150"/>
                <a:gd name="connsiteY2" fmla="*/ 730091 h 733425"/>
                <a:gd name="connsiteX3" fmla="*/ 7144 w 1200150"/>
                <a:gd name="connsiteY3" fmla="*/ 730091 h 73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00150" h="733425">
                  <a:moveTo>
                    <a:pt x="7144" y="7144"/>
                  </a:moveTo>
                  <a:lnTo>
                    <a:pt x="1196816" y="7144"/>
                  </a:lnTo>
                  <a:lnTo>
                    <a:pt x="1196816" y="730091"/>
                  </a:lnTo>
                  <a:lnTo>
                    <a:pt x="7144" y="730091"/>
                  </a:ln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6" name="Freeform: Shape 935">
              <a:extLst>
                <a:ext uri="{FF2B5EF4-FFF2-40B4-BE49-F238E27FC236}">
                  <a16:creationId xmlns:a16="http://schemas.microsoft.com/office/drawing/2014/main" id="{76A1AF91-8AEE-4632-9C95-E41ADCB91C08}"/>
                </a:ext>
              </a:extLst>
            </p:cNvPr>
            <p:cNvSpPr/>
            <p:nvPr/>
          </p:nvSpPr>
          <p:spPr>
            <a:xfrm>
              <a:off x="-548507" y="6164484"/>
              <a:ext cx="11570449" cy="460187"/>
            </a:xfrm>
            <a:custGeom>
              <a:avLst/>
              <a:gdLst>
                <a:gd name="connsiteX0" fmla="*/ 50006 w 1676400"/>
                <a:gd name="connsiteY0" fmla="*/ 7144 h 66675"/>
                <a:gd name="connsiteX1" fmla="*/ 1630204 w 1676400"/>
                <a:gd name="connsiteY1" fmla="*/ 7144 h 66675"/>
                <a:gd name="connsiteX2" fmla="*/ 1672114 w 1676400"/>
                <a:gd name="connsiteY2" fmla="*/ 49054 h 66675"/>
                <a:gd name="connsiteX3" fmla="*/ 1672114 w 1676400"/>
                <a:gd name="connsiteY3" fmla="*/ 57626 h 66675"/>
                <a:gd name="connsiteX4" fmla="*/ 1656874 w 1676400"/>
                <a:gd name="connsiteY4" fmla="*/ 62389 h 66675"/>
                <a:gd name="connsiteX5" fmla="*/ 1654016 w 1676400"/>
                <a:gd name="connsiteY5" fmla="*/ 62389 h 66675"/>
                <a:gd name="connsiteX6" fmla="*/ 29051 w 1676400"/>
                <a:gd name="connsiteY6" fmla="*/ 62389 h 66675"/>
                <a:gd name="connsiteX7" fmla="*/ 21431 w 1676400"/>
                <a:gd name="connsiteY7" fmla="*/ 63341 h 66675"/>
                <a:gd name="connsiteX8" fmla="*/ 7144 w 1676400"/>
                <a:gd name="connsiteY8" fmla="*/ 55721 h 66675"/>
                <a:gd name="connsiteX9" fmla="*/ 7144 w 1676400"/>
                <a:gd name="connsiteY9" fmla="*/ 48101 h 66675"/>
                <a:gd name="connsiteX10" fmla="*/ 50006 w 1676400"/>
                <a:gd name="connsiteY10" fmla="*/ 7144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76400" h="66675">
                  <a:moveTo>
                    <a:pt x="50006" y="7144"/>
                  </a:moveTo>
                  <a:lnTo>
                    <a:pt x="1630204" y="7144"/>
                  </a:lnTo>
                  <a:cubicBezTo>
                    <a:pt x="1653064" y="7144"/>
                    <a:pt x="1672114" y="26194"/>
                    <a:pt x="1672114" y="49054"/>
                  </a:cubicBezTo>
                  <a:lnTo>
                    <a:pt x="1672114" y="57626"/>
                  </a:lnTo>
                  <a:cubicBezTo>
                    <a:pt x="1672114" y="57626"/>
                    <a:pt x="1674019" y="64294"/>
                    <a:pt x="1656874" y="62389"/>
                  </a:cubicBezTo>
                  <a:cubicBezTo>
                    <a:pt x="1655921" y="62389"/>
                    <a:pt x="1654969" y="62389"/>
                    <a:pt x="1654016" y="62389"/>
                  </a:cubicBezTo>
                  <a:lnTo>
                    <a:pt x="29051" y="62389"/>
                  </a:lnTo>
                  <a:cubicBezTo>
                    <a:pt x="26194" y="62389"/>
                    <a:pt x="24289" y="62389"/>
                    <a:pt x="21431" y="63341"/>
                  </a:cubicBezTo>
                  <a:cubicBezTo>
                    <a:pt x="16669" y="64294"/>
                    <a:pt x="8096" y="64294"/>
                    <a:pt x="7144" y="55721"/>
                  </a:cubicBezTo>
                  <a:lnTo>
                    <a:pt x="7144" y="48101"/>
                  </a:lnTo>
                  <a:cubicBezTo>
                    <a:pt x="8096" y="25241"/>
                    <a:pt x="26194" y="7144"/>
                    <a:pt x="50006" y="7144"/>
                  </a:cubicBezTo>
                  <a:close/>
                </a:path>
              </a:pathLst>
            </a:custGeom>
            <a:solidFill>
              <a:srgbClr val="CCCCC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37" name="Freeform: Shape 936">
              <a:extLst>
                <a:ext uri="{FF2B5EF4-FFF2-40B4-BE49-F238E27FC236}">
                  <a16:creationId xmlns:a16="http://schemas.microsoft.com/office/drawing/2014/main" id="{D68D9277-2027-443F-BDFF-83685B482F71}"/>
                </a:ext>
              </a:extLst>
            </p:cNvPr>
            <p:cNvSpPr/>
            <p:nvPr/>
          </p:nvSpPr>
          <p:spPr>
            <a:xfrm>
              <a:off x="4438629" y="6215033"/>
              <a:ext cx="1618413" cy="184076"/>
            </a:xfrm>
            <a:custGeom>
              <a:avLst/>
              <a:gdLst>
                <a:gd name="connsiteX0" fmla="*/ 1478513 w 1618413"/>
                <a:gd name="connsiteY0" fmla="*/ 177499 h 184076"/>
                <a:gd name="connsiteX1" fmla="*/ 1485084 w 1618413"/>
                <a:gd name="connsiteY1" fmla="*/ 177499 h 184076"/>
                <a:gd name="connsiteX2" fmla="*/ 1502686 w 1618413"/>
                <a:gd name="connsiteY2" fmla="*/ 178122 h 184076"/>
                <a:gd name="connsiteX3" fmla="*/ 1499879 w 1618413"/>
                <a:gd name="connsiteY3" fmla="*/ 178526 h 184076"/>
                <a:gd name="connsiteX4" fmla="*/ 1478513 w 1618413"/>
                <a:gd name="connsiteY4" fmla="*/ 177499 h 184076"/>
                <a:gd name="connsiteX5" fmla="*/ 84799 w 1618413"/>
                <a:gd name="connsiteY5" fmla="*/ 170928 h 184076"/>
                <a:gd name="connsiteX6" fmla="*/ 117666 w 1618413"/>
                <a:gd name="connsiteY6" fmla="*/ 177499 h 184076"/>
                <a:gd name="connsiteX7" fmla="*/ 104518 w 1618413"/>
                <a:gd name="connsiteY7" fmla="*/ 177499 h 184076"/>
                <a:gd name="connsiteX8" fmla="*/ 84799 w 1618413"/>
                <a:gd name="connsiteY8" fmla="*/ 170928 h 184076"/>
                <a:gd name="connsiteX9" fmla="*/ 1603418 w 1618413"/>
                <a:gd name="connsiteY9" fmla="*/ 0 h 184076"/>
                <a:gd name="connsiteX10" fmla="*/ 1616567 w 1618413"/>
                <a:gd name="connsiteY10" fmla="*/ 0 h 184076"/>
                <a:gd name="connsiteX11" fmla="*/ 1511177 w 1618413"/>
                <a:gd name="connsiteY11" fmla="*/ 178423 h 184076"/>
                <a:gd name="connsiteX12" fmla="*/ 1502686 w 1618413"/>
                <a:gd name="connsiteY12" fmla="*/ 178122 h 184076"/>
                <a:gd name="connsiteX13" fmla="*/ 1521501 w 1618413"/>
                <a:gd name="connsiteY13" fmla="*/ 175419 h 184076"/>
                <a:gd name="connsiteX14" fmla="*/ 1603418 w 1618413"/>
                <a:gd name="connsiteY14" fmla="*/ 6571 h 184076"/>
                <a:gd name="connsiteX15" fmla="*/ 5911 w 1618413"/>
                <a:gd name="connsiteY15" fmla="*/ 0 h 184076"/>
                <a:gd name="connsiteX16" fmla="*/ 19060 w 1618413"/>
                <a:gd name="connsiteY16" fmla="*/ 6571 h 184076"/>
                <a:gd name="connsiteX17" fmla="*/ 91379 w 1618413"/>
                <a:gd name="connsiteY17" fmla="*/ 184076 h 184076"/>
                <a:gd name="connsiteX18" fmla="*/ 5911 w 1618413"/>
                <a:gd name="connsiteY18" fmla="*/ 0 h 184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618413" h="184076">
                  <a:moveTo>
                    <a:pt x="1478513" y="177499"/>
                  </a:moveTo>
                  <a:lnTo>
                    <a:pt x="1485084" y="177499"/>
                  </a:lnTo>
                  <a:lnTo>
                    <a:pt x="1502686" y="178122"/>
                  </a:lnTo>
                  <a:lnTo>
                    <a:pt x="1499879" y="178526"/>
                  </a:lnTo>
                  <a:cubicBezTo>
                    <a:pt x="1487142" y="179142"/>
                    <a:pt x="1478513" y="177499"/>
                    <a:pt x="1478513" y="177499"/>
                  </a:cubicBezTo>
                  <a:close/>
                  <a:moveTo>
                    <a:pt x="84799" y="170928"/>
                  </a:moveTo>
                  <a:cubicBezTo>
                    <a:pt x="97947" y="177499"/>
                    <a:pt x="104518" y="177499"/>
                    <a:pt x="117666" y="177499"/>
                  </a:cubicBezTo>
                  <a:lnTo>
                    <a:pt x="104518" y="177499"/>
                  </a:lnTo>
                  <a:cubicBezTo>
                    <a:pt x="97947" y="177499"/>
                    <a:pt x="91370" y="177499"/>
                    <a:pt x="84799" y="170928"/>
                  </a:cubicBezTo>
                  <a:close/>
                  <a:moveTo>
                    <a:pt x="1603418" y="0"/>
                  </a:moveTo>
                  <a:lnTo>
                    <a:pt x="1616567" y="0"/>
                  </a:lnTo>
                  <a:cubicBezTo>
                    <a:pt x="1631361" y="152847"/>
                    <a:pt x="1553705" y="176266"/>
                    <a:pt x="1511177" y="178423"/>
                  </a:cubicBezTo>
                  <a:lnTo>
                    <a:pt x="1502686" y="178122"/>
                  </a:lnTo>
                  <a:lnTo>
                    <a:pt x="1521501" y="175419"/>
                  </a:lnTo>
                  <a:cubicBezTo>
                    <a:pt x="1560791" y="165788"/>
                    <a:pt x="1611636" y="129836"/>
                    <a:pt x="1603418" y="6571"/>
                  </a:cubicBezTo>
                  <a:close/>
                  <a:moveTo>
                    <a:pt x="5911" y="0"/>
                  </a:moveTo>
                  <a:lnTo>
                    <a:pt x="19060" y="6571"/>
                  </a:lnTo>
                  <a:cubicBezTo>
                    <a:pt x="19060" y="6571"/>
                    <a:pt x="-20385" y="144631"/>
                    <a:pt x="91379" y="184076"/>
                  </a:cubicBezTo>
                  <a:cubicBezTo>
                    <a:pt x="-33534" y="151202"/>
                    <a:pt x="5911" y="0"/>
                    <a:pt x="5911" y="0"/>
                  </a:cubicBezTo>
                  <a:close/>
                </a:path>
              </a:pathLst>
            </a:custGeom>
            <a:solidFill>
              <a:srgbClr val="4D4D4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938" name="Group 937">
              <a:extLst>
                <a:ext uri="{FF2B5EF4-FFF2-40B4-BE49-F238E27FC236}">
                  <a16:creationId xmlns:a16="http://schemas.microsoft.com/office/drawing/2014/main" id="{7857FEA1-8CE9-4DFE-A71F-EB136515F8BC}"/>
                </a:ext>
              </a:extLst>
            </p:cNvPr>
            <p:cNvGrpSpPr/>
            <p:nvPr/>
          </p:nvGrpSpPr>
          <p:grpSpPr>
            <a:xfrm>
              <a:off x="1606" y="6382978"/>
              <a:ext cx="413937" cy="115242"/>
              <a:chOff x="5955" y="6353672"/>
              <a:chExt cx="413937" cy="115242"/>
            </a:xfrm>
          </p:grpSpPr>
          <p:sp>
            <p:nvSpPr>
              <p:cNvPr id="943" name="Rectangle: Rounded Corners 942">
                <a:extLst>
                  <a:ext uri="{FF2B5EF4-FFF2-40B4-BE49-F238E27FC236}">
                    <a16:creationId xmlns:a16="http://schemas.microsoft.com/office/drawing/2014/main" id="{5AE2F659-CDBA-4A1B-B179-C1B0F7EC31A7}"/>
                  </a:ext>
                </a:extLst>
              </p:cNvPr>
              <p:cNvSpPr/>
              <p:nvPr/>
            </p:nvSpPr>
            <p:spPr>
              <a:xfrm>
                <a:off x="5955" y="6353672"/>
                <a:ext cx="413937" cy="115242"/>
              </a:xfrm>
              <a:prstGeom prst="roundRect">
                <a:avLst>
                  <a:gd name="adj" fmla="val 2815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4" name="Rectangle: Rounded Corners 943">
                <a:extLst>
                  <a:ext uri="{FF2B5EF4-FFF2-40B4-BE49-F238E27FC236}">
                    <a16:creationId xmlns:a16="http://schemas.microsoft.com/office/drawing/2014/main" id="{20DE9577-3F7D-47AD-B246-EB583D8C2904}"/>
                  </a:ext>
                </a:extLst>
              </p:cNvPr>
              <p:cNvSpPr/>
              <p:nvPr/>
            </p:nvSpPr>
            <p:spPr>
              <a:xfrm>
                <a:off x="99417" y="6382279"/>
                <a:ext cx="227012" cy="55272"/>
              </a:xfrm>
              <a:prstGeom prst="roundRect">
                <a:avLst>
                  <a:gd name="adj" fmla="val 28154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39" name="Group 938">
              <a:extLst>
                <a:ext uri="{FF2B5EF4-FFF2-40B4-BE49-F238E27FC236}">
                  <a16:creationId xmlns:a16="http://schemas.microsoft.com/office/drawing/2014/main" id="{06C7AF62-0B55-4F26-951D-EB1E97E7E8DC}"/>
                </a:ext>
              </a:extLst>
            </p:cNvPr>
            <p:cNvGrpSpPr/>
            <p:nvPr/>
          </p:nvGrpSpPr>
          <p:grpSpPr>
            <a:xfrm>
              <a:off x="9855291" y="6381600"/>
              <a:ext cx="885989" cy="115242"/>
              <a:chOff x="5955" y="6353672"/>
              <a:chExt cx="413937" cy="115242"/>
            </a:xfrm>
          </p:grpSpPr>
          <p:sp>
            <p:nvSpPr>
              <p:cNvPr id="941" name="Rectangle: Rounded Corners 940">
                <a:extLst>
                  <a:ext uri="{FF2B5EF4-FFF2-40B4-BE49-F238E27FC236}">
                    <a16:creationId xmlns:a16="http://schemas.microsoft.com/office/drawing/2014/main" id="{E00579E0-CDC3-4290-9F90-AC4E2F3144BD}"/>
                  </a:ext>
                </a:extLst>
              </p:cNvPr>
              <p:cNvSpPr/>
              <p:nvPr/>
            </p:nvSpPr>
            <p:spPr>
              <a:xfrm>
                <a:off x="5955" y="6353672"/>
                <a:ext cx="413937" cy="115242"/>
              </a:xfrm>
              <a:prstGeom prst="roundRect">
                <a:avLst>
                  <a:gd name="adj" fmla="val 2815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2" name="Rectangle: Rounded Corners 941">
                <a:extLst>
                  <a:ext uri="{FF2B5EF4-FFF2-40B4-BE49-F238E27FC236}">
                    <a16:creationId xmlns:a16="http://schemas.microsoft.com/office/drawing/2014/main" id="{D11AF390-6460-4F6A-98EE-C8FA75440429}"/>
                  </a:ext>
                </a:extLst>
              </p:cNvPr>
              <p:cNvSpPr/>
              <p:nvPr/>
            </p:nvSpPr>
            <p:spPr>
              <a:xfrm>
                <a:off x="84761" y="6382279"/>
                <a:ext cx="256326" cy="55272"/>
              </a:xfrm>
              <a:prstGeom prst="roundRect">
                <a:avLst>
                  <a:gd name="adj" fmla="val 28154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940" name="Freeform: Shape 939">
              <a:extLst>
                <a:ext uri="{FF2B5EF4-FFF2-40B4-BE49-F238E27FC236}">
                  <a16:creationId xmlns:a16="http://schemas.microsoft.com/office/drawing/2014/main" id="{D52BD7B7-CA2F-4DD2-83F5-38AD4641551B}"/>
                </a:ext>
              </a:extLst>
            </p:cNvPr>
            <p:cNvSpPr/>
            <p:nvPr/>
          </p:nvSpPr>
          <p:spPr>
            <a:xfrm>
              <a:off x="3892805" y="496953"/>
              <a:ext cx="5479036" cy="5431217"/>
            </a:xfrm>
            <a:custGeom>
              <a:avLst/>
              <a:gdLst>
                <a:gd name="connsiteX0" fmla="*/ 2567127 w 4009217"/>
                <a:gd name="connsiteY0" fmla="*/ 30683 h 4295590"/>
                <a:gd name="connsiteX1" fmla="*/ 3798529 w 4009217"/>
                <a:gd name="connsiteY1" fmla="*/ 30683 h 4295590"/>
                <a:gd name="connsiteX2" fmla="*/ 4007172 w 4009217"/>
                <a:gd name="connsiteY2" fmla="*/ 272054 h 4295590"/>
                <a:gd name="connsiteX3" fmla="*/ 3998990 w 4009217"/>
                <a:gd name="connsiteY3" fmla="*/ 4268999 h 4295590"/>
                <a:gd name="connsiteX4" fmla="*/ 30683 w 4009217"/>
                <a:gd name="connsiteY4" fmla="*/ 4268999 h 4295590"/>
                <a:gd name="connsiteX0" fmla="*/ 2536444 w 3976489"/>
                <a:gd name="connsiteY0" fmla="*/ 0 h 4238316"/>
                <a:gd name="connsiteX1" fmla="*/ 3976489 w 3976489"/>
                <a:gd name="connsiteY1" fmla="*/ 241371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536444 w 3976489"/>
                <a:gd name="connsiteY0" fmla="*/ 0 h 4238316"/>
                <a:gd name="connsiteX1" fmla="*/ 3976489 w 3976489"/>
                <a:gd name="connsiteY1" fmla="*/ 213683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473335 w 3976489"/>
                <a:gd name="connsiteY0" fmla="*/ 0 h 4035268"/>
                <a:gd name="connsiteX1" fmla="*/ 3976489 w 3976489"/>
                <a:gd name="connsiteY1" fmla="*/ 10635 h 4035268"/>
                <a:gd name="connsiteX2" fmla="*/ 3968307 w 3976489"/>
                <a:gd name="connsiteY2" fmla="*/ 4035268 h 4035268"/>
                <a:gd name="connsiteX3" fmla="*/ 0 w 3976489"/>
                <a:gd name="connsiteY3" fmla="*/ 4035268 h 4035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76489" h="4035268">
                  <a:moveTo>
                    <a:pt x="2473335" y="0"/>
                  </a:moveTo>
                  <a:lnTo>
                    <a:pt x="3976489" y="10635"/>
                  </a:lnTo>
                  <a:cubicBezTo>
                    <a:pt x="3973762" y="1342950"/>
                    <a:pt x="3971034" y="2702953"/>
                    <a:pt x="3968307" y="4035268"/>
                  </a:cubicBezTo>
                  <a:lnTo>
                    <a:pt x="0" y="4035268"/>
                  </a:lnTo>
                </a:path>
              </a:pathLst>
            </a:custGeom>
            <a:solidFill>
              <a:srgbClr val="999999">
                <a:alpha val="1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945" name="Group 944">
            <a:extLst>
              <a:ext uri="{FF2B5EF4-FFF2-40B4-BE49-F238E27FC236}">
                <a16:creationId xmlns:a16="http://schemas.microsoft.com/office/drawing/2014/main" id="{1D5DE599-D5E2-4EAC-AE5C-B0EC358D3D43}"/>
              </a:ext>
            </a:extLst>
          </p:cNvPr>
          <p:cNvGrpSpPr/>
          <p:nvPr/>
        </p:nvGrpSpPr>
        <p:grpSpPr>
          <a:xfrm>
            <a:off x="6452529" y="2039294"/>
            <a:ext cx="1331928" cy="1796735"/>
            <a:chOff x="5745956" y="3501865"/>
            <a:chExt cx="2146216" cy="2895189"/>
          </a:xfrm>
        </p:grpSpPr>
        <p:sp>
          <p:nvSpPr>
            <p:cNvPr id="946" name="Freeform: Shape 945">
              <a:extLst>
                <a:ext uri="{FF2B5EF4-FFF2-40B4-BE49-F238E27FC236}">
                  <a16:creationId xmlns:a16="http://schemas.microsoft.com/office/drawing/2014/main" id="{2E765BB4-E70E-415B-AE5F-536896EE9F66}"/>
                </a:ext>
              </a:extLst>
            </p:cNvPr>
            <p:cNvSpPr/>
            <p:nvPr/>
          </p:nvSpPr>
          <p:spPr>
            <a:xfrm>
              <a:off x="7498806" y="3501865"/>
              <a:ext cx="157347" cy="62939"/>
            </a:xfrm>
            <a:custGeom>
              <a:avLst/>
              <a:gdLst>
                <a:gd name="connsiteX0" fmla="*/ 45244 w 47625"/>
                <a:gd name="connsiteY0" fmla="*/ 13811 h 19050"/>
                <a:gd name="connsiteX1" fmla="*/ 45244 w 47625"/>
                <a:gd name="connsiteY1" fmla="*/ 13811 h 19050"/>
                <a:gd name="connsiteX2" fmla="*/ 38576 w 47625"/>
                <a:gd name="connsiteY2" fmla="*/ 20479 h 19050"/>
                <a:gd name="connsiteX3" fmla="*/ 13811 w 47625"/>
                <a:gd name="connsiteY3" fmla="*/ 20479 h 19050"/>
                <a:gd name="connsiteX4" fmla="*/ 7144 w 47625"/>
                <a:gd name="connsiteY4" fmla="*/ 13811 h 19050"/>
                <a:gd name="connsiteX5" fmla="*/ 7144 w 47625"/>
                <a:gd name="connsiteY5" fmla="*/ 13811 h 19050"/>
                <a:gd name="connsiteX6" fmla="*/ 13811 w 47625"/>
                <a:gd name="connsiteY6" fmla="*/ 7144 h 19050"/>
                <a:gd name="connsiteX7" fmla="*/ 38576 w 47625"/>
                <a:gd name="connsiteY7" fmla="*/ 7144 h 19050"/>
                <a:gd name="connsiteX8" fmla="*/ 45244 w 47625"/>
                <a:gd name="connsiteY8" fmla="*/ 13811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7625" h="19050">
                  <a:moveTo>
                    <a:pt x="45244" y="13811"/>
                  </a:moveTo>
                  <a:lnTo>
                    <a:pt x="45244" y="13811"/>
                  </a:lnTo>
                  <a:cubicBezTo>
                    <a:pt x="45244" y="17621"/>
                    <a:pt x="42386" y="20479"/>
                    <a:pt x="38576" y="20479"/>
                  </a:cubicBezTo>
                  <a:lnTo>
                    <a:pt x="13811" y="20479"/>
                  </a:lnTo>
                  <a:cubicBezTo>
                    <a:pt x="10001" y="20479"/>
                    <a:pt x="7144" y="17621"/>
                    <a:pt x="7144" y="13811"/>
                  </a:cubicBezTo>
                  <a:lnTo>
                    <a:pt x="7144" y="13811"/>
                  </a:lnTo>
                  <a:cubicBezTo>
                    <a:pt x="7144" y="10001"/>
                    <a:pt x="10001" y="7144"/>
                    <a:pt x="13811" y="7144"/>
                  </a:cubicBezTo>
                  <a:lnTo>
                    <a:pt x="38576" y="7144"/>
                  </a:lnTo>
                  <a:cubicBezTo>
                    <a:pt x="42386" y="8096"/>
                    <a:pt x="45244" y="10954"/>
                    <a:pt x="45244" y="13811"/>
                  </a:cubicBezTo>
                  <a:close/>
                </a:path>
              </a:pathLst>
            </a:custGeom>
            <a:solidFill>
              <a:srgbClr val="80808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7" name="Freeform: Shape 946">
              <a:extLst>
                <a:ext uri="{FF2B5EF4-FFF2-40B4-BE49-F238E27FC236}">
                  <a16:creationId xmlns:a16="http://schemas.microsoft.com/office/drawing/2014/main" id="{BA09375A-B2D3-48C0-B4C2-4B898805A641}"/>
                </a:ext>
              </a:extLst>
            </p:cNvPr>
            <p:cNvSpPr/>
            <p:nvPr/>
          </p:nvSpPr>
          <p:spPr>
            <a:xfrm>
              <a:off x="7829233" y="3977052"/>
              <a:ext cx="62939" cy="157347"/>
            </a:xfrm>
            <a:custGeom>
              <a:avLst/>
              <a:gdLst>
                <a:gd name="connsiteX0" fmla="*/ 13811 w 19050"/>
                <a:gd name="connsiteY0" fmla="*/ 45244 h 47625"/>
                <a:gd name="connsiteX1" fmla="*/ 13811 w 19050"/>
                <a:gd name="connsiteY1" fmla="*/ 45244 h 47625"/>
                <a:gd name="connsiteX2" fmla="*/ 7144 w 19050"/>
                <a:gd name="connsiteY2" fmla="*/ 38576 h 47625"/>
                <a:gd name="connsiteX3" fmla="*/ 7144 w 19050"/>
                <a:gd name="connsiteY3" fmla="*/ 13811 h 47625"/>
                <a:gd name="connsiteX4" fmla="*/ 13811 w 19050"/>
                <a:gd name="connsiteY4" fmla="*/ 7144 h 47625"/>
                <a:gd name="connsiteX5" fmla="*/ 13811 w 19050"/>
                <a:gd name="connsiteY5" fmla="*/ 7144 h 47625"/>
                <a:gd name="connsiteX6" fmla="*/ 20479 w 19050"/>
                <a:gd name="connsiteY6" fmla="*/ 13811 h 47625"/>
                <a:gd name="connsiteX7" fmla="*/ 20479 w 19050"/>
                <a:gd name="connsiteY7" fmla="*/ 38576 h 47625"/>
                <a:gd name="connsiteX8" fmla="*/ 13811 w 19050"/>
                <a:gd name="connsiteY8" fmla="*/ 45244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050" h="47625">
                  <a:moveTo>
                    <a:pt x="13811" y="45244"/>
                  </a:moveTo>
                  <a:lnTo>
                    <a:pt x="13811" y="45244"/>
                  </a:lnTo>
                  <a:cubicBezTo>
                    <a:pt x="10001" y="45244"/>
                    <a:pt x="7144" y="42386"/>
                    <a:pt x="7144" y="38576"/>
                  </a:cubicBezTo>
                  <a:lnTo>
                    <a:pt x="7144" y="13811"/>
                  </a:lnTo>
                  <a:cubicBezTo>
                    <a:pt x="7144" y="10001"/>
                    <a:pt x="10001" y="7144"/>
                    <a:pt x="13811" y="7144"/>
                  </a:cubicBezTo>
                  <a:lnTo>
                    <a:pt x="13811" y="7144"/>
                  </a:lnTo>
                  <a:cubicBezTo>
                    <a:pt x="17621" y="7144"/>
                    <a:pt x="20479" y="10001"/>
                    <a:pt x="20479" y="13811"/>
                  </a:cubicBezTo>
                  <a:lnTo>
                    <a:pt x="20479" y="38576"/>
                  </a:lnTo>
                  <a:cubicBezTo>
                    <a:pt x="20479" y="42386"/>
                    <a:pt x="17621" y="45244"/>
                    <a:pt x="13811" y="45244"/>
                  </a:cubicBezTo>
                  <a:close/>
                </a:path>
              </a:pathLst>
            </a:custGeom>
            <a:solidFill>
              <a:srgbClr val="80808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8" name="Freeform: Shape 947">
              <a:extLst>
                <a:ext uri="{FF2B5EF4-FFF2-40B4-BE49-F238E27FC236}">
                  <a16:creationId xmlns:a16="http://schemas.microsoft.com/office/drawing/2014/main" id="{2D17D8DB-E71E-47D8-9FAC-7C7432AB7450}"/>
                </a:ext>
              </a:extLst>
            </p:cNvPr>
            <p:cNvSpPr/>
            <p:nvPr/>
          </p:nvSpPr>
          <p:spPr>
            <a:xfrm>
              <a:off x="7829233" y="3838586"/>
              <a:ext cx="62939" cy="157347"/>
            </a:xfrm>
            <a:custGeom>
              <a:avLst/>
              <a:gdLst>
                <a:gd name="connsiteX0" fmla="*/ 13811 w 19050"/>
                <a:gd name="connsiteY0" fmla="*/ 45244 h 47625"/>
                <a:gd name="connsiteX1" fmla="*/ 13811 w 19050"/>
                <a:gd name="connsiteY1" fmla="*/ 45244 h 47625"/>
                <a:gd name="connsiteX2" fmla="*/ 7144 w 19050"/>
                <a:gd name="connsiteY2" fmla="*/ 38576 h 47625"/>
                <a:gd name="connsiteX3" fmla="*/ 7144 w 19050"/>
                <a:gd name="connsiteY3" fmla="*/ 13811 h 47625"/>
                <a:gd name="connsiteX4" fmla="*/ 13811 w 19050"/>
                <a:gd name="connsiteY4" fmla="*/ 7144 h 47625"/>
                <a:gd name="connsiteX5" fmla="*/ 13811 w 19050"/>
                <a:gd name="connsiteY5" fmla="*/ 7144 h 47625"/>
                <a:gd name="connsiteX6" fmla="*/ 20479 w 19050"/>
                <a:gd name="connsiteY6" fmla="*/ 13811 h 47625"/>
                <a:gd name="connsiteX7" fmla="*/ 20479 w 19050"/>
                <a:gd name="connsiteY7" fmla="*/ 38576 h 47625"/>
                <a:gd name="connsiteX8" fmla="*/ 13811 w 19050"/>
                <a:gd name="connsiteY8" fmla="*/ 45244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050" h="47625">
                  <a:moveTo>
                    <a:pt x="13811" y="45244"/>
                  </a:moveTo>
                  <a:lnTo>
                    <a:pt x="13811" y="45244"/>
                  </a:lnTo>
                  <a:cubicBezTo>
                    <a:pt x="10001" y="45244"/>
                    <a:pt x="7144" y="42386"/>
                    <a:pt x="7144" y="38576"/>
                  </a:cubicBezTo>
                  <a:lnTo>
                    <a:pt x="7144" y="13811"/>
                  </a:lnTo>
                  <a:cubicBezTo>
                    <a:pt x="7144" y="10001"/>
                    <a:pt x="10001" y="7144"/>
                    <a:pt x="13811" y="7144"/>
                  </a:cubicBezTo>
                  <a:lnTo>
                    <a:pt x="13811" y="7144"/>
                  </a:lnTo>
                  <a:cubicBezTo>
                    <a:pt x="17621" y="7144"/>
                    <a:pt x="20479" y="10001"/>
                    <a:pt x="20479" y="13811"/>
                  </a:cubicBezTo>
                  <a:lnTo>
                    <a:pt x="20479" y="38576"/>
                  </a:lnTo>
                  <a:cubicBezTo>
                    <a:pt x="20479" y="42386"/>
                    <a:pt x="17621" y="45244"/>
                    <a:pt x="13811" y="45244"/>
                  </a:cubicBezTo>
                  <a:close/>
                </a:path>
              </a:pathLst>
            </a:custGeom>
            <a:solidFill>
              <a:srgbClr val="80808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9" name="Freeform: Shape 948">
              <a:extLst>
                <a:ext uri="{FF2B5EF4-FFF2-40B4-BE49-F238E27FC236}">
                  <a16:creationId xmlns:a16="http://schemas.microsoft.com/office/drawing/2014/main" id="{4C5DAEEE-AFF1-4932-A6A8-8411129D1D3D}"/>
                </a:ext>
              </a:extLst>
            </p:cNvPr>
            <p:cNvSpPr/>
            <p:nvPr/>
          </p:nvSpPr>
          <p:spPr>
            <a:xfrm>
              <a:off x="5745956" y="3523892"/>
              <a:ext cx="2139922" cy="2863720"/>
            </a:xfrm>
            <a:custGeom>
              <a:avLst/>
              <a:gdLst>
                <a:gd name="connsiteX0" fmla="*/ 611029 w 647700"/>
                <a:gd name="connsiteY0" fmla="*/ 7144 h 866775"/>
                <a:gd name="connsiteX1" fmla="*/ 40481 w 647700"/>
                <a:gd name="connsiteY1" fmla="*/ 7144 h 866775"/>
                <a:gd name="connsiteX2" fmla="*/ 7144 w 647700"/>
                <a:gd name="connsiteY2" fmla="*/ 41434 h 866775"/>
                <a:gd name="connsiteX3" fmla="*/ 7144 w 647700"/>
                <a:gd name="connsiteY3" fmla="*/ 831056 h 866775"/>
                <a:gd name="connsiteX4" fmla="*/ 40481 w 647700"/>
                <a:gd name="connsiteY4" fmla="*/ 865346 h 866775"/>
                <a:gd name="connsiteX5" fmla="*/ 611029 w 647700"/>
                <a:gd name="connsiteY5" fmla="*/ 865346 h 866775"/>
                <a:gd name="connsiteX6" fmla="*/ 644366 w 647700"/>
                <a:gd name="connsiteY6" fmla="*/ 831056 h 866775"/>
                <a:gd name="connsiteX7" fmla="*/ 644366 w 647700"/>
                <a:gd name="connsiteY7" fmla="*/ 41434 h 866775"/>
                <a:gd name="connsiteX8" fmla="*/ 611029 w 647700"/>
                <a:gd name="connsiteY8" fmla="*/ 7144 h 866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47700" h="866775">
                  <a:moveTo>
                    <a:pt x="611029" y="7144"/>
                  </a:moveTo>
                  <a:lnTo>
                    <a:pt x="40481" y="7144"/>
                  </a:lnTo>
                  <a:cubicBezTo>
                    <a:pt x="22384" y="7144"/>
                    <a:pt x="7144" y="22384"/>
                    <a:pt x="7144" y="41434"/>
                  </a:cubicBezTo>
                  <a:lnTo>
                    <a:pt x="7144" y="831056"/>
                  </a:lnTo>
                  <a:cubicBezTo>
                    <a:pt x="7144" y="850106"/>
                    <a:pt x="22384" y="865346"/>
                    <a:pt x="40481" y="865346"/>
                  </a:cubicBezTo>
                  <a:lnTo>
                    <a:pt x="611029" y="865346"/>
                  </a:lnTo>
                  <a:cubicBezTo>
                    <a:pt x="629126" y="865346"/>
                    <a:pt x="644366" y="850106"/>
                    <a:pt x="644366" y="831056"/>
                  </a:cubicBezTo>
                  <a:lnTo>
                    <a:pt x="644366" y="41434"/>
                  </a:lnTo>
                  <a:cubicBezTo>
                    <a:pt x="644366" y="23336"/>
                    <a:pt x="629126" y="7144"/>
                    <a:pt x="611029" y="7144"/>
                  </a:cubicBezTo>
                  <a:close/>
                </a:path>
              </a:pathLst>
            </a:custGeom>
            <a:solidFill>
              <a:srgbClr val="80808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0" name="Freeform: Shape 949">
              <a:extLst>
                <a:ext uri="{FF2B5EF4-FFF2-40B4-BE49-F238E27FC236}">
                  <a16:creationId xmlns:a16="http://schemas.microsoft.com/office/drawing/2014/main" id="{901785F3-CBEA-466B-ACF4-D53F83448307}"/>
                </a:ext>
              </a:extLst>
            </p:cNvPr>
            <p:cNvSpPr/>
            <p:nvPr/>
          </p:nvSpPr>
          <p:spPr>
            <a:xfrm>
              <a:off x="5755398" y="3533334"/>
              <a:ext cx="2108453" cy="2863720"/>
            </a:xfrm>
            <a:custGeom>
              <a:avLst/>
              <a:gdLst>
                <a:gd name="connsiteX0" fmla="*/ 605314 w 638175"/>
                <a:gd name="connsiteY0" fmla="*/ 7144 h 866775"/>
                <a:gd name="connsiteX1" fmla="*/ 40481 w 638175"/>
                <a:gd name="connsiteY1" fmla="*/ 7144 h 866775"/>
                <a:gd name="connsiteX2" fmla="*/ 7144 w 638175"/>
                <a:gd name="connsiteY2" fmla="*/ 41434 h 866775"/>
                <a:gd name="connsiteX3" fmla="*/ 7144 w 638175"/>
                <a:gd name="connsiteY3" fmla="*/ 826294 h 866775"/>
                <a:gd name="connsiteX4" fmla="*/ 40481 w 638175"/>
                <a:gd name="connsiteY4" fmla="*/ 860584 h 866775"/>
                <a:gd name="connsiteX5" fmla="*/ 604361 w 638175"/>
                <a:gd name="connsiteY5" fmla="*/ 860584 h 866775"/>
                <a:gd name="connsiteX6" fmla="*/ 637699 w 638175"/>
                <a:gd name="connsiteY6" fmla="*/ 826294 h 866775"/>
                <a:gd name="connsiteX7" fmla="*/ 637699 w 638175"/>
                <a:gd name="connsiteY7" fmla="*/ 41434 h 866775"/>
                <a:gd name="connsiteX8" fmla="*/ 605314 w 638175"/>
                <a:gd name="connsiteY8" fmla="*/ 7144 h 866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38175" h="866775">
                  <a:moveTo>
                    <a:pt x="605314" y="7144"/>
                  </a:moveTo>
                  <a:lnTo>
                    <a:pt x="40481" y="7144"/>
                  </a:lnTo>
                  <a:cubicBezTo>
                    <a:pt x="22384" y="7144"/>
                    <a:pt x="7144" y="22384"/>
                    <a:pt x="7144" y="41434"/>
                  </a:cubicBezTo>
                  <a:lnTo>
                    <a:pt x="7144" y="826294"/>
                  </a:lnTo>
                  <a:cubicBezTo>
                    <a:pt x="7144" y="845344"/>
                    <a:pt x="22384" y="860584"/>
                    <a:pt x="40481" y="860584"/>
                  </a:cubicBezTo>
                  <a:lnTo>
                    <a:pt x="604361" y="860584"/>
                  </a:lnTo>
                  <a:cubicBezTo>
                    <a:pt x="622459" y="860584"/>
                    <a:pt x="637699" y="845344"/>
                    <a:pt x="637699" y="826294"/>
                  </a:cubicBezTo>
                  <a:lnTo>
                    <a:pt x="637699" y="41434"/>
                  </a:lnTo>
                  <a:cubicBezTo>
                    <a:pt x="637699" y="22384"/>
                    <a:pt x="623411" y="7144"/>
                    <a:pt x="605314" y="7144"/>
                  </a:cubicBezTo>
                  <a:close/>
                </a:path>
              </a:pathLst>
            </a:custGeom>
            <a:solidFill>
              <a:srgbClr val="231F2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1" name="Freeform: Shape 950">
              <a:extLst>
                <a:ext uri="{FF2B5EF4-FFF2-40B4-BE49-F238E27FC236}">
                  <a16:creationId xmlns:a16="http://schemas.microsoft.com/office/drawing/2014/main" id="{3FD8F8B6-E73F-405B-A64F-31A676C7CC43}"/>
                </a:ext>
              </a:extLst>
            </p:cNvPr>
            <p:cNvSpPr/>
            <p:nvPr/>
          </p:nvSpPr>
          <p:spPr>
            <a:xfrm>
              <a:off x="5972536" y="3781941"/>
              <a:ext cx="1699350" cy="2360208"/>
            </a:xfrm>
            <a:custGeom>
              <a:avLst/>
              <a:gdLst>
                <a:gd name="connsiteX0" fmla="*/ 7144 w 514350"/>
                <a:gd name="connsiteY0" fmla="*/ 7144 h 714375"/>
                <a:gd name="connsiteX1" fmla="*/ 508159 w 514350"/>
                <a:gd name="connsiteY1" fmla="*/ 7144 h 714375"/>
                <a:gd name="connsiteX2" fmla="*/ 508159 w 514350"/>
                <a:gd name="connsiteY2" fmla="*/ 711041 h 714375"/>
                <a:gd name="connsiteX3" fmla="*/ 7144 w 514350"/>
                <a:gd name="connsiteY3" fmla="*/ 711041 h 714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4350" h="714375">
                  <a:moveTo>
                    <a:pt x="7144" y="7144"/>
                  </a:moveTo>
                  <a:lnTo>
                    <a:pt x="508159" y="7144"/>
                  </a:lnTo>
                  <a:lnTo>
                    <a:pt x="508159" y="711041"/>
                  </a:lnTo>
                  <a:lnTo>
                    <a:pt x="7144" y="711041"/>
                  </a:ln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2" name="Freeform: Shape 951">
              <a:extLst>
                <a:ext uri="{FF2B5EF4-FFF2-40B4-BE49-F238E27FC236}">
                  <a16:creationId xmlns:a16="http://schemas.microsoft.com/office/drawing/2014/main" id="{9D363EC4-BF7E-4642-8DCB-1DA0FE3EA7EE}"/>
                </a:ext>
              </a:extLst>
            </p:cNvPr>
            <p:cNvSpPr/>
            <p:nvPr/>
          </p:nvSpPr>
          <p:spPr>
            <a:xfrm>
              <a:off x="6537278" y="3804313"/>
              <a:ext cx="1119116" cy="2330356"/>
            </a:xfrm>
            <a:custGeom>
              <a:avLst/>
              <a:gdLst>
                <a:gd name="connsiteX0" fmla="*/ 614149 w 1119116"/>
                <a:gd name="connsiteY0" fmla="*/ 0 h 2330356"/>
                <a:gd name="connsiteX1" fmla="*/ 1115704 w 1119116"/>
                <a:gd name="connsiteY1" fmla="*/ 6824 h 2330356"/>
                <a:gd name="connsiteX2" fmla="*/ 1119116 w 1119116"/>
                <a:gd name="connsiteY2" fmla="*/ 2330356 h 2330356"/>
                <a:gd name="connsiteX3" fmla="*/ 0 w 1119116"/>
                <a:gd name="connsiteY3" fmla="*/ 2330356 h 2330356"/>
                <a:gd name="connsiteX4" fmla="*/ 614149 w 1119116"/>
                <a:gd name="connsiteY4" fmla="*/ 0 h 2330356"/>
                <a:gd name="connsiteX0" fmla="*/ 614149 w 1119116"/>
                <a:gd name="connsiteY0" fmla="*/ 0 h 2330356"/>
                <a:gd name="connsiteX1" fmla="*/ 1115704 w 1119116"/>
                <a:gd name="connsiteY1" fmla="*/ 3412 h 2330356"/>
                <a:gd name="connsiteX2" fmla="*/ 1119116 w 1119116"/>
                <a:gd name="connsiteY2" fmla="*/ 2330356 h 2330356"/>
                <a:gd name="connsiteX3" fmla="*/ 0 w 1119116"/>
                <a:gd name="connsiteY3" fmla="*/ 2330356 h 2330356"/>
                <a:gd name="connsiteX4" fmla="*/ 614149 w 1119116"/>
                <a:gd name="connsiteY4" fmla="*/ 0 h 2330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9116" h="2330356">
                  <a:moveTo>
                    <a:pt x="614149" y="0"/>
                  </a:moveTo>
                  <a:lnTo>
                    <a:pt x="1115704" y="3412"/>
                  </a:lnTo>
                  <a:cubicBezTo>
                    <a:pt x="1116841" y="777923"/>
                    <a:pt x="1117979" y="1555845"/>
                    <a:pt x="1119116" y="2330356"/>
                  </a:cubicBezTo>
                  <a:lnTo>
                    <a:pt x="0" y="2330356"/>
                  </a:lnTo>
                  <a:lnTo>
                    <a:pt x="614149" y="0"/>
                  </a:lnTo>
                  <a:close/>
                </a:path>
              </a:pathLst>
            </a:custGeom>
            <a:solidFill>
              <a:srgbClr val="999999">
                <a:alpha val="10000"/>
              </a:srgb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953" name="Group 952">
              <a:extLst>
                <a:ext uri="{FF2B5EF4-FFF2-40B4-BE49-F238E27FC236}">
                  <a16:creationId xmlns:a16="http://schemas.microsoft.com/office/drawing/2014/main" id="{8B4050F5-CB00-4519-99C8-5EC0384CAD15}"/>
                </a:ext>
              </a:extLst>
            </p:cNvPr>
            <p:cNvGrpSpPr/>
            <p:nvPr/>
          </p:nvGrpSpPr>
          <p:grpSpPr>
            <a:xfrm>
              <a:off x="6752948" y="6198983"/>
              <a:ext cx="113352" cy="113352"/>
              <a:chOff x="6768693" y="6038239"/>
              <a:chExt cx="147969" cy="147969"/>
            </a:xfrm>
          </p:grpSpPr>
          <p:sp>
            <p:nvSpPr>
              <p:cNvPr id="954" name="Oval 953">
                <a:extLst>
                  <a:ext uri="{FF2B5EF4-FFF2-40B4-BE49-F238E27FC236}">
                    <a16:creationId xmlns:a16="http://schemas.microsoft.com/office/drawing/2014/main" id="{F56F0ABB-AB40-40CB-902B-B5F0AD4703C8}"/>
                  </a:ext>
                </a:extLst>
              </p:cNvPr>
              <p:cNvSpPr/>
              <p:nvPr/>
            </p:nvSpPr>
            <p:spPr>
              <a:xfrm>
                <a:off x="6768693" y="6038239"/>
                <a:ext cx="147969" cy="147969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5" name="Oval 954">
                <a:extLst>
                  <a:ext uri="{FF2B5EF4-FFF2-40B4-BE49-F238E27FC236}">
                    <a16:creationId xmlns:a16="http://schemas.microsoft.com/office/drawing/2014/main" id="{DFC13977-D468-4593-BAA4-A431DB37F09D}"/>
                  </a:ext>
                </a:extLst>
              </p:cNvPr>
              <p:cNvSpPr/>
              <p:nvPr/>
            </p:nvSpPr>
            <p:spPr>
              <a:xfrm>
                <a:off x="6802088" y="6071634"/>
                <a:ext cx="81180" cy="8118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956" name="Group 955">
            <a:extLst>
              <a:ext uri="{FF2B5EF4-FFF2-40B4-BE49-F238E27FC236}">
                <a16:creationId xmlns:a16="http://schemas.microsoft.com/office/drawing/2014/main" id="{E06D364A-0DD7-422B-9F39-39C75816BAB5}"/>
              </a:ext>
            </a:extLst>
          </p:cNvPr>
          <p:cNvGrpSpPr/>
          <p:nvPr/>
        </p:nvGrpSpPr>
        <p:grpSpPr>
          <a:xfrm>
            <a:off x="7462931" y="2482972"/>
            <a:ext cx="735313" cy="1372405"/>
            <a:chOff x="3501573" y="3178068"/>
            <a:chExt cx="1340594" cy="2737840"/>
          </a:xfrm>
        </p:grpSpPr>
        <p:sp>
          <p:nvSpPr>
            <p:cNvPr id="957" name="Freeform: Shape 956">
              <a:extLst>
                <a:ext uri="{FF2B5EF4-FFF2-40B4-BE49-F238E27FC236}">
                  <a16:creationId xmlns:a16="http://schemas.microsoft.com/office/drawing/2014/main" id="{5E5BC151-3030-45E3-874E-EC64FC39E7E0}"/>
                </a:ext>
              </a:extLst>
            </p:cNvPr>
            <p:cNvSpPr/>
            <p:nvPr/>
          </p:nvSpPr>
          <p:spPr>
            <a:xfrm>
              <a:off x="3504728" y="3612346"/>
              <a:ext cx="62939" cy="220286"/>
            </a:xfrm>
            <a:custGeom>
              <a:avLst/>
              <a:gdLst>
                <a:gd name="connsiteX0" fmla="*/ 12859 w 19050"/>
                <a:gd name="connsiteY0" fmla="*/ 68104 h 66675"/>
                <a:gd name="connsiteX1" fmla="*/ 12859 w 19050"/>
                <a:gd name="connsiteY1" fmla="*/ 68104 h 66675"/>
                <a:gd name="connsiteX2" fmla="*/ 7144 w 19050"/>
                <a:gd name="connsiteY2" fmla="*/ 62389 h 66675"/>
                <a:gd name="connsiteX3" fmla="*/ 7144 w 19050"/>
                <a:gd name="connsiteY3" fmla="*/ 12859 h 66675"/>
                <a:gd name="connsiteX4" fmla="*/ 12859 w 19050"/>
                <a:gd name="connsiteY4" fmla="*/ 7144 h 66675"/>
                <a:gd name="connsiteX5" fmla="*/ 12859 w 19050"/>
                <a:gd name="connsiteY5" fmla="*/ 7144 h 66675"/>
                <a:gd name="connsiteX6" fmla="*/ 18574 w 19050"/>
                <a:gd name="connsiteY6" fmla="*/ 12859 h 66675"/>
                <a:gd name="connsiteX7" fmla="*/ 18574 w 19050"/>
                <a:gd name="connsiteY7" fmla="*/ 62389 h 66675"/>
                <a:gd name="connsiteX8" fmla="*/ 12859 w 19050"/>
                <a:gd name="connsiteY8" fmla="*/ 68104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050" h="66675">
                  <a:moveTo>
                    <a:pt x="12859" y="68104"/>
                  </a:moveTo>
                  <a:lnTo>
                    <a:pt x="12859" y="68104"/>
                  </a:lnTo>
                  <a:cubicBezTo>
                    <a:pt x="10001" y="68104"/>
                    <a:pt x="7144" y="65246"/>
                    <a:pt x="7144" y="62389"/>
                  </a:cubicBezTo>
                  <a:lnTo>
                    <a:pt x="7144" y="12859"/>
                  </a:lnTo>
                  <a:cubicBezTo>
                    <a:pt x="7144" y="10001"/>
                    <a:pt x="10001" y="7144"/>
                    <a:pt x="12859" y="7144"/>
                  </a:cubicBezTo>
                  <a:lnTo>
                    <a:pt x="12859" y="7144"/>
                  </a:lnTo>
                  <a:cubicBezTo>
                    <a:pt x="15716" y="7144"/>
                    <a:pt x="18574" y="10001"/>
                    <a:pt x="18574" y="12859"/>
                  </a:cubicBezTo>
                  <a:lnTo>
                    <a:pt x="18574" y="62389"/>
                  </a:lnTo>
                  <a:cubicBezTo>
                    <a:pt x="18574" y="65246"/>
                    <a:pt x="15716" y="68104"/>
                    <a:pt x="12859" y="68104"/>
                  </a:cubicBezTo>
                  <a:close/>
                </a:path>
              </a:pathLst>
            </a:custGeom>
            <a:solidFill>
              <a:srgbClr val="80808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8" name="Freeform: Shape 957">
              <a:extLst>
                <a:ext uri="{FF2B5EF4-FFF2-40B4-BE49-F238E27FC236}">
                  <a16:creationId xmlns:a16="http://schemas.microsoft.com/office/drawing/2014/main" id="{E0E55293-8A25-4C90-BE2E-2974F09A6C1B}"/>
                </a:ext>
              </a:extLst>
            </p:cNvPr>
            <p:cNvSpPr/>
            <p:nvPr/>
          </p:nvSpPr>
          <p:spPr>
            <a:xfrm>
              <a:off x="3501573" y="3832632"/>
              <a:ext cx="62939" cy="220286"/>
            </a:xfrm>
            <a:custGeom>
              <a:avLst/>
              <a:gdLst>
                <a:gd name="connsiteX0" fmla="*/ 12859 w 19050"/>
                <a:gd name="connsiteY0" fmla="*/ 68104 h 66675"/>
                <a:gd name="connsiteX1" fmla="*/ 12859 w 19050"/>
                <a:gd name="connsiteY1" fmla="*/ 68104 h 66675"/>
                <a:gd name="connsiteX2" fmla="*/ 7144 w 19050"/>
                <a:gd name="connsiteY2" fmla="*/ 62389 h 66675"/>
                <a:gd name="connsiteX3" fmla="*/ 7144 w 19050"/>
                <a:gd name="connsiteY3" fmla="*/ 12859 h 66675"/>
                <a:gd name="connsiteX4" fmla="*/ 12859 w 19050"/>
                <a:gd name="connsiteY4" fmla="*/ 7144 h 66675"/>
                <a:gd name="connsiteX5" fmla="*/ 12859 w 19050"/>
                <a:gd name="connsiteY5" fmla="*/ 7144 h 66675"/>
                <a:gd name="connsiteX6" fmla="*/ 18574 w 19050"/>
                <a:gd name="connsiteY6" fmla="*/ 12859 h 66675"/>
                <a:gd name="connsiteX7" fmla="*/ 18574 w 19050"/>
                <a:gd name="connsiteY7" fmla="*/ 62389 h 66675"/>
                <a:gd name="connsiteX8" fmla="*/ 12859 w 19050"/>
                <a:gd name="connsiteY8" fmla="*/ 68104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050" h="66675">
                  <a:moveTo>
                    <a:pt x="12859" y="68104"/>
                  </a:moveTo>
                  <a:lnTo>
                    <a:pt x="12859" y="68104"/>
                  </a:lnTo>
                  <a:cubicBezTo>
                    <a:pt x="10001" y="68104"/>
                    <a:pt x="7144" y="65246"/>
                    <a:pt x="7144" y="62389"/>
                  </a:cubicBezTo>
                  <a:lnTo>
                    <a:pt x="7144" y="12859"/>
                  </a:lnTo>
                  <a:cubicBezTo>
                    <a:pt x="7144" y="10001"/>
                    <a:pt x="10001" y="7144"/>
                    <a:pt x="12859" y="7144"/>
                  </a:cubicBezTo>
                  <a:lnTo>
                    <a:pt x="12859" y="7144"/>
                  </a:lnTo>
                  <a:cubicBezTo>
                    <a:pt x="15716" y="7144"/>
                    <a:pt x="18574" y="10001"/>
                    <a:pt x="18574" y="12859"/>
                  </a:cubicBezTo>
                  <a:lnTo>
                    <a:pt x="18574" y="62389"/>
                  </a:lnTo>
                  <a:cubicBezTo>
                    <a:pt x="18574" y="65246"/>
                    <a:pt x="15716" y="68104"/>
                    <a:pt x="12859" y="68104"/>
                  </a:cubicBezTo>
                  <a:close/>
                </a:path>
              </a:pathLst>
            </a:custGeom>
            <a:solidFill>
              <a:srgbClr val="80808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9" name="Freeform: Shape 958">
              <a:extLst>
                <a:ext uri="{FF2B5EF4-FFF2-40B4-BE49-F238E27FC236}">
                  <a16:creationId xmlns:a16="http://schemas.microsoft.com/office/drawing/2014/main" id="{DD411FDE-A452-41E7-B074-BF4CD9CE914A}"/>
                </a:ext>
              </a:extLst>
            </p:cNvPr>
            <p:cNvSpPr/>
            <p:nvPr/>
          </p:nvSpPr>
          <p:spPr>
            <a:xfrm>
              <a:off x="4776089" y="3829487"/>
              <a:ext cx="62939" cy="220286"/>
            </a:xfrm>
            <a:custGeom>
              <a:avLst/>
              <a:gdLst>
                <a:gd name="connsiteX0" fmla="*/ 12859 w 19050"/>
                <a:gd name="connsiteY0" fmla="*/ 68104 h 66675"/>
                <a:gd name="connsiteX1" fmla="*/ 12859 w 19050"/>
                <a:gd name="connsiteY1" fmla="*/ 68104 h 66675"/>
                <a:gd name="connsiteX2" fmla="*/ 7144 w 19050"/>
                <a:gd name="connsiteY2" fmla="*/ 62389 h 66675"/>
                <a:gd name="connsiteX3" fmla="*/ 7144 w 19050"/>
                <a:gd name="connsiteY3" fmla="*/ 12859 h 66675"/>
                <a:gd name="connsiteX4" fmla="*/ 12859 w 19050"/>
                <a:gd name="connsiteY4" fmla="*/ 7144 h 66675"/>
                <a:gd name="connsiteX5" fmla="*/ 12859 w 19050"/>
                <a:gd name="connsiteY5" fmla="*/ 7144 h 66675"/>
                <a:gd name="connsiteX6" fmla="*/ 18574 w 19050"/>
                <a:gd name="connsiteY6" fmla="*/ 12859 h 66675"/>
                <a:gd name="connsiteX7" fmla="*/ 18574 w 19050"/>
                <a:gd name="connsiteY7" fmla="*/ 62389 h 66675"/>
                <a:gd name="connsiteX8" fmla="*/ 12859 w 19050"/>
                <a:gd name="connsiteY8" fmla="*/ 68104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050" h="66675">
                  <a:moveTo>
                    <a:pt x="12859" y="68104"/>
                  </a:moveTo>
                  <a:lnTo>
                    <a:pt x="12859" y="68104"/>
                  </a:lnTo>
                  <a:cubicBezTo>
                    <a:pt x="10001" y="68104"/>
                    <a:pt x="7144" y="65246"/>
                    <a:pt x="7144" y="62389"/>
                  </a:cubicBezTo>
                  <a:lnTo>
                    <a:pt x="7144" y="12859"/>
                  </a:lnTo>
                  <a:cubicBezTo>
                    <a:pt x="7144" y="10001"/>
                    <a:pt x="10001" y="7144"/>
                    <a:pt x="12859" y="7144"/>
                  </a:cubicBezTo>
                  <a:lnTo>
                    <a:pt x="12859" y="7144"/>
                  </a:lnTo>
                  <a:cubicBezTo>
                    <a:pt x="15716" y="7144"/>
                    <a:pt x="18574" y="10001"/>
                    <a:pt x="18574" y="12859"/>
                  </a:cubicBezTo>
                  <a:lnTo>
                    <a:pt x="18574" y="62389"/>
                  </a:lnTo>
                  <a:cubicBezTo>
                    <a:pt x="19526" y="65246"/>
                    <a:pt x="16669" y="68104"/>
                    <a:pt x="12859" y="68104"/>
                  </a:cubicBezTo>
                  <a:close/>
                </a:path>
              </a:pathLst>
            </a:custGeom>
            <a:solidFill>
              <a:srgbClr val="80808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0" name="Freeform: Shape 959">
              <a:extLst>
                <a:ext uri="{FF2B5EF4-FFF2-40B4-BE49-F238E27FC236}">
                  <a16:creationId xmlns:a16="http://schemas.microsoft.com/office/drawing/2014/main" id="{79B81F7A-E95C-408D-BF84-07D5305EDE24}"/>
                </a:ext>
              </a:extLst>
            </p:cNvPr>
            <p:cNvSpPr/>
            <p:nvPr/>
          </p:nvSpPr>
          <p:spPr>
            <a:xfrm>
              <a:off x="3520451" y="3178068"/>
              <a:ext cx="1321716" cy="2737840"/>
            </a:xfrm>
            <a:custGeom>
              <a:avLst/>
              <a:gdLst>
                <a:gd name="connsiteX0" fmla="*/ 350044 w 400050"/>
                <a:gd name="connsiteY0" fmla="*/ 7144 h 828675"/>
                <a:gd name="connsiteX1" fmla="*/ 53816 w 400050"/>
                <a:gd name="connsiteY1" fmla="*/ 7144 h 828675"/>
                <a:gd name="connsiteX2" fmla="*/ 7144 w 400050"/>
                <a:gd name="connsiteY2" fmla="*/ 53816 h 828675"/>
                <a:gd name="connsiteX3" fmla="*/ 7144 w 400050"/>
                <a:gd name="connsiteY3" fmla="*/ 781526 h 828675"/>
                <a:gd name="connsiteX4" fmla="*/ 53816 w 400050"/>
                <a:gd name="connsiteY4" fmla="*/ 828199 h 828675"/>
                <a:gd name="connsiteX5" fmla="*/ 350044 w 400050"/>
                <a:gd name="connsiteY5" fmla="*/ 828199 h 828675"/>
                <a:gd name="connsiteX6" fmla="*/ 396716 w 400050"/>
                <a:gd name="connsiteY6" fmla="*/ 781526 h 828675"/>
                <a:gd name="connsiteX7" fmla="*/ 396716 w 400050"/>
                <a:gd name="connsiteY7" fmla="*/ 53816 h 828675"/>
                <a:gd name="connsiteX8" fmla="*/ 350044 w 400050"/>
                <a:gd name="connsiteY8" fmla="*/ 7144 h 828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00050" h="828675">
                  <a:moveTo>
                    <a:pt x="350044" y="7144"/>
                  </a:moveTo>
                  <a:lnTo>
                    <a:pt x="53816" y="7144"/>
                  </a:lnTo>
                  <a:cubicBezTo>
                    <a:pt x="28099" y="7144"/>
                    <a:pt x="7144" y="28099"/>
                    <a:pt x="7144" y="53816"/>
                  </a:cubicBezTo>
                  <a:lnTo>
                    <a:pt x="7144" y="781526"/>
                  </a:lnTo>
                  <a:cubicBezTo>
                    <a:pt x="7144" y="807244"/>
                    <a:pt x="28099" y="828199"/>
                    <a:pt x="53816" y="828199"/>
                  </a:cubicBezTo>
                  <a:lnTo>
                    <a:pt x="350044" y="828199"/>
                  </a:lnTo>
                  <a:cubicBezTo>
                    <a:pt x="375761" y="828199"/>
                    <a:pt x="396716" y="807244"/>
                    <a:pt x="396716" y="781526"/>
                  </a:cubicBezTo>
                  <a:lnTo>
                    <a:pt x="396716" y="53816"/>
                  </a:lnTo>
                  <a:cubicBezTo>
                    <a:pt x="396716" y="28099"/>
                    <a:pt x="375761" y="7144"/>
                    <a:pt x="350044" y="7144"/>
                  </a:cubicBezTo>
                  <a:close/>
                </a:path>
              </a:pathLst>
            </a:custGeom>
            <a:solidFill>
              <a:srgbClr val="80808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61" name="Freeform: Shape 960">
              <a:extLst>
                <a:ext uri="{FF2B5EF4-FFF2-40B4-BE49-F238E27FC236}">
                  <a16:creationId xmlns:a16="http://schemas.microsoft.com/office/drawing/2014/main" id="{41280AFE-6734-444A-BC6B-89FB1BFE8F40}"/>
                </a:ext>
              </a:extLst>
            </p:cNvPr>
            <p:cNvSpPr/>
            <p:nvPr/>
          </p:nvSpPr>
          <p:spPr>
            <a:xfrm>
              <a:off x="3529897" y="3190651"/>
              <a:ext cx="1290246" cy="2706371"/>
            </a:xfrm>
            <a:custGeom>
              <a:avLst/>
              <a:gdLst>
                <a:gd name="connsiteX0" fmla="*/ 345281 w 390525"/>
                <a:gd name="connsiteY0" fmla="*/ 7144 h 819150"/>
                <a:gd name="connsiteX1" fmla="*/ 52864 w 390525"/>
                <a:gd name="connsiteY1" fmla="*/ 7144 h 819150"/>
                <a:gd name="connsiteX2" fmla="*/ 7144 w 390525"/>
                <a:gd name="connsiteY2" fmla="*/ 52864 h 819150"/>
                <a:gd name="connsiteX3" fmla="*/ 7144 w 390525"/>
                <a:gd name="connsiteY3" fmla="*/ 772954 h 819150"/>
                <a:gd name="connsiteX4" fmla="*/ 52864 w 390525"/>
                <a:gd name="connsiteY4" fmla="*/ 818674 h 819150"/>
                <a:gd name="connsiteX5" fmla="*/ 345281 w 390525"/>
                <a:gd name="connsiteY5" fmla="*/ 818674 h 819150"/>
                <a:gd name="connsiteX6" fmla="*/ 391001 w 390525"/>
                <a:gd name="connsiteY6" fmla="*/ 772954 h 819150"/>
                <a:gd name="connsiteX7" fmla="*/ 391001 w 390525"/>
                <a:gd name="connsiteY7" fmla="*/ 52864 h 819150"/>
                <a:gd name="connsiteX8" fmla="*/ 345281 w 390525"/>
                <a:gd name="connsiteY8" fmla="*/ 7144 h 819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0525" h="819150">
                  <a:moveTo>
                    <a:pt x="345281" y="7144"/>
                  </a:moveTo>
                  <a:lnTo>
                    <a:pt x="52864" y="7144"/>
                  </a:lnTo>
                  <a:cubicBezTo>
                    <a:pt x="27146" y="7144"/>
                    <a:pt x="7144" y="27146"/>
                    <a:pt x="7144" y="52864"/>
                  </a:cubicBezTo>
                  <a:lnTo>
                    <a:pt x="7144" y="772954"/>
                  </a:lnTo>
                  <a:cubicBezTo>
                    <a:pt x="7144" y="798671"/>
                    <a:pt x="27146" y="818674"/>
                    <a:pt x="52864" y="818674"/>
                  </a:cubicBezTo>
                  <a:lnTo>
                    <a:pt x="345281" y="818674"/>
                  </a:lnTo>
                  <a:cubicBezTo>
                    <a:pt x="370999" y="818674"/>
                    <a:pt x="391001" y="798671"/>
                    <a:pt x="391001" y="772954"/>
                  </a:cubicBezTo>
                  <a:lnTo>
                    <a:pt x="391001" y="52864"/>
                  </a:lnTo>
                  <a:cubicBezTo>
                    <a:pt x="391001" y="28099"/>
                    <a:pt x="370046" y="7144"/>
                    <a:pt x="345281" y="7144"/>
                  </a:cubicBezTo>
                  <a:close/>
                </a:path>
              </a:pathLst>
            </a:custGeom>
            <a:solidFill>
              <a:srgbClr val="1A1A1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2" name="Freeform: Shape 961">
              <a:extLst>
                <a:ext uri="{FF2B5EF4-FFF2-40B4-BE49-F238E27FC236}">
                  <a16:creationId xmlns:a16="http://schemas.microsoft.com/office/drawing/2014/main" id="{95E4BA64-BD9E-4322-87A8-22EF63A0D3AF}"/>
                </a:ext>
              </a:extLst>
            </p:cNvPr>
            <p:cNvSpPr/>
            <p:nvPr/>
          </p:nvSpPr>
          <p:spPr>
            <a:xfrm>
              <a:off x="3627447" y="3596610"/>
              <a:ext cx="1101430" cy="1951104"/>
            </a:xfrm>
            <a:custGeom>
              <a:avLst/>
              <a:gdLst>
                <a:gd name="connsiteX0" fmla="*/ 7144 w 333375"/>
                <a:gd name="connsiteY0" fmla="*/ 7144 h 590550"/>
                <a:gd name="connsiteX1" fmla="*/ 331946 w 333375"/>
                <a:gd name="connsiteY1" fmla="*/ 7144 h 590550"/>
                <a:gd name="connsiteX2" fmla="*/ 331946 w 333375"/>
                <a:gd name="connsiteY2" fmla="*/ 586264 h 590550"/>
                <a:gd name="connsiteX3" fmla="*/ 7144 w 333375"/>
                <a:gd name="connsiteY3" fmla="*/ 586264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3375" h="590550">
                  <a:moveTo>
                    <a:pt x="7144" y="7144"/>
                  </a:moveTo>
                  <a:lnTo>
                    <a:pt x="331946" y="7144"/>
                  </a:lnTo>
                  <a:lnTo>
                    <a:pt x="331946" y="586264"/>
                  </a:lnTo>
                  <a:lnTo>
                    <a:pt x="7144" y="58626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grpSp>
          <p:nvGrpSpPr>
            <p:cNvPr id="963" name="Group 962">
              <a:extLst>
                <a:ext uri="{FF2B5EF4-FFF2-40B4-BE49-F238E27FC236}">
                  <a16:creationId xmlns:a16="http://schemas.microsoft.com/office/drawing/2014/main" id="{1A658B89-5FE9-40C7-BE2A-F69C7714EDDF}"/>
                </a:ext>
              </a:extLst>
            </p:cNvPr>
            <p:cNvGrpSpPr/>
            <p:nvPr/>
          </p:nvGrpSpPr>
          <p:grpSpPr>
            <a:xfrm>
              <a:off x="4092761" y="5635852"/>
              <a:ext cx="164520" cy="173080"/>
              <a:chOff x="6772303" y="6038214"/>
              <a:chExt cx="140650" cy="147968"/>
            </a:xfrm>
          </p:grpSpPr>
          <p:sp>
            <p:nvSpPr>
              <p:cNvPr id="967" name="Oval 966">
                <a:extLst>
                  <a:ext uri="{FF2B5EF4-FFF2-40B4-BE49-F238E27FC236}">
                    <a16:creationId xmlns:a16="http://schemas.microsoft.com/office/drawing/2014/main" id="{1DE5BB98-6589-4371-9FA3-AAA70A14C1E3}"/>
                  </a:ext>
                </a:extLst>
              </p:cNvPr>
              <p:cNvSpPr/>
              <p:nvPr/>
            </p:nvSpPr>
            <p:spPr>
              <a:xfrm>
                <a:off x="6772303" y="6038214"/>
                <a:ext cx="140650" cy="147968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8" name="Oval 967">
                <a:extLst>
                  <a:ext uri="{FF2B5EF4-FFF2-40B4-BE49-F238E27FC236}">
                    <a16:creationId xmlns:a16="http://schemas.microsoft.com/office/drawing/2014/main" id="{F0954004-8744-419C-949D-BA8CCCE3A2AD}"/>
                  </a:ext>
                </a:extLst>
              </p:cNvPr>
              <p:cNvSpPr/>
              <p:nvPr/>
            </p:nvSpPr>
            <p:spPr>
              <a:xfrm>
                <a:off x="6807465" y="6071635"/>
                <a:ext cx="70326" cy="8118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964" name="Freeform: Shape 963">
              <a:extLst>
                <a:ext uri="{FF2B5EF4-FFF2-40B4-BE49-F238E27FC236}">
                  <a16:creationId xmlns:a16="http://schemas.microsoft.com/office/drawing/2014/main" id="{D8BE087B-0608-4926-A6AF-9CE703FE7233}"/>
                </a:ext>
              </a:extLst>
            </p:cNvPr>
            <p:cNvSpPr/>
            <p:nvPr/>
          </p:nvSpPr>
          <p:spPr>
            <a:xfrm>
              <a:off x="3821102" y="3628406"/>
              <a:ext cx="906450" cy="1887518"/>
            </a:xfrm>
            <a:custGeom>
              <a:avLst/>
              <a:gdLst>
                <a:gd name="connsiteX0" fmla="*/ 614149 w 1119116"/>
                <a:gd name="connsiteY0" fmla="*/ 0 h 2330356"/>
                <a:gd name="connsiteX1" fmla="*/ 1115704 w 1119116"/>
                <a:gd name="connsiteY1" fmla="*/ 6824 h 2330356"/>
                <a:gd name="connsiteX2" fmla="*/ 1119116 w 1119116"/>
                <a:gd name="connsiteY2" fmla="*/ 2330356 h 2330356"/>
                <a:gd name="connsiteX3" fmla="*/ 0 w 1119116"/>
                <a:gd name="connsiteY3" fmla="*/ 2330356 h 2330356"/>
                <a:gd name="connsiteX4" fmla="*/ 614149 w 1119116"/>
                <a:gd name="connsiteY4" fmla="*/ 0 h 2330356"/>
                <a:gd name="connsiteX0" fmla="*/ 614149 w 1119116"/>
                <a:gd name="connsiteY0" fmla="*/ 0 h 2330356"/>
                <a:gd name="connsiteX1" fmla="*/ 1115704 w 1119116"/>
                <a:gd name="connsiteY1" fmla="*/ 3412 h 2330356"/>
                <a:gd name="connsiteX2" fmla="*/ 1119116 w 1119116"/>
                <a:gd name="connsiteY2" fmla="*/ 2330356 h 2330356"/>
                <a:gd name="connsiteX3" fmla="*/ 0 w 1119116"/>
                <a:gd name="connsiteY3" fmla="*/ 2330356 h 2330356"/>
                <a:gd name="connsiteX4" fmla="*/ 614149 w 1119116"/>
                <a:gd name="connsiteY4" fmla="*/ 0 h 2330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9116" h="2330356">
                  <a:moveTo>
                    <a:pt x="614149" y="0"/>
                  </a:moveTo>
                  <a:lnTo>
                    <a:pt x="1115704" y="3412"/>
                  </a:lnTo>
                  <a:cubicBezTo>
                    <a:pt x="1116841" y="777923"/>
                    <a:pt x="1117979" y="1555845"/>
                    <a:pt x="1119116" y="2330356"/>
                  </a:cubicBezTo>
                  <a:lnTo>
                    <a:pt x="0" y="2330356"/>
                  </a:lnTo>
                  <a:lnTo>
                    <a:pt x="614149" y="0"/>
                  </a:lnTo>
                  <a:close/>
                </a:path>
              </a:pathLst>
            </a:custGeom>
            <a:solidFill>
              <a:srgbClr val="999999">
                <a:alpha val="10000"/>
              </a:srgb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65" name="Rectangle: Rounded Corners 964">
              <a:extLst>
                <a:ext uri="{FF2B5EF4-FFF2-40B4-BE49-F238E27FC236}">
                  <a16:creationId xmlns:a16="http://schemas.microsoft.com/office/drawing/2014/main" id="{5EB2B5D5-11E6-48A7-A6A0-CC595CE92E4A}"/>
                </a:ext>
              </a:extLst>
            </p:cNvPr>
            <p:cNvSpPr/>
            <p:nvPr/>
          </p:nvSpPr>
          <p:spPr>
            <a:xfrm>
              <a:off x="4058661" y="3449093"/>
              <a:ext cx="254255" cy="58393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6" name="Oval 965">
              <a:extLst>
                <a:ext uri="{FF2B5EF4-FFF2-40B4-BE49-F238E27FC236}">
                  <a16:creationId xmlns:a16="http://schemas.microsoft.com/office/drawing/2014/main" id="{B6103770-84EA-4BCA-912B-91E14946F9EF}"/>
                </a:ext>
              </a:extLst>
            </p:cNvPr>
            <p:cNvSpPr/>
            <p:nvPr/>
          </p:nvSpPr>
          <p:spPr>
            <a:xfrm>
              <a:off x="3922825" y="3449093"/>
              <a:ext cx="58393" cy="58393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69" name="Freeform 38">
            <a:extLst>
              <a:ext uri="{FF2B5EF4-FFF2-40B4-BE49-F238E27FC236}">
                <a16:creationId xmlns:a16="http://schemas.microsoft.com/office/drawing/2014/main" id="{40148751-E5FC-4B7F-A5CA-85A35271590F}"/>
              </a:ext>
            </a:extLst>
          </p:cNvPr>
          <p:cNvSpPr>
            <a:spLocks noChangeAspect="1"/>
          </p:cNvSpPr>
          <p:nvPr/>
        </p:nvSpPr>
        <p:spPr>
          <a:xfrm rot="2592912">
            <a:off x="1477645" y="2694532"/>
            <a:ext cx="1563416" cy="1216503"/>
          </a:xfrm>
          <a:custGeom>
            <a:avLst/>
            <a:gdLst>
              <a:gd name="connsiteX0" fmla="*/ 296870 w 3865288"/>
              <a:gd name="connsiteY0" fmla="*/ 263283 h 3007610"/>
              <a:gd name="connsiteX1" fmla="*/ 1229426 w 3865288"/>
              <a:gd name="connsiteY1" fmla="*/ 364513 h 3007610"/>
              <a:gd name="connsiteX2" fmla="*/ 1461439 w 3865288"/>
              <a:gd name="connsiteY2" fmla="*/ 682388 h 3007610"/>
              <a:gd name="connsiteX3" fmla="*/ 2937058 w 3865288"/>
              <a:gd name="connsiteY3" fmla="*/ 854705 h 3007610"/>
              <a:gd name="connsiteX4" fmla="*/ 3289645 w 3865288"/>
              <a:gd name="connsiteY4" fmla="*/ 1194179 h 3007610"/>
              <a:gd name="connsiteX5" fmla="*/ 3597846 w 3865288"/>
              <a:gd name="connsiteY5" fmla="*/ 3007610 h 3007610"/>
              <a:gd name="connsiteX6" fmla="*/ 346298 w 3865288"/>
              <a:gd name="connsiteY6" fmla="*/ 2636865 h 3007610"/>
              <a:gd name="connsiteX7" fmla="*/ 0 w 3865288"/>
              <a:gd name="connsiteY7" fmla="*/ 502119 h 3007610"/>
              <a:gd name="connsiteX8" fmla="*/ 282628 w 3865288"/>
              <a:gd name="connsiteY8" fmla="*/ 498143 h 3007610"/>
              <a:gd name="connsiteX9" fmla="*/ 296870 w 3865288"/>
              <a:gd name="connsiteY9" fmla="*/ 263283 h 3007610"/>
              <a:gd name="connsiteX10" fmla="*/ 682924 w 3865288"/>
              <a:gd name="connsiteY10" fmla="*/ 0 h 3007610"/>
              <a:gd name="connsiteX11" fmla="*/ 1570028 w 3865288"/>
              <a:gd name="connsiteY11" fmla="*/ 109182 h 3007610"/>
              <a:gd name="connsiteX12" fmla="*/ 1829336 w 3865288"/>
              <a:gd name="connsiteY12" fmla="*/ 436728 h 3007610"/>
              <a:gd name="connsiteX13" fmla="*/ 3664960 w 3865288"/>
              <a:gd name="connsiteY13" fmla="*/ 668740 h 3007610"/>
              <a:gd name="connsiteX14" fmla="*/ 3856028 w 3865288"/>
              <a:gd name="connsiteY14" fmla="*/ 1009934 h 3007610"/>
              <a:gd name="connsiteX15" fmla="*/ 3612623 w 3865288"/>
              <a:gd name="connsiteY15" fmla="*/ 3007017 h 3007610"/>
              <a:gd name="connsiteX16" fmla="*/ 3487539 w 3865288"/>
              <a:gd name="connsiteY16" fmla="*/ 1084997 h 3007610"/>
              <a:gd name="connsiteX17" fmla="*/ 3255527 w 3865288"/>
              <a:gd name="connsiteY17" fmla="*/ 812041 h 3007610"/>
              <a:gd name="connsiteX18" fmla="*/ 1651915 w 3865288"/>
              <a:gd name="connsiteY18" fmla="*/ 614149 h 3007610"/>
              <a:gd name="connsiteX19" fmla="*/ 1372136 w 3865288"/>
              <a:gd name="connsiteY19" fmla="*/ 279779 h 3007610"/>
              <a:gd name="connsiteX20" fmla="*/ 688910 w 3865288"/>
              <a:gd name="connsiteY20" fmla="*/ 177421 h 3007610"/>
              <a:gd name="connsiteX21" fmla="*/ 682924 w 3865288"/>
              <a:gd name="connsiteY21" fmla="*/ 0 h 3007610"/>
              <a:gd name="connsiteX0" fmla="*/ 296870 w 3865288"/>
              <a:gd name="connsiteY0" fmla="*/ 263283 h 3007610"/>
              <a:gd name="connsiteX1" fmla="*/ 1229426 w 3865288"/>
              <a:gd name="connsiteY1" fmla="*/ 364513 h 3007610"/>
              <a:gd name="connsiteX2" fmla="*/ 1461439 w 3865288"/>
              <a:gd name="connsiteY2" fmla="*/ 682388 h 3007610"/>
              <a:gd name="connsiteX3" fmla="*/ 2937058 w 3865288"/>
              <a:gd name="connsiteY3" fmla="*/ 854705 h 3007610"/>
              <a:gd name="connsiteX4" fmla="*/ 3289645 w 3865288"/>
              <a:gd name="connsiteY4" fmla="*/ 1194179 h 3007610"/>
              <a:gd name="connsiteX5" fmla="*/ 3597846 w 3865288"/>
              <a:gd name="connsiteY5" fmla="*/ 3007610 h 3007610"/>
              <a:gd name="connsiteX6" fmla="*/ 346298 w 3865288"/>
              <a:gd name="connsiteY6" fmla="*/ 2636865 h 3007610"/>
              <a:gd name="connsiteX7" fmla="*/ 0 w 3865288"/>
              <a:gd name="connsiteY7" fmla="*/ 502119 h 3007610"/>
              <a:gd name="connsiteX8" fmla="*/ 282628 w 3865288"/>
              <a:gd name="connsiteY8" fmla="*/ 498143 h 3007610"/>
              <a:gd name="connsiteX9" fmla="*/ 296870 w 3865288"/>
              <a:gd name="connsiteY9" fmla="*/ 263283 h 3007610"/>
              <a:gd name="connsiteX10" fmla="*/ 682924 w 3865288"/>
              <a:gd name="connsiteY10" fmla="*/ 0 h 3007610"/>
              <a:gd name="connsiteX11" fmla="*/ 1570028 w 3865288"/>
              <a:gd name="connsiteY11" fmla="*/ 109182 h 3007610"/>
              <a:gd name="connsiteX12" fmla="*/ 1829336 w 3865288"/>
              <a:gd name="connsiteY12" fmla="*/ 436728 h 3007610"/>
              <a:gd name="connsiteX13" fmla="*/ 3664960 w 3865288"/>
              <a:gd name="connsiteY13" fmla="*/ 668740 h 3007610"/>
              <a:gd name="connsiteX14" fmla="*/ 3856028 w 3865288"/>
              <a:gd name="connsiteY14" fmla="*/ 1009934 h 3007610"/>
              <a:gd name="connsiteX15" fmla="*/ 3612623 w 3865288"/>
              <a:gd name="connsiteY15" fmla="*/ 3007017 h 3007610"/>
              <a:gd name="connsiteX16" fmla="*/ 3487539 w 3865288"/>
              <a:gd name="connsiteY16" fmla="*/ 1084997 h 3007610"/>
              <a:gd name="connsiteX17" fmla="*/ 3255527 w 3865288"/>
              <a:gd name="connsiteY17" fmla="*/ 812041 h 3007610"/>
              <a:gd name="connsiteX18" fmla="*/ 1651915 w 3865288"/>
              <a:gd name="connsiteY18" fmla="*/ 614149 h 3007610"/>
              <a:gd name="connsiteX19" fmla="*/ 1372136 w 3865288"/>
              <a:gd name="connsiteY19" fmla="*/ 279779 h 3007610"/>
              <a:gd name="connsiteX20" fmla="*/ 662094 w 3865288"/>
              <a:gd name="connsiteY20" fmla="*/ 164013 h 3007610"/>
              <a:gd name="connsiteX21" fmla="*/ 682924 w 3865288"/>
              <a:gd name="connsiteY21" fmla="*/ 0 h 3007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865288" h="3007610">
                <a:moveTo>
                  <a:pt x="296870" y="263283"/>
                </a:moveTo>
                <a:lnTo>
                  <a:pt x="1229426" y="364513"/>
                </a:lnTo>
                <a:lnTo>
                  <a:pt x="1461439" y="682388"/>
                </a:lnTo>
                <a:lnTo>
                  <a:pt x="2937058" y="854705"/>
                </a:lnTo>
                <a:cubicBezTo>
                  <a:pt x="3245418" y="884374"/>
                  <a:pt x="3271508" y="1057167"/>
                  <a:pt x="3289645" y="1194179"/>
                </a:cubicBezTo>
                <a:lnTo>
                  <a:pt x="3597846" y="3007610"/>
                </a:lnTo>
                <a:lnTo>
                  <a:pt x="346298" y="2636865"/>
                </a:lnTo>
                <a:lnTo>
                  <a:pt x="0" y="502119"/>
                </a:lnTo>
                <a:lnTo>
                  <a:pt x="282628" y="498143"/>
                </a:lnTo>
                <a:lnTo>
                  <a:pt x="296870" y="263283"/>
                </a:lnTo>
                <a:close/>
                <a:moveTo>
                  <a:pt x="682924" y="0"/>
                </a:moveTo>
                <a:lnTo>
                  <a:pt x="1570028" y="109182"/>
                </a:lnTo>
                <a:lnTo>
                  <a:pt x="1829336" y="436728"/>
                </a:lnTo>
                <a:lnTo>
                  <a:pt x="3664960" y="668740"/>
                </a:lnTo>
                <a:cubicBezTo>
                  <a:pt x="3883700" y="698983"/>
                  <a:pt x="3875827" y="816690"/>
                  <a:pt x="3856028" y="1009934"/>
                </a:cubicBezTo>
                <a:lnTo>
                  <a:pt x="3612623" y="3007017"/>
                </a:lnTo>
                <a:lnTo>
                  <a:pt x="3487539" y="1084997"/>
                </a:lnTo>
                <a:cubicBezTo>
                  <a:pt x="3489715" y="954256"/>
                  <a:pt x="3444181" y="835439"/>
                  <a:pt x="3255527" y="812041"/>
                </a:cubicBezTo>
                <a:lnTo>
                  <a:pt x="1651915" y="614149"/>
                </a:lnTo>
                <a:lnTo>
                  <a:pt x="1372136" y="279779"/>
                </a:lnTo>
                <a:lnTo>
                  <a:pt x="662094" y="164013"/>
                </a:lnTo>
                <a:cubicBezTo>
                  <a:pt x="675742" y="104873"/>
                  <a:pt x="669276" y="59140"/>
                  <a:pt x="68292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970" name="Freeform 38">
            <a:extLst>
              <a:ext uri="{FF2B5EF4-FFF2-40B4-BE49-F238E27FC236}">
                <a16:creationId xmlns:a16="http://schemas.microsoft.com/office/drawing/2014/main" id="{A067AB17-1E6E-40A3-B7B5-E61DF31F2157}"/>
              </a:ext>
            </a:extLst>
          </p:cNvPr>
          <p:cNvSpPr>
            <a:spLocks noChangeAspect="1"/>
          </p:cNvSpPr>
          <p:nvPr/>
        </p:nvSpPr>
        <p:spPr>
          <a:xfrm rot="19007088" flipH="1">
            <a:off x="9162640" y="2694532"/>
            <a:ext cx="1563416" cy="1216503"/>
          </a:xfrm>
          <a:custGeom>
            <a:avLst/>
            <a:gdLst>
              <a:gd name="connsiteX0" fmla="*/ 296870 w 3865288"/>
              <a:gd name="connsiteY0" fmla="*/ 263283 h 3007610"/>
              <a:gd name="connsiteX1" fmla="*/ 1229426 w 3865288"/>
              <a:gd name="connsiteY1" fmla="*/ 364513 h 3007610"/>
              <a:gd name="connsiteX2" fmla="*/ 1461439 w 3865288"/>
              <a:gd name="connsiteY2" fmla="*/ 682388 h 3007610"/>
              <a:gd name="connsiteX3" fmla="*/ 2937058 w 3865288"/>
              <a:gd name="connsiteY3" fmla="*/ 854705 h 3007610"/>
              <a:gd name="connsiteX4" fmla="*/ 3289645 w 3865288"/>
              <a:gd name="connsiteY4" fmla="*/ 1194179 h 3007610"/>
              <a:gd name="connsiteX5" fmla="*/ 3597846 w 3865288"/>
              <a:gd name="connsiteY5" fmla="*/ 3007610 h 3007610"/>
              <a:gd name="connsiteX6" fmla="*/ 346298 w 3865288"/>
              <a:gd name="connsiteY6" fmla="*/ 2636865 h 3007610"/>
              <a:gd name="connsiteX7" fmla="*/ 0 w 3865288"/>
              <a:gd name="connsiteY7" fmla="*/ 502119 h 3007610"/>
              <a:gd name="connsiteX8" fmla="*/ 282628 w 3865288"/>
              <a:gd name="connsiteY8" fmla="*/ 498143 h 3007610"/>
              <a:gd name="connsiteX9" fmla="*/ 296870 w 3865288"/>
              <a:gd name="connsiteY9" fmla="*/ 263283 h 3007610"/>
              <a:gd name="connsiteX10" fmla="*/ 682924 w 3865288"/>
              <a:gd name="connsiteY10" fmla="*/ 0 h 3007610"/>
              <a:gd name="connsiteX11" fmla="*/ 1570028 w 3865288"/>
              <a:gd name="connsiteY11" fmla="*/ 109182 h 3007610"/>
              <a:gd name="connsiteX12" fmla="*/ 1829336 w 3865288"/>
              <a:gd name="connsiteY12" fmla="*/ 436728 h 3007610"/>
              <a:gd name="connsiteX13" fmla="*/ 3664960 w 3865288"/>
              <a:gd name="connsiteY13" fmla="*/ 668740 h 3007610"/>
              <a:gd name="connsiteX14" fmla="*/ 3856028 w 3865288"/>
              <a:gd name="connsiteY14" fmla="*/ 1009934 h 3007610"/>
              <a:gd name="connsiteX15" fmla="*/ 3612623 w 3865288"/>
              <a:gd name="connsiteY15" fmla="*/ 3007017 h 3007610"/>
              <a:gd name="connsiteX16" fmla="*/ 3487539 w 3865288"/>
              <a:gd name="connsiteY16" fmla="*/ 1084997 h 3007610"/>
              <a:gd name="connsiteX17" fmla="*/ 3255527 w 3865288"/>
              <a:gd name="connsiteY17" fmla="*/ 812041 h 3007610"/>
              <a:gd name="connsiteX18" fmla="*/ 1651915 w 3865288"/>
              <a:gd name="connsiteY18" fmla="*/ 614149 h 3007610"/>
              <a:gd name="connsiteX19" fmla="*/ 1372136 w 3865288"/>
              <a:gd name="connsiteY19" fmla="*/ 279779 h 3007610"/>
              <a:gd name="connsiteX20" fmla="*/ 688910 w 3865288"/>
              <a:gd name="connsiteY20" fmla="*/ 177421 h 3007610"/>
              <a:gd name="connsiteX21" fmla="*/ 682924 w 3865288"/>
              <a:gd name="connsiteY21" fmla="*/ 0 h 3007610"/>
              <a:gd name="connsiteX0" fmla="*/ 296870 w 3865288"/>
              <a:gd name="connsiteY0" fmla="*/ 263283 h 3007610"/>
              <a:gd name="connsiteX1" fmla="*/ 1229426 w 3865288"/>
              <a:gd name="connsiteY1" fmla="*/ 364513 h 3007610"/>
              <a:gd name="connsiteX2" fmla="*/ 1461439 w 3865288"/>
              <a:gd name="connsiteY2" fmla="*/ 682388 h 3007610"/>
              <a:gd name="connsiteX3" fmla="*/ 2937058 w 3865288"/>
              <a:gd name="connsiteY3" fmla="*/ 854705 h 3007610"/>
              <a:gd name="connsiteX4" fmla="*/ 3289645 w 3865288"/>
              <a:gd name="connsiteY4" fmla="*/ 1194179 h 3007610"/>
              <a:gd name="connsiteX5" fmla="*/ 3597846 w 3865288"/>
              <a:gd name="connsiteY5" fmla="*/ 3007610 h 3007610"/>
              <a:gd name="connsiteX6" fmla="*/ 346298 w 3865288"/>
              <a:gd name="connsiteY6" fmla="*/ 2636865 h 3007610"/>
              <a:gd name="connsiteX7" fmla="*/ 0 w 3865288"/>
              <a:gd name="connsiteY7" fmla="*/ 502119 h 3007610"/>
              <a:gd name="connsiteX8" fmla="*/ 282628 w 3865288"/>
              <a:gd name="connsiteY8" fmla="*/ 498143 h 3007610"/>
              <a:gd name="connsiteX9" fmla="*/ 296870 w 3865288"/>
              <a:gd name="connsiteY9" fmla="*/ 263283 h 3007610"/>
              <a:gd name="connsiteX10" fmla="*/ 682924 w 3865288"/>
              <a:gd name="connsiteY10" fmla="*/ 0 h 3007610"/>
              <a:gd name="connsiteX11" fmla="*/ 1570028 w 3865288"/>
              <a:gd name="connsiteY11" fmla="*/ 109182 h 3007610"/>
              <a:gd name="connsiteX12" fmla="*/ 1829336 w 3865288"/>
              <a:gd name="connsiteY12" fmla="*/ 436728 h 3007610"/>
              <a:gd name="connsiteX13" fmla="*/ 3664960 w 3865288"/>
              <a:gd name="connsiteY13" fmla="*/ 668740 h 3007610"/>
              <a:gd name="connsiteX14" fmla="*/ 3856028 w 3865288"/>
              <a:gd name="connsiteY14" fmla="*/ 1009934 h 3007610"/>
              <a:gd name="connsiteX15" fmla="*/ 3612623 w 3865288"/>
              <a:gd name="connsiteY15" fmla="*/ 3007017 h 3007610"/>
              <a:gd name="connsiteX16" fmla="*/ 3487539 w 3865288"/>
              <a:gd name="connsiteY16" fmla="*/ 1084997 h 3007610"/>
              <a:gd name="connsiteX17" fmla="*/ 3255527 w 3865288"/>
              <a:gd name="connsiteY17" fmla="*/ 812041 h 3007610"/>
              <a:gd name="connsiteX18" fmla="*/ 1651915 w 3865288"/>
              <a:gd name="connsiteY18" fmla="*/ 614149 h 3007610"/>
              <a:gd name="connsiteX19" fmla="*/ 1372136 w 3865288"/>
              <a:gd name="connsiteY19" fmla="*/ 279779 h 3007610"/>
              <a:gd name="connsiteX20" fmla="*/ 662094 w 3865288"/>
              <a:gd name="connsiteY20" fmla="*/ 164013 h 3007610"/>
              <a:gd name="connsiteX21" fmla="*/ 682924 w 3865288"/>
              <a:gd name="connsiteY21" fmla="*/ 0 h 3007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865288" h="3007610">
                <a:moveTo>
                  <a:pt x="296870" y="263283"/>
                </a:moveTo>
                <a:lnTo>
                  <a:pt x="1229426" y="364513"/>
                </a:lnTo>
                <a:lnTo>
                  <a:pt x="1461439" y="682388"/>
                </a:lnTo>
                <a:lnTo>
                  <a:pt x="2937058" y="854705"/>
                </a:lnTo>
                <a:cubicBezTo>
                  <a:pt x="3245418" y="884374"/>
                  <a:pt x="3271508" y="1057167"/>
                  <a:pt x="3289645" y="1194179"/>
                </a:cubicBezTo>
                <a:lnTo>
                  <a:pt x="3597846" y="3007610"/>
                </a:lnTo>
                <a:lnTo>
                  <a:pt x="346298" y="2636865"/>
                </a:lnTo>
                <a:lnTo>
                  <a:pt x="0" y="502119"/>
                </a:lnTo>
                <a:lnTo>
                  <a:pt x="282628" y="498143"/>
                </a:lnTo>
                <a:lnTo>
                  <a:pt x="296870" y="263283"/>
                </a:lnTo>
                <a:close/>
                <a:moveTo>
                  <a:pt x="682924" y="0"/>
                </a:moveTo>
                <a:lnTo>
                  <a:pt x="1570028" y="109182"/>
                </a:lnTo>
                <a:lnTo>
                  <a:pt x="1829336" y="436728"/>
                </a:lnTo>
                <a:lnTo>
                  <a:pt x="3664960" y="668740"/>
                </a:lnTo>
                <a:cubicBezTo>
                  <a:pt x="3883700" y="698983"/>
                  <a:pt x="3875827" y="816690"/>
                  <a:pt x="3856028" y="1009934"/>
                </a:cubicBezTo>
                <a:lnTo>
                  <a:pt x="3612623" y="3007017"/>
                </a:lnTo>
                <a:lnTo>
                  <a:pt x="3487539" y="1084997"/>
                </a:lnTo>
                <a:cubicBezTo>
                  <a:pt x="3489715" y="954256"/>
                  <a:pt x="3444181" y="835439"/>
                  <a:pt x="3255527" y="812041"/>
                </a:cubicBezTo>
                <a:lnTo>
                  <a:pt x="1651915" y="614149"/>
                </a:lnTo>
                <a:lnTo>
                  <a:pt x="1372136" y="279779"/>
                </a:lnTo>
                <a:lnTo>
                  <a:pt x="662094" y="164013"/>
                </a:lnTo>
                <a:cubicBezTo>
                  <a:pt x="675742" y="104873"/>
                  <a:pt x="669276" y="59140"/>
                  <a:pt x="682924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971" name="Arrow: Right 970">
            <a:extLst>
              <a:ext uri="{FF2B5EF4-FFF2-40B4-BE49-F238E27FC236}">
                <a16:creationId xmlns:a16="http://schemas.microsoft.com/office/drawing/2014/main" id="{C0662A52-8A39-45D5-823A-24920775A54F}"/>
              </a:ext>
            </a:extLst>
          </p:cNvPr>
          <p:cNvSpPr/>
          <p:nvPr/>
        </p:nvSpPr>
        <p:spPr>
          <a:xfrm>
            <a:off x="3148918" y="2670988"/>
            <a:ext cx="835846" cy="414017"/>
          </a:xfrm>
          <a:prstGeom prst="rightArrow">
            <a:avLst>
              <a:gd name="adj1" fmla="val 50000"/>
              <a:gd name="adj2" fmla="val 8120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2" name="Arrow: Right 971">
            <a:extLst>
              <a:ext uri="{FF2B5EF4-FFF2-40B4-BE49-F238E27FC236}">
                <a16:creationId xmlns:a16="http://schemas.microsoft.com/office/drawing/2014/main" id="{314F3229-592C-4A4A-826E-1D9995929FF5}"/>
              </a:ext>
            </a:extLst>
          </p:cNvPr>
          <p:cNvSpPr/>
          <p:nvPr/>
        </p:nvSpPr>
        <p:spPr>
          <a:xfrm rot="10800000" flipH="1">
            <a:off x="8377525" y="2670988"/>
            <a:ext cx="835846" cy="414017"/>
          </a:xfrm>
          <a:prstGeom prst="rightArrow">
            <a:avLst>
              <a:gd name="adj1" fmla="val 50000"/>
              <a:gd name="adj2" fmla="val 8120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3" name="타원 14">
            <a:extLst>
              <a:ext uri="{FF2B5EF4-FFF2-40B4-BE49-F238E27FC236}">
                <a16:creationId xmlns:a16="http://schemas.microsoft.com/office/drawing/2014/main" id="{5F8CCFDC-31E0-4517-A3EA-FF25B840F711}"/>
              </a:ext>
            </a:extLst>
          </p:cNvPr>
          <p:cNvSpPr/>
          <p:nvPr/>
        </p:nvSpPr>
        <p:spPr>
          <a:xfrm>
            <a:off x="991898" y="4431194"/>
            <a:ext cx="388504" cy="388504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400" b="1" dirty="0"/>
              <a:t>2</a:t>
            </a:r>
            <a:endParaRPr lang="ko-KR" altLang="en-US" sz="1400" b="1" dirty="0"/>
          </a:p>
        </p:txBody>
      </p:sp>
      <p:sp>
        <p:nvSpPr>
          <p:cNvPr id="974" name="타원 18">
            <a:extLst>
              <a:ext uri="{FF2B5EF4-FFF2-40B4-BE49-F238E27FC236}">
                <a16:creationId xmlns:a16="http://schemas.microsoft.com/office/drawing/2014/main" id="{25ACC3AE-FF5D-4DC5-B013-D5DFE9A95D33}"/>
              </a:ext>
            </a:extLst>
          </p:cNvPr>
          <p:cNvSpPr/>
          <p:nvPr/>
        </p:nvSpPr>
        <p:spPr>
          <a:xfrm>
            <a:off x="5006151" y="4726946"/>
            <a:ext cx="388504" cy="388504"/>
          </a:xfrm>
          <a:prstGeom prst="ellipse">
            <a:avLst/>
          </a:prstGeom>
          <a:solidFill>
            <a:schemeClr val="accent3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400" b="1" dirty="0"/>
              <a:t>1</a:t>
            </a:r>
            <a:endParaRPr lang="ko-KR" altLang="en-US" sz="1400" b="1" dirty="0"/>
          </a:p>
        </p:txBody>
      </p:sp>
      <p:sp>
        <p:nvSpPr>
          <p:cNvPr id="975" name="타원 21">
            <a:extLst>
              <a:ext uri="{FF2B5EF4-FFF2-40B4-BE49-F238E27FC236}">
                <a16:creationId xmlns:a16="http://schemas.microsoft.com/office/drawing/2014/main" id="{B85BB168-893C-4D40-9813-3CF6ED06F599}"/>
              </a:ext>
            </a:extLst>
          </p:cNvPr>
          <p:cNvSpPr/>
          <p:nvPr/>
        </p:nvSpPr>
        <p:spPr>
          <a:xfrm>
            <a:off x="9037132" y="4431194"/>
            <a:ext cx="388504" cy="388504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400" b="1" dirty="0"/>
              <a:t>3</a:t>
            </a:r>
            <a:endParaRPr lang="ko-KR" altLang="en-US" sz="1400" b="1" dirty="0"/>
          </a:p>
        </p:txBody>
      </p:sp>
      <p:sp>
        <p:nvSpPr>
          <p:cNvPr id="976" name="텍스트 개체 틀 11">
            <a:extLst>
              <a:ext uri="{FF2B5EF4-FFF2-40B4-BE49-F238E27FC236}">
                <a16:creationId xmlns:a16="http://schemas.microsoft.com/office/drawing/2014/main" id="{0A225496-0C68-4183-AC5E-3DC450D5437F}"/>
              </a:ext>
            </a:extLst>
          </p:cNvPr>
          <p:cNvSpPr txBox="1">
            <a:spLocks/>
          </p:cNvSpPr>
          <p:nvPr/>
        </p:nvSpPr>
        <p:spPr>
          <a:xfrm>
            <a:off x="1383124" y="4445426"/>
            <a:ext cx="1857262" cy="360040"/>
          </a:xfrm>
          <a:prstGeom prst="rect">
            <a:avLst/>
          </a:prstGeom>
        </p:spPr>
        <p:txBody>
          <a:bodyPr anchor="ctr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CONTENTS HERE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77" name="텍스트 개체 틀 14">
            <a:extLst>
              <a:ext uri="{FF2B5EF4-FFF2-40B4-BE49-F238E27FC236}">
                <a16:creationId xmlns:a16="http://schemas.microsoft.com/office/drawing/2014/main" id="{5D0B8C50-17CA-469B-90B1-EC53B91552A4}"/>
              </a:ext>
            </a:extLst>
          </p:cNvPr>
          <p:cNvSpPr txBox="1">
            <a:spLocks/>
          </p:cNvSpPr>
          <p:nvPr/>
        </p:nvSpPr>
        <p:spPr>
          <a:xfrm>
            <a:off x="5416428" y="4741178"/>
            <a:ext cx="1841227" cy="360040"/>
          </a:xfrm>
          <a:prstGeom prst="rect">
            <a:avLst/>
          </a:prstGeom>
        </p:spPr>
        <p:txBody>
          <a:bodyPr anchor="ctr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400">
                <a:solidFill>
                  <a:schemeClr val="tx1">
                    <a:lumMod val="75000"/>
                    <a:lumOff val="25000"/>
                  </a:schemeClr>
                </a:solidFill>
              </a:rPr>
              <a:t>CONTENTS HERE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78" name="텍스트 개체 틀 18">
            <a:extLst>
              <a:ext uri="{FF2B5EF4-FFF2-40B4-BE49-F238E27FC236}">
                <a16:creationId xmlns:a16="http://schemas.microsoft.com/office/drawing/2014/main" id="{F37A6D5D-A39E-49C7-9847-57CFDE311D40}"/>
              </a:ext>
            </a:extLst>
          </p:cNvPr>
          <p:cNvSpPr txBox="1">
            <a:spLocks/>
          </p:cNvSpPr>
          <p:nvPr/>
        </p:nvSpPr>
        <p:spPr>
          <a:xfrm>
            <a:off x="9447408" y="4445426"/>
            <a:ext cx="1822396" cy="360040"/>
          </a:xfrm>
          <a:prstGeom prst="rect">
            <a:avLst/>
          </a:prstGeom>
        </p:spPr>
        <p:txBody>
          <a:bodyPr anchor="ctr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400">
                <a:solidFill>
                  <a:schemeClr val="tx1">
                    <a:lumMod val="75000"/>
                    <a:lumOff val="25000"/>
                  </a:schemeClr>
                </a:solidFill>
              </a:rPr>
              <a:t>CONTENTS HERE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79" name="자유형 11">
            <a:extLst>
              <a:ext uri="{FF2B5EF4-FFF2-40B4-BE49-F238E27FC236}">
                <a16:creationId xmlns:a16="http://schemas.microsoft.com/office/drawing/2014/main" id="{4398B728-27C1-404D-8A28-6A1BADD23FBA}"/>
              </a:ext>
            </a:extLst>
          </p:cNvPr>
          <p:cNvSpPr/>
          <p:nvPr/>
        </p:nvSpPr>
        <p:spPr>
          <a:xfrm flipV="1">
            <a:off x="1312752" y="5388086"/>
            <a:ext cx="9360000" cy="46647"/>
          </a:xfrm>
          <a:custGeom>
            <a:avLst/>
            <a:gdLst>
              <a:gd name="connsiteX0" fmla="*/ 0 w 7226300"/>
              <a:gd name="connsiteY0" fmla="*/ 0 h 0"/>
              <a:gd name="connsiteX1" fmla="*/ 7226300 w 72263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226300">
                <a:moveTo>
                  <a:pt x="0" y="0"/>
                </a:moveTo>
                <a:lnTo>
                  <a:pt x="7226300" y="0"/>
                </a:lnTo>
              </a:path>
            </a:pathLst>
          </a:custGeom>
          <a:ln w="1905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80" name="자유형 11">
            <a:extLst>
              <a:ext uri="{FF2B5EF4-FFF2-40B4-BE49-F238E27FC236}">
                <a16:creationId xmlns:a16="http://schemas.microsoft.com/office/drawing/2014/main" id="{BF32E80D-B214-40DA-BB5B-52BC99253674}"/>
              </a:ext>
            </a:extLst>
          </p:cNvPr>
          <p:cNvSpPr/>
          <p:nvPr/>
        </p:nvSpPr>
        <p:spPr>
          <a:xfrm flipV="1">
            <a:off x="1312752" y="6036158"/>
            <a:ext cx="9360000" cy="46647"/>
          </a:xfrm>
          <a:custGeom>
            <a:avLst/>
            <a:gdLst>
              <a:gd name="connsiteX0" fmla="*/ 0 w 7226300"/>
              <a:gd name="connsiteY0" fmla="*/ 0 h 0"/>
              <a:gd name="connsiteX1" fmla="*/ 7226300 w 72263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226300">
                <a:moveTo>
                  <a:pt x="0" y="0"/>
                </a:moveTo>
                <a:lnTo>
                  <a:pt x="7226300" y="0"/>
                </a:lnTo>
              </a:path>
            </a:pathLst>
          </a:custGeom>
          <a:ln w="1905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81" name="텍스트 개체 틀 9">
            <a:extLst>
              <a:ext uri="{FF2B5EF4-FFF2-40B4-BE49-F238E27FC236}">
                <a16:creationId xmlns:a16="http://schemas.microsoft.com/office/drawing/2014/main" id="{FAC13096-364B-4A85-B6A3-9F28557E053F}"/>
              </a:ext>
            </a:extLst>
          </p:cNvPr>
          <p:cNvSpPr txBox="1">
            <a:spLocks/>
          </p:cNvSpPr>
          <p:nvPr/>
        </p:nvSpPr>
        <p:spPr>
          <a:xfrm>
            <a:off x="1312752" y="5515443"/>
            <a:ext cx="9630332" cy="494323"/>
          </a:xfrm>
          <a:prstGeom prst="rect">
            <a:avLst/>
          </a:prstGeom>
        </p:spPr>
        <p:txBody>
          <a:bodyPr anchor="ctr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Example Text : Get a modern PowerPoint  Presentation that is beautifully designed. I hope and I believe that this Template will your Time, Money and Reputation. Easy to change colors, photos and Text.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11431</TotalTime>
  <Words>67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94</cp:revision>
  <dcterms:created xsi:type="dcterms:W3CDTF">2018-02-18T19:39:47Z</dcterms:created>
  <dcterms:modified xsi:type="dcterms:W3CDTF">2021-04-14T07:56:11Z</dcterms:modified>
</cp:coreProperties>
</file>