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A808D481-7D5C-4CD8-AB87-88C7931D1958}"/>
              </a:ext>
            </a:extLst>
          </p:cNvPr>
          <p:cNvGrpSpPr/>
          <p:nvPr/>
        </p:nvGrpSpPr>
        <p:grpSpPr>
          <a:xfrm>
            <a:off x="5498600" y="1808118"/>
            <a:ext cx="1194800" cy="4407684"/>
            <a:chOff x="5399335" y="1279726"/>
            <a:chExt cx="1393330" cy="5140072"/>
          </a:xfrm>
        </p:grpSpPr>
        <p:grpSp>
          <p:nvGrpSpPr>
            <p:cNvPr id="550" name="Group 549">
              <a:extLst>
                <a:ext uri="{FF2B5EF4-FFF2-40B4-BE49-F238E27FC236}">
                  <a16:creationId xmlns:a16="http://schemas.microsoft.com/office/drawing/2014/main" id="{D88287BE-CC4B-457C-8B1B-962C2FD04702}"/>
                </a:ext>
              </a:extLst>
            </p:cNvPr>
            <p:cNvGrpSpPr/>
            <p:nvPr/>
          </p:nvGrpSpPr>
          <p:grpSpPr>
            <a:xfrm>
              <a:off x="5399335" y="5135016"/>
              <a:ext cx="1284782" cy="1284782"/>
              <a:chOff x="4949661" y="4728216"/>
              <a:chExt cx="1525627" cy="1525628"/>
            </a:xfrm>
          </p:grpSpPr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793FC579-3000-405E-8588-5192F13070AF}"/>
                  </a:ext>
                </a:extLst>
              </p:cNvPr>
              <p:cNvSpPr/>
              <p:nvPr/>
            </p:nvSpPr>
            <p:spPr>
              <a:xfrm rot="16200000">
                <a:off x="5180044" y="4897262"/>
                <a:ext cx="1194170" cy="1187535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52" name="Arc 551">
                <a:extLst>
                  <a:ext uri="{FF2B5EF4-FFF2-40B4-BE49-F238E27FC236}">
                    <a16:creationId xmlns:a16="http://schemas.microsoft.com/office/drawing/2014/main" id="{C10FDCCD-28B0-4833-82B8-69947A3E42FF}"/>
                  </a:ext>
                </a:extLst>
              </p:cNvPr>
              <p:cNvSpPr/>
              <p:nvPr/>
            </p:nvSpPr>
            <p:spPr>
              <a:xfrm rot="16200000" flipH="1">
                <a:off x="4949661" y="4728216"/>
                <a:ext cx="1525628" cy="1525627"/>
              </a:xfrm>
              <a:prstGeom prst="arc">
                <a:avLst>
                  <a:gd name="adj1" fmla="val 12320660"/>
                  <a:gd name="adj2" fmla="val 19941231"/>
                </a:avLst>
              </a:prstGeom>
              <a:ln w="88900">
                <a:solidFill>
                  <a:schemeClr val="accent1"/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53" name="Group 552">
              <a:extLst>
                <a:ext uri="{FF2B5EF4-FFF2-40B4-BE49-F238E27FC236}">
                  <a16:creationId xmlns:a16="http://schemas.microsoft.com/office/drawing/2014/main" id="{CD6DC4CD-A607-4D46-8D4E-935ABC9790C9}"/>
                </a:ext>
              </a:extLst>
            </p:cNvPr>
            <p:cNvGrpSpPr/>
            <p:nvPr/>
          </p:nvGrpSpPr>
          <p:grpSpPr>
            <a:xfrm>
              <a:off x="5399335" y="2564823"/>
              <a:ext cx="1284782" cy="1284782"/>
              <a:chOff x="4949661" y="939560"/>
              <a:chExt cx="1525627" cy="1525628"/>
            </a:xfrm>
          </p:grpSpPr>
          <p:sp>
            <p:nvSpPr>
              <p:cNvPr id="554" name="Freeform: Shape 553">
                <a:extLst>
                  <a:ext uri="{FF2B5EF4-FFF2-40B4-BE49-F238E27FC236}">
                    <a16:creationId xmlns:a16="http://schemas.microsoft.com/office/drawing/2014/main" id="{F859C9ED-65FB-4CF0-8E36-53DF37FA45D0}"/>
                  </a:ext>
                </a:extLst>
              </p:cNvPr>
              <p:cNvSpPr/>
              <p:nvPr/>
            </p:nvSpPr>
            <p:spPr>
              <a:xfrm rot="16200000">
                <a:off x="5180044" y="1108606"/>
                <a:ext cx="1194170" cy="1187535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55" name="Arc 554">
                <a:extLst>
                  <a:ext uri="{FF2B5EF4-FFF2-40B4-BE49-F238E27FC236}">
                    <a16:creationId xmlns:a16="http://schemas.microsoft.com/office/drawing/2014/main" id="{59FC8F7B-DA91-44F0-B53D-2525B1526ACB}"/>
                  </a:ext>
                </a:extLst>
              </p:cNvPr>
              <p:cNvSpPr/>
              <p:nvPr/>
            </p:nvSpPr>
            <p:spPr>
              <a:xfrm rot="16200000" flipH="1">
                <a:off x="4949661" y="939560"/>
                <a:ext cx="1525628" cy="1525627"/>
              </a:xfrm>
              <a:prstGeom prst="arc">
                <a:avLst>
                  <a:gd name="adj1" fmla="val 12320660"/>
                  <a:gd name="adj2" fmla="val 19941231"/>
                </a:avLst>
              </a:prstGeom>
              <a:ln w="88900">
                <a:solidFill>
                  <a:schemeClr val="accent3"/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56" name="Group 555">
              <a:extLst>
                <a:ext uri="{FF2B5EF4-FFF2-40B4-BE49-F238E27FC236}">
                  <a16:creationId xmlns:a16="http://schemas.microsoft.com/office/drawing/2014/main" id="{0E237BDF-EBB3-4323-A65C-C645DCD8DB73}"/>
                </a:ext>
              </a:extLst>
            </p:cNvPr>
            <p:cNvGrpSpPr/>
            <p:nvPr/>
          </p:nvGrpSpPr>
          <p:grpSpPr>
            <a:xfrm>
              <a:off x="5507883" y="3849919"/>
              <a:ext cx="1284782" cy="1284782"/>
              <a:chOff x="5063006" y="2833889"/>
              <a:chExt cx="1525627" cy="1525628"/>
            </a:xfrm>
          </p:grpSpPr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id="{CFCB6FC7-5C51-4188-BCE1-E21AB34506EC}"/>
                  </a:ext>
                </a:extLst>
              </p:cNvPr>
              <p:cNvSpPr/>
              <p:nvPr/>
            </p:nvSpPr>
            <p:spPr>
              <a:xfrm rot="16200000">
                <a:off x="5180044" y="3002934"/>
                <a:ext cx="1194170" cy="1187535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58" name="Arc 557">
                <a:extLst>
                  <a:ext uri="{FF2B5EF4-FFF2-40B4-BE49-F238E27FC236}">
                    <a16:creationId xmlns:a16="http://schemas.microsoft.com/office/drawing/2014/main" id="{765D0BC8-4896-406D-976A-7AAFEC0BDD99}"/>
                  </a:ext>
                </a:extLst>
              </p:cNvPr>
              <p:cNvSpPr/>
              <p:nvPr/>
            </p:nvSpPr>
            <p:spPr>
              <a:xfrm rot="5400000">
                <a:off x="5063006" y="2833889"/>
                <a:ext cx="1525628" cy="1525627"/>
              </a:xfrm>
              <a:prstGeom prst="arc">
                <a:avLst>
                  <a:gd name="adj1" fmla="val 12320660"/>
                  <a:gd name="adj2" fmla="val 19941231"/>
                </a:avLst>
              </a:prstGeom>
              <a:ln w="88900">
                <a:solidFill>
                  <a:schemeClr val="accent2"/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F3C899E3-486E-4560-BE50-D711F983F3E2}"/>
                </a:ext>
              </a:extLst>
            </p:cNvPr>
            <p:cNvGrpSpPr/>
            <p:nvPr/>
          </p:nvGrpSpPr>
          <p:grpSpPr>
            <a:xfrm>
              <a:off x="5507883" y="1279726"/>
              <a:ext cx="1284782" cy="1284782"/>
              <a:chOff x="5063006" y="-954767"/>
              <a:chExt cx="1525627" cy="1525628"/>
            </a:xfrm>
          </p:grpSpPr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id="{9B725741-63B2-4AD1-A3F3-9C6E649B2177}"/>
                  </a:ext>
                </a:extLst>
              </p:cNvPr>
              <p:cNvSpPr/>
              <p:nvPr/>
            </p:nvSpPr>
            <p:spPr>
              <a:xfrm rot="16200000">
                <a:off x="5180044" y="-785722"/>
                <a:ext cx="1194170" cy="1187535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61" name="Arc 560">
                <a:extLst>
                  <a:ext uri="{FF2B5EF4-FFF2-40B4-BE49-F238E27FC236}">
                    <a16:creationId xmlns:a16="http://schemas.microsoft.com/office/drawing/2014/main" id="{809D3050-6C29-46B5-A355-ED9ECAD72B82}"/>
                  </a:ext>
                </a:extLst>
              </p:cNvPr>
              <p:cNvSpPr/>
              <p:nvPr/>
            </p:nvSpPr>
            <p:spPr>
              <a:xfrm rot="5400000">
                <a:off x="5063006" y="-954767"/>
                <a:ext cx="1525628" cy="1525627"/>
              </a:xfrm>
              <a:prstGeom prst="arc">
                <a:avLst>
                  <a:gd name="adj1" fmla="val 12320660"/>
                  <a:gd name="adj2" fmla="val 19941231"/>
                </a:avLst>
              </a:prstGeom>
              <a:ln w="88900">
                <a:solidFill>
                  <a:schemeClr val="accent4"/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562" name="Rectangle 7">
              <a:extLst>
                <a:ext uri="{FF2B5EF4-FFF2-40B4-BE49-F238E27FC236}">
                  <a16:creationId xmlns:a16="http://schemas.microsoft.com/office/drawing/2014/main" id="{9A492162-683A-457F-A1FE-B48839728140}"/>
                </a:ext>
              </a:extLst>
            </p:cNvPr>
            <p:cNvSpPr/>
            <p:nvPr/>
          </p:nvSpPr>
          <p:spPr>
            <a:xfrm>
              <a:off x="5958798" y="5639949"/>
              <a:ext cx="274914" cy="27491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3" name="Rounded Rectangle 32">
              <a:extLst>
                <a:ext uri="{FF2B5EF4-FFF2-40B4-BE49-F238E27FC236}">
                  <a16:creationId xmlns:a16="http://schemas.microsoft.com/office/drawing/2014/main" id="{5628C447-9CB4-4202-9912-2A81574E699D}"/>
                </a:ext>
              </a:extLst>
            </p:cNvPr>
            <p:cNvSpPr/>
            <p:nvPr/>
          </p:nvSpPr>
          <p:spPr>
            <a:xfrm>
              <a:off x="5958288" y="3070742"/>
              <a:ext cx="275424" cy="27542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2019696" y="2510955"/>
                  </a:moveTo>
                  <a:lnTo>
                    <a:pt x="2019696" y="2797359"/>
                  </a:lnTo>
                  <a:lnTo>
                    <a:pt x="2914589" y="2797359"/>
                  </a:lnTo>
                  <a:lnTo>
                    <a:pt x="2914589" y="2510955"/>
                  </a:lnTo>
                  <a:close/>
                  <a:moveTo>
                    <a:pt x="2019696" y="2081348"/>
                  </a:moveTo>
                  <a:lnTo>
                    <a:pt x="2019696" y="2367752"/>
                  </a:lnTo>
                  <a:lnTo>
                    <a:pt x="2914589" y="2367752"/>
                  </a:lnTo>
                  <a:lnTo>
                    <a:pt x="2914589" y="2081348"/>
                  </a:lnTo>
                  <a:close/>
                  <a:moveTo>
                    <a:pt x="580710" y="2021703"/>
                  </a:moveTo>
                  <a:lnTo>
                    <a:pt x="378191" y="2224222"/>
                  </a:lnTo>
                  <a:lnTo>
                    <a:pt x="593323" y="2439354"/>
                  </a:lnTo>
                  <a:lnTo>
                    <a:pt x="378191" y="2654485"/>
                  </a:lnTo>
                  <a:lnTo>
                    <a:pt x="580710" y="2857004"/>
                  </a:lnTo>
                  <a:lnTo>
                    <a:pt x="795842" y="2641872"/>
                  </a:lnTo>
                  <a:lnTo>
                    <a:pt x="1010973" y="2857004"/>
                  </a:lnTo>
                  <a:lnTo>
                    <a:pt x="1213492" y="2654485"/>
                  </a:lnTo>
                  <a:lnTo>
                    <a:pt x="998360" y="2439354"/>
                  </a:lnTo>
                  <a:lnTo>
                    <a:pt x="1213492" y="2224222"/>
                  </a:lnTo>
                  <a:lnTo>
                    <a:pt x="1010973" y="2021703"/>
                  </a:lnTo>
                  <a:lnTo>
                    <a:pt x="795842" y="2236835"/>
                  </a:lnTo>
                  <a:close/>
                  <a:moveTo>
                    <a:pt x="1656000" y="1656001"/>
                  </a:moveTo>
                  <a:lnTo>
                    <a:pt x="3240000" y="1656001"/>
                  </a:lnTo>
                  <a:lnTo>
                    <a:pt x="3240000" y="2699989"/>
                  </a:lnTo>
                  <a:cubicBezTo>
                    <a:pt x="3240000" y="2998229"/>
                    <a:pt x="2998229" y="3240000"/>
                    <a:pt x="2699989" y="3240000"/>
                  </a:cubicBezTo>
                  <a:lnTo>
                    <a:pt x="1656000" y="3240000"/>
                  </a:lnTo>
                  <a:close/>
                  <a:moveTo>
                    <a:pt x="0" y="1656001"/>
                  </a:moveTo>
                  <a:lnTo>
                    <a:pt x="1584000" y="1656001"/>
                  </a:lnTo>
                  <a:lnTo>
                    <a:pt x="1584000" y="3240000"/>
                  </a:lnTo>
                  <a:lnTo>
                    <a:pt x="540011" y="3240000"/>
                  </a:lnTo>
                  <a:cubicBezTo>
                    <a:pt x="241771" y="3240000"/>
                    <a:pt x="0" y="2998229"/>
                    <a:pt x="0" y="2699989"/>
                  </a:cubicBezTo>
                  <a:close/>
                  <a:moveTo>
                    <a:pt x="2467143" y="957859"/>
                  </a:moveTo>
                  <a:cubicBezTo>
                    <a:pt x="2388055" y="957859"/>
                    <a:pt x="2323941" y="1021973"/>
                    <a:pt x="2323941" y="1101061"/>
                  </a:cubicBezTo>
                  <a:cubicBezTo>
                    <a:pt x="2323941" y="1180149"/>
                    <a:pt x="2388055" y="1244263"/>
                    <a:pt x="2467143" y="1244263"/>
                  </a:cubicBezTo>
                  <a:cubicBezTo>
                    <a:pt x="2546231" y="1244263"/>
                    <a:pt x="2610345" y="1180149"/>
                    <a:pt x="2610345" y="1101061"/>
                  </a:cubicBezTo>
                  <a:cubicBezTo>
                    <a:pt x="2610345" y="1021973"/>
                    <a:pt x="2546231" y="957859"/>
                    <a:pt x="2467143" y="957859"/>
                  </a:cubicBezTo>
                  <a:close/>
                  <a:moveTo>
                    <a:pt x="2019696" y="635775"/>
                  </a:moveTo>
                  <a:lnTo>
                    <a:pt x="2019696" y="922180"/>
                  </a:lnTo>
                  <a:lnTo>
                    <a:pt x="2914589" y="922180"/>
                  </a:lnTo>
                  <a:lnTo>
                    <a:pt x="2914589" y="635775"/>
                  </a:lnTo>
                  <a:close/>
                  <a:moveTo>
                    <a:pt x="652639" y="331531"/>
                  </a:moveTo>
                  <a:lnTo>
                    <a:pt x="652639" y="635775"/>
                  </a:lnTo>
                  <a:lnTo>
                    <a:pt x="348395" y="635775"/>
                  </a:lnTo>
                  <a:lnTo>
                    <a:pt x="348395" y="922180"/>
                  </a:lnTo>
                  <a:lnTo>
                    <a:pt x="652639" y="922180"/>
                  </a:lnTo>
                  <a:lnTo>
                    <a:pt x="652639" y="1226424"/>
                  </a:lnTo>
                  <a:lnTo>
                    <a:pt x="939044" y="1226424"/>
                  </a:lnTo>
                  <a:lnTo>
                    <a:pt x="939044" y="922180"/>
                  </a:lnTo>
                  <a:lnTo>
                    <a:pt x="1243288" y="922180"/>
                  </a:lnTo>
                  <a:lnTo>
                    <a:pt x="1243288" y="635775"/>
                  </a:lnTo>
                  <a:lnTo>
                    <a:pt x="939044" y="635775"/>
                  </a:lnTo>
                  <a:lnTo>
                    <a:pt x="939044" y="331531"/>
                  </a:lnTo>
                  <a:close/>
                  <a:moveTo>
                    <a:pt x="2467143" y="313692"/>
                  </a:moveTo>
                  <a:cubicBezTo>
                    <a:pt x="2388055" y="313692"/>
                    <a:pt x="2323941" y="377806"/>
                    <a:pt x="2323941" y="456894"/>
                  </a:cubicBezTo>
                  <a:cubicBezTo>
                    <a:pt x="2323941" y="535982"/>
                    <a:pt x="2388055" y="600096"/>
                    <a:pt x="2467143" y="600096"/>
                  </a:cubicBezTo>
                  <a:cubicBezTo>
                    <a:pt x="2546231" y="600096"/>
                    <a:pt x="2610345" y="535982"/>
                    <a:pt x="2610345" y="456894"/>
                  </a:cubicBezTo>
                  <a:cubicBezTo>
                    <a:pt x="2610345" y="377806"/>
                    <a:pt x="2546231" y="313692"/>
                    <a:pt x="2467143" y="313692"/>
                  </a:cubicBezTo>
                  <a:close/>
                  <a:moveTo>
                    <a:pt x="540011" y="0"/>
                  </a:moveTo>
                  <a:lnTo>
                    <a:pt x="2699989" y="0"/>
                  </a:lnTo>
                  <a:cubicBezTo>
                    <a:pt x="2998229" y="0"/>
                    <a:pt x="3240000" y="241771"/>
                    <a:pt x="3240000" y="540011"/>
                  </a:cubicBezTo>
                  <a:lnTo>
                    <a:pt x="3240000" y="1584001"/>
                  </a:lnTo>
                  <a:lnTo>
                    <a:pt x="1656000" y="1584001"/>
                  </a:lnTo>
                  <a:lnTo>
                    <a:pt x="1656000" y="1"/>
                  </a:lnTo>
                  <a:lnTo>
                    <a:pt x="1584000" y="1"/>
                  </a:lnTo>
                  <a:lnTo>
                    <a:pt x="1584000" y="1584001"/>
                  </a:lnTo>
                  <a:lnTo>
                    <a:pt x="0" y="1584001"/>
                  </a:lnTo>
                  <a:lnTo>
                    <a:pt x="0" y="540011"/>
                  </a:lnTo>
                  <a:cubicBezTo>
                    <a:pt x="0" y="241771"/>
                    <a:pt x="241771" y="0"/>
                    <a:pt x="540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4" name="Rectangle 9">
              <a:extLst>
                <a:ext uri="{FF2B5EF4-FFF2-40B4-BE49-F238E27FC236}">
                  <a16:creationId xmlns:a16="http://schemas.microsoft.com/office/drawing/2014/main" id="{1CFA660C-E8EA-47C0-914F-7D1064BAC0B3}"/>
                </a:ext>
              </a:extLst>
            </p:cNvPr>
            <p:cNvSpPr/>
            <p:nvPr/>
          </p:nvSpPr>
          <p:spPr>
            <a:xfrm>
              <a:off x="5952461" y="4338516"/>
              <a:ext cx="281251" cy="263277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65" name="Frame 17">
              <a:extLst>
                <a:ext uri="{FF2B5EF4-FFF2-40B4-BE49-F238E27FC236}">
                  <a16:creationId xmlns:a16="http://schemas.microsoft.com/office/drawing/2014/main" id="{7B93D795-6990-4B81-9982-EFAEEF0D7D18}"/>
                </a:ext>
              </a:extLst>
            </p:cNvPr>
            <p:cNvSpPr/>
            <p:nvPr/>
          </p:nvSpPr>
          <p:spPr>
            <a:xfrm>
              <a:off x="5961149" y="1765441"/>
              <a:ext cx="296242" cy="296242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15456" y="380544"/>
                  </a:moveTo>
                  <a:lnTo>
                    <a:pt x="415456" y="385333"/>
                  </a:lnTo>
                  <a:lnTo>
                    <a:pt x="385333" y="385333"/>
                  </a:lnTo>
                  <a:lnTo>
                    <a:pt x="385333" y="2854667"/>
                  </a:lnTo>
                  <a:lnTo>
                    <a:pt x="1529120" y="2854667"/>
                  </a:lnTo>
                  <a:cubicBezTo>
                    <a:pt x="1267123" y="2430711"/>
                    <a:pt x="997530" y="1721825"/>
                    <a:pt x="436017" y="1672600"/>
                  </a:cubicBezTo>
                  <a:lnTo>
                    <a:pt x="600235" y="1185112"/>
                  </a:lnTo>
                  <a:cubicBezTo>
                    <a:pt x="1132790" y="1359573"/>
                    <a:pt x="1278822" y="1550851"/>
                    <a:pt x="1544730" y="1923929"/>
                  </a:cubicBezTo>
                  <a:cubicBezTo>
                    <a:pt x="1789452" y="1379400"/>
                    <a:pt x="1927092" y="1088696"/>
                    <a:pt x="2233403" y="596568"/>
                  </a:cubicBezTo>
                  <a:lnTo>
                    <a:pt x="2770666" y="596568"/>
                  </a:lnTo>
                  <a:cubicBezTo>
                    <a:pt x="2331495" y="1220469"/>
                    <a:pt x="1907612" y="2113878"/>
                    <a:pt x="1578489" y="2854667"/>
                  </a:cubicBezTo>
                  <a:lnTo>
                    <a:pt x="2854667" y="2854667"/>
                  </a:lnTo>
                  <a:lnTo>
                    <a:pt x="2854667" y="596568"/>
                  </a:lnTo>
                  <a:lnTo>
                    <a:pt x="2858395" y="596568"/>
                  </a:lnTo>
                  <a:lnTo>
                    <a:pt x="2858395" y="380544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3240000" y="3240000"/>
                  </a:lnTo>
                  <a:lnTo>
                    <a:pt x="0" y="324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8A582EDE-B13E-442B-91B3-D416BAAFC6BF}"/>
              </a:ext>
            </a:extLst>
          </p:cNvPr>
          <p:cNvGrpSpPr/>
          <p:nvPr/>
        </p:nvGrpSpPr>
        <p:grpSpPr>
          <a:xfrm>
            <a:off x="687127" y="3022570"/>
            <a:ext cx="4074511" cy="876790"/>
            <a:chOff x="687127" y="2014386"/>
            <a:chExt cx="4074511" cy="876790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C026CE41-D7D4-4BE0-A1D7-5C28A606D926}"/>
                </a:ext>
              </a:extLst>
            </p:cNvPr>
            <p:cNvSpPr txBox="1"/>
            <p:nvPr/>
          </p:nvSpPr>
          <p:spPr>
            <a:xfrm>
              <a:off x="687127" y="2014386"/>
              <a:ext cx="407451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ABC3B1DD-CFD3-436D-814D-4D3A022E8311}"/>
                </a:ext>
              </a:extLst>
            </p:cNvPr>
            <p:cNvSpPr txBox="1"/>
            <p:nvPr/>
          </p:nvSpPr>
          <p:spPr>
            <a:xfrm>
              <a:off x="687127" y="2244845"/>
              <a:ext cx="40745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FCC749F1-C043-4759-92EA-FF6093DE3369}"/>
              </a:ext>
            </a:extLst>
          </p:cNvPr>
          <p:cNvGrpSpPr/>
          <p:nvPr/>
        </p:nvGrpSpPr>
        <p:grpSpPr>
          <a:xfrm>
            <a:off x="7435002" y="1920581"/>
            <a:ext cx="4074511" cy="876790"/>
            <a:chOff x="3131840" y="2220253"/>
            <a:chExt cx="3096344" cy="876790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C29B5838-C15A-4340-9DFE-00494E4EA28A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35942CB5-36F4-4E94-BB02-2B420FC100E3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F795FFD2-3371-4686-8FBE-AD103CEB3954}"/>
              </a:ext>
            </a:extLst>
          </p:cNvPr>
          <p:cNvGrpSpPr/>
          <p:nvPr/>
        </p:nvGrpSpPr>
        <p:grpSpPr>
          <a:xfrm>
            <a:off x="7435002" y="4124559"/>
            <a:ext cx="4074511" cy="876790"/>
            <a:chOff x="3131840" y="2220253"/>
            <a:chExt cx="3096344" cy="876790"/>
          </a:xfrm>
        </p:grpSpPr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EE98E08C-19EC-49D1-93FD-DEAAC97CECAD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3412E67E-0174-4530-86C5-A85CF93702EF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A889FC33-4ED0-4BB7-A32F-2C0F48933987}"/>
              </a:ext>
            </a:extLst>
          </p:cNvPr>
          <p:cNvGrpSpPr/>
          <p:nvPr/>
        </p:nvGrpSpPr>
        <p:grpSpPr>
          <a:xfrm>
            <a:off x="691223" y="5226547"/>
            <a:ext cx="4074511" cy="876790"/>
            <a:chOff x="3131840" y="2220253"/>
            <a:chExt cx="3096344" cy="876790"/>
          </a:xfrm>
        </p:grpSpPr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2D5AF1A2-6B42-4A1E-ACE4-C2E31A4531A2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1025FC9E-4F69-4C95-8A9B-111AD0C0C631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2021-04-14T02:05:05Z</dcterms:modified>
</cp:coreProperties>
</file>