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80" name="Parallelogram 479">
            <a:extLst>
              <a:ext uri="{FF2B5EF4-FFF2-40B4-BE49-F238E27FC236}">
                <a16:creationId xmlns:a16="http://schemas.microsoft.com/office/drawing/2014/main" id="{4CA2D24E-0B7E-463A-8051-2BA3205792A0}"/>
              </a:ext>
            </a:extLst>
          </p:cNvPr>
          <p:cNvSpPr/>
          <p:nvPr/>
        </p:nvSpPr>
        <p:spPr>
          <a:xfrm flipV="1">
            <a:off x="4413004" y="2346019"/>
            <a:ext cx="2630367" cy="2646485"/>
          </a:xfrm>
          <a:prstGeom prst="parallelogram">
            <a:avLst>
              <a:gd name="adj" fmla="val 53881"/>
            </a:avLst>
          </a:prstGeom>
          <a:solidFill>
            <a:schemeClr val="accent3">
              <a:lumMod val="40000"/>
              <a:lumOff val="6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Parallelogram 480">
            <a:extLst>
              <a:ext uri="{FF2B5EF4-FFF2-40B4-BE49-F238E27FC236}">
                <a16:creationId xmlns:a16="http://schemas.microsoft.com/office/drawing/2014/main" id="{1C13FB28-B8B6-4837-BE49-000A19F6C03A}"/>
              </a:ext>
            </a:extLst>
          </p:cNvPr>
          <p:cNvSpPr/>
          <p:nvPr/>
        </p:nvSpPr>
        <p:spPr>
          <a:xfrm flipV="1">
            <a:off x="1957019" y="2346019"/>
            <a:ext cx="2630367" cy="2646485"/>
          </a:xfrm>
          <a:prstGeom prst="parallelogram">
            <a:avLst>
              <a:gd name="adj" fmla="val 53881"/>
            </a:avLst>
          </a:prstGeom>
          <a:solidFill>
            <a:schemeClr val="accent2">
              <a:lumMod val="40000"/>
              <a:lumOff val="6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Parallelogram 481">
            <a:extLst>
              <a:ext uri="{FF2B5EF4-FFF2-40B4-BE49-F238E27FC236}">
                <a16:creationId xmlns:a16="http://schemas.microsoft.com/office/drawing/2014/main" id="{830634AC-59F0-4BF3-8DB4-DAEF540A1838}"/>
              </a:ext>
            </a:extLst>
          </p:cNvPr>
          <p:cNvSpPr/>
          <p:nvPr/>
        </p:nvSpPr>
        <p:spPr>
          <a:xfrm flipV="1">
            <a:off x="6868989" y="2346019"/>
            <a:ext cx="2630367" cy="2646485"/>
          </a:xfrm>
          <a:prstGeom prst="parallelogram">
            <a:avLst>
              <a:gd name="adj" fmla="val 53881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3" name="Parallelogram 482">
            <a:extLst>
              <a:ext uri="{FF2B5EF4-FFF2-40B4-BE49-F238E27FC236}">
                <a16:creationId xmlns:a16="http://schemas.microsoft.com/office/drawing/2014/main" id="{C9B2DCF0-346C-4FB2-BAC1-0C9B787B605F}"/>
              </a:ext>
            </a:extLst>
          </p:cNvPr>
          <p:cNvSpPr/>
          <p:nvPr/>
        </p:nvSpPr>
        <p:spPr>
          <a:xfrm>
            <a:off x="914399" y="2346039"/>
            <a:ext cx="2259623" cy="2646485"/>
          </a:xfrm>
          <a:prstGeom prst="parallelogram">
            <a:avLst>
              <a:gd name="adj" fmla="val 455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Parallelogram 483">
            <a:extLst>
              <a:ext uri="{FF2B5EF4-FFF2-40B4-BE49-F238E27FC236}">
                <a16:creationId xmlns:a16="http://schemas.microsoft.com/office/drawing/2014/main" id="{1A2E4EEF-5087-48F9-AC15-2EDAF22C02E9}"/>
              </a:ext>
            </a:extLst>
          </p:cNvPr>
          <p:cNvSpPr/>
          <p:nvPr/>
        </p:nvSpPr>
        <p:spPr>
          <a:xfrm>
            <a:off x="3370384" y="2346038"/>
            <a:ext cx="2259623" cy="2646485"/>
          </a:xfrm>
          <a:prstGeom prst="parallelogram">
            <a:avLst>
              <a:gd name="adj" fmla="val 455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Parallelogram 484">
            <a:extLst>
              <a:ext uri="{FF2B5EF4-FFF2-40B4-BE49-F238E27FC236}">
                <a16:creationId xmlns:a16="http://schemas.microsoft.com/office/drawing/2014/main" id="{3A08F609-0F62-4E16-89FD-7F1E3ED8BB61}"/>
              </a:ext>
            </a:extLst>
          </p:cNvPr>
          <p:cNvSpPr/>
          <p:nvPr/>
        </p:nvSpPr>
        <p:spPr>
          <a:xfrm>
            <a:off x="5826369" y="2346037"/>
            <a:ext cx="2259623" cy="2646485"/>
          </a:xfrm>
          <a:prstGeom prst="parallelogram">
            <a:avLst>
              <a:gd name="adj" fmla="val 4552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6" name="Parallelogram 485">
            <a:extLst>
              <a:ext uri="{FF2B5EF4-FFF2-40B4-BE49-F238E27FC236}">
                <a16:creationId xmlns:a16="http://schemas.microsoft.com/office/drawing/2014/main" id="{FF06E96F-7EAD-4079-B3EC-FE5DECB49FEB}"/>
              </a:ext>
            </a:extLst>
          </p:cNvPr>
          <p:cNvSpPr/>
          <p:nvPr/>
        </p:nvSpPr>
        <p:spPr>
          <a:xfrm>
            <a:off x="8282353" y="2346036"/>
            <a:ext cx="2259623" cy="2646485"/>
          </a:xfrm>
          <a:prstGeom prst="parallelogram">
            <a:avLst>
              <a:gd name="adj" fmla="val 4552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1D405114-6A73-4273-9461-8EA7B7456BC2}"/>
              </a:ext>
            </a:extLst>
          </p:cNvPr>
          <p:cNvSpPr/>
          <p:nvPr/>
        </p:nvSpPr>
        <p:spPr>
          <a:xfrm>
            <a:off x="9020908" y="1330373"/>
            <a:ext cx="1784838" cy="1015663"/>
          </a:xfrm>
          <a:prstGeom prst="triangle">
            <a:avLst>
              <a:gd name="adj" fmla="val 7647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8" name="Group 29">
            <a:extLst>
              <a:ext uri="{FF2B5EF4-FFF2-40B4-BE49-F238E27FC236}">
                <a16:creationId xmlns:a16="http://schemas.microsoft.com/office/drawing/2014/main" id="{BC0AF798-A6AE-4CCB-82A4-E38624376E87}"/>
              </a:ext>
            </a:extLst>
          </p:cNvPr>
          <p:cNvGrpSpPr/>
          <p:nvPr/>
        </p:nvGrpSpPr>
        <p:grpSpPr>
          <a:xfrm>
            <a:off x="914399" y="5135953"/>
            <a:ext cx="1918117" cy="1068786"/>
            <a:chOff x="270023" y="1671304"/>
            <a:chExt cx="1709689" cy="1079474"/>
          </a:xfrm>
        </p:grpSpPr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C7A6546F-F6C4-4190-A466-878FF59345F2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FD78A0BE-AEA0-4856-89CE-41B7A04AF504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91" name="Group 29">
            <a:extLst>
              <a:ext uri="{FF2B5EF4-FFF2-40B4-BE49-F238E27FC236}">
                <a16:creationId xmlns:a16="http://schemas.microsoft.com/office/drawing/2014/main" id="{56A6A911-6F68-4D46-ACAD-CCFE2BF3E338}"/>
              </a:ext>
            </a:extLst>
          </p:cNvPr>
          <p:cNvGrpSpPr/>
          <p:nvPr/>
        </p:nvGrpSpPr>
        <p:grpSpPr>
          <a:xfrm>
            <a:off x="3370384" y="5135953"/>
            <a:ext cx="1918117" cy="1068786"/>
            <a:chOff x="270023" y="1671304"/>
            <a:chExt cx="1709689" cy="1079474"/>
          </a:xfrm>
        </p:grpSpPr>
        <p:sp>
          <p:nvSpPr>
            <p:cNvPr id="492" name="TextBox 491">
              <a:extLst>
                <a:ext uri="{FF2B5EF4-FFF2-40B4-BE49-F238E27FC236}">
                  <a16:creationId xmlns:a16="http://schemas.microsoft.com/office/drawing/2014/main" id="{11C8B2B5-3D98-467F-B879-73306E09529F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6EE4450B-C29A-4751-B381-2C9D42CB9FEB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94" name="Group 29">
            <a:extLst>
              <a:ext uri="{FF2B5EF4-FFF2-40B4-BE49-F238E27FC236}">
                <a16:creationId xmlns:a16="http://schemas.microsoft.com/office/drawing/2014/main" id="{3D788606-3A4D-4D88-89ED-5B89472BCAA9}"/>
              </a:ext>
            </a:extLst>
          </p:cNvPr>
          <p:cNvGrpSpPr/>
          <p:nvPr/>
        </p:nvGrpSpPr>
        <p:grpSpPr>
          <a:xfrm>
            <a:off x="5826369" y="5135953"/>
            <a:ext cx="1918117" cy="1068786"/>
            <a:chOff x="270023" y="1671304"/>
            <a:chExt cx="1709689" cy="1079474"/>
          </a:xfrm>
        </p:grpSpPr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C99CC89B-2526-4B35-A878-3C2A9EE303D9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44A54C0F-E060-493A-A423-5295E736DA6D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97" name="Group 29">
            <a:extLst>
              <a:ext uri="{FF2B5EF4-FFF2-40B4-BE49-F238E27FC236}">
                <a16:creationId xmlns:a16="http://schemas.microsoft.com/office/drawing/2014/main" id="{A5602B44-18D1-4B2D-A63F-D9AE7B1B4FB4}"/>
              </a:ext>
            </a:extLst>
          </p:cNvPr>
          <p:cNvGrpSpPr/>
          <p:nvPr/>
        </p:nvGrpSpPr>
        <p:grpSpPr>
          <a:xfrm>
            <a:off x="8282353" y="5135953"/>
            <a:ext cx="1918117" cy="1068786"/>
            <a:chOff x="270023" y="1671304"/>
            <a:chExt cx="1709689" cy="1079474"/>
          </a:xfrm>
        </p:grpSpPr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CB5C3D3F-A516-440C-89CF-6014F5AA6A54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E324856F-4D84-40C6-8423-51385296D5B5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Add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00" name="Rounded Rectangle 6">
            <a:extLst>
              <a:ext uri="{FF2B5EF4-FFF2-40B4-BE49-F238E27FC236}">
                <a16:creationId xmlns:a16="http://schemas.microsoft.com/office/drawing/2014/main" id="{CEF233AD-F974-4CCF-9944-64BA8FE94C59}"/>
              </a:ext>
            </a:extLst>
          </p:cNvPr>
          <p:cNvSpPr/>
          <p:nvPr/>
        </p:nvSpPr>
        <p:spPr>
          <a:xfrm>
            <a:off x="1543613" y="4256083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01" name="Rectangle 16">
            <a:extLst>
              <a:ext uri="{FF2B5EF4-FFF2-40B4-BE49-F238E27FC236}">
                <a16:creationId xmlns:a16="http://schemas.microsoft.com/office/drawing/2014/main" id="{681DC5C3-FBFC-4BC5-A820-C23F5B2E9C26}"/>
              </a:ext>
            </a:extLst>
          </p:cNvPr>
          <p:cNvSpPr/>
          <p:nvPr/>
        </p:nvSpPr>
        <p:spPr>
          <a:xfrm rot="2700000">
            <a:off x="6580431" y="419415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02" name="Rectangle 9">
            <a:extLst>
              <a:ext uri="{FF2B5EF4-FFF2-40B4-BE49-F238E27FC236}">
                <a16:creationId xmlns:a16="http://schemas.microsoft.com/office/drawing/2014/main" id="{E6EB1FFE-F732-4518-87D2-9D8A6CEF84E1}"/>
              </a:ext>
            </a:extLst>
          </p:cNvPr>
          <p:cNvSpPr/>
          <p:nvPr/>
        </p:nvSpPr>
        <p:spPr>
          <a:xfrm>
            <a:off x="4039188" y="427776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03" name="Oval 32">
            <a:extLst>
              <a:ext uri="{FF2B5EF4-FFF2-40B4-BE49-F238E27FC236}">
                <a16:creationId xmlns:a16="http://schemas.microsoft.com/office/drawing/2014/main" id="{F4D0D567-22CA-4116-9EF4-FD4196F6EB80}"/>
              </a:ext>
            </a:extLst>
          </p:cNvPr>
          <p:cNvSpPr/>
          <p:nvPr/>
        </p:nvSpPr>
        <p:spPr>
          <a:xfrm>
            <a:off x="8941643" y="4224237"/>
            <a:ext cx="405022" cy="415465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04" name="TextBox 503">
            <a:extLst>
              <a:ext uri="{FF2B5EF4-FFF2-40B4-BE49-F238E27FC236}">
                <a16:creationId xmlns:a16="http://schemas.microsoft.com/office/drawing/2014/main" id="{2CA947D6-FF4B-4A52-8A6B-A24C933BDE44}"/>
              </a:ext>
            </a:extLst>
          </p:cNvPr>
          <p:cNvSpPr txBox="1"/>
          <p:nvPr/>
        </p:nvSpPr>
        <p:spPr>
          <a:xfrm>
            <a:off x="1650024" y="2959170"/>
            <a:ext cx="86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i="1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i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6D183A7F-F1AD-4484-ACB0-A0869E59473C}"/>
              </a:ext>
            </a:extLst>
          </p:cNvPr>
          <p:cNvSpPr txBox="1"/>
          <p:nvPr/>
        </p:nvSpPr>
        <p:spPr>
          <a:xfrm>
            <a:off x="4122465" y="2959170"/>
            <a:ext cx="86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i="1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i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4FBC4604-5EBA-4E63-B7BE-B5B15CB2C07A}"/>
              </a:ext>
            </a:extLst>
          </p:cNvPr>
          <p:cNvSpPr txBox="1"/>
          <p:nvPr/>
        </p:nvSpPr>
        <p:spPr>
          <a:xfrm>
            <a:off x="6594906" y="2959170"/>
            <a:ext cx="86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i="1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i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7" name="TextBox 506">
            <a:extLst>
              <a:ext uri="{FF2B5EF4-FFF2-40B4-BE49-F238E27FC236}">
                <a16:creationId xmlns:a16="http://schemas.microsoft.com/office/drawing/2014/main" id="{8FA569A7-B4B3-419F-BFE3-B928BC998D10}"/>
              </a:ext>
            </a:extLst>
          </p:cNvPr>
          <p:cNvSpPr txBox="1"/>
          <p:nvPr/>
        </p:nvSpPr>
        <p:spPr>
          <a:xfrm>
            <a:off x="9067346" y="2959170"/>
            <a:ext cx="864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i="1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i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132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2021-04-14T01:58:06Z</dcterms:modified>
</cp:coreProperties>
</file>