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7DA95EA-15F2-4AC3-83F2-E453984E490F}"/>
              </a:ext>
            </a:extLst>
          </p:cNvPr>
          <p:cNvGrpSpPr/>
          <p:nvPr/>
        </p:nvGrpSpPr>
        <p:grpSpPr>
          <a:xfrm>
            <a:off x="5724000" y="1594587"/>
            <a:ext cx="5954193" cy="4765961"/>
            <a:chOff x="5350598" y="784043"/>
            <a:chExt cx="6419168" cy="513814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7EDFBB2-EA40-45B3-A629-7FEDF18ED0F8}"/>
                </a:ext>
              </a:extLst>
            </p:cNvPr>
            <p:cNvGrpSpPr/>
            <p:nvPr/>
          </p:nvGrpSpPr>
          <p:grpSpPr>
            <a:xfrm>
              <a:off x="5350598" y="784043"/>
              <a:ext cx="6152297" cy="3320267"/>
              <a:chOff x="6684461" y="1557820"/>
              <a:chExt cx="4942578" cy="2667407"/>
            </a:xfrm>
          </p:grpSpPr>
          <p:sp>
            <p:nvSpPr>
              <p:cNvPr id="6" name="Freeform 29">
                <a:extLst>
                  <a:ext uri="{FF2B5EF4-FFF2-40B4-BE49-F238E27FC236}">
                    <a16:creationId xmlns:a16="http://schemas.microsoft.com/office/drawing/2014/main" id="{4B30D660-E6EA-4A4B-B08C-51FF2F9FB846}"/>
                  </a:ext>
                </a:extLst>
              </p:cNvPr>
              <p:cNvSpPr/>
              <p:nvPr/>
            </p:nvSpPr>
            <p:spPr>
              <a:xfrm>
                <a:off x="6812723" y="1804571"/>
                <a:ext cx="4814316" cy="2420656"/>
              </a:xfrm>
              <a:custGeom>
                <a:avLst/>
                <a:gdLst>
                  <a:gd name="connsiteX0" fmla="*/ 0 w 3648075"/>
                  <a:gd name="connsiteY0" fmla="*/ 295275 h 1343025"/>
                  <a:gd name="connsiteX1" fmla="*/ 2886075 w 3648075"/>
                  <a:gd name="connsiteY1" fmla="*/ 0 h 1343025"/>
                  <a:gd name="connsiteX2" fmla="*/ 3648075 w 3648075"/>
                  <a:gd name="connsiteY2" fmla="*/ 657225 h 1343025"/>
                  <a:gd name="connsiteX3" fmla="*/ 2990850 w 3648075"/>
                  <a:gd name="connsiteY3" fmla="*/ 1343025 h 1343025"/>
                  <a:gd name="connsiteX4" fmla="*/ 3019425 w 3648075"/>
                  <a:gd name="connsiteY4" fmla="*/ 1333500 h 1343025"/>
                  <a:gd name="connsiteX0" fmla="*/ 0 w 3648075"/>
                  <a:gd name="connsiteY0" fmla="*/ 295275 h 1343025"/>
                  <a:gd name="connsiteX1" fmla="*/ 2886075 w 3648075"/>
                  <a:gd name="connsiteY1" fmla="*/ 0 h 1343025"/>
                  <a:gd name="connsiteX2" fmla="*/ 3648075 w 3648075"/>
                  <a:gd name="connsiteY2" fmla="*/ 657225 h 1343025"/>
                  <a:gd name="connsiteX3" fmla="*/ 2990850 w 3648075"/>
                  <a:gd name="connsiteY3" fmla="*/ 1343025 h 1343025"/>
                  <a:gd name="connsiteX4" fmla="*/ 3019425 w 3648075"/>
                  <a:gd name="connsiteY4" fmla="*/ 1333500 h 1343025"/>
                  <a:gd name="connsiteX0" fmla="*/ 0 w 3648075"/>
                  <a:gd name="connsiteY0" fmla="*/ 422478 h 1470228"/>
                  <a:gd name="connsiteX1" fmla="*/ 2886075 w 3648075"/>
                  <a:gd name="connsiteY1" fmla="*/ 127203 h 1470228"/>
                  <a:gd name="connsiteX2" fmla="*/ 3648075 w 3648075"/>
                  <a:gd name="connsiteY2" fmla="*/ 784428 h 1470228"/>
                  <a:gd name="connsiteX3" fmla="*/ 2990850 w 3648075"/>
                  <a:gd name="connsiteY3" fmla="*/ 1470228 h 1470228"/>
                  <a:gd name="connsiteX4" fmla="*/ 3019425 w 3648075"/>
                  <a:gd name="connsiteY4" fmla="*/ 1460703 h 1470228"/>
                  <a:gd name="connsiteX0" fmla="*/ 0 w 3648075"/>
                  <a:gd name="connsiteY0" fmla="*/ 384312 h 1432062"/>
                  <a:gd name="connsiteX1" fmla="*/ 2886075 w 3648075"/>
                  <a:gd name="connsiteY1" fmla="*/ 89037 h 1432062"/>
                  <a:gd name="connsiteX2" fmla="*/ 3648075 w 3648075"/>
                  <a:gd name="connsiteY2" fmla="*/ 746262 h 1432062"/>
                  <a:gd name="connsiteX3" fmla="*/ 2990850 w 3648075"/>
                  <a:gd name="connsiteY3" fmla="*/ 1432062 h 1432062"/>
                  <a:gd name="connsiteX4" fmla="*/ 3019425 w 3648075"/>
                  <a:gd name="connsiteY4" fmla="*/ 1422537 h 1432062"/>
                  <a:gd name="connsiteX0" fmla="*/ 0 w 3648075"/>
                  <a:gd name="connsiteY0" fmla="*/ 384312 h 1432062"/>
                  <a:gd name="connsiteX1" fmla="*/ 2886075 w 3648075"/>
                  <a:gd name="connsiteY1" fmla="*/ 89037 h 1432062"/>
                  <a:gd name="connsiteX2" fmla="*/ 3648075 w 3648075"/>
                  <a:gd name="connsiteY2" fmla="*/ 746262 h 1432062"/>
                  <a:gd name="connsiteX3" fmla="*/ 2990850 w 3648075"/>
                  <a:gd name="connsiteY3" fmla="*/ 1432062 h 1432062"/>
                  <a:gd name="connsiteX4" fmla="*/ 3019425 w 3648075"/>
                  <a:gd name="connsiteY4" fmla="*/ 1422537 h 1432062"/>
                  <a:gd name="connsiteX0" fmla="*/ 0 w 3514725"/>
                  <a:gd name="connsiteY0" fmla="*/ 384312 h 1432062"/>
                  <a:gd name="connsiteX1" fmla="*/ 2886075 w 3514725"/>
                  <a:gd name="connsiteY1" fmla="*/ 89037 h 1432062"/>
                  <a:gd name="connsiteX2" fmla="*/ 3514725 w 3514725"/>
                  <a:gd name="connsiteY2" fmla="*/ 793887 h 1432062"/>
                  <a:gd name="connsiteX3" fmla="*/ 2990850 w 3514725"/>
                  <a:gd name="connsiteY3" fmla="*/ 1432062 h 1432062"/>
                  <a:gd name="connsiteX4" fmla="*/ 3019425 w 3514725"/>
                  <a:gd name="connsiteY4" fmla="*/ 1422537 h 1432062"/>
                  <a:gd name="connsiteX0" fmla="*/ 0 w 3543916"/>
                  <a:gd name="connsiteY0" fmla="*/ 384312 h 1432062"/>
                  <a:gd name="connsiteX1" fmla="*/ 2886075 w 3543916"/>
                  <a:gd name="connsiteY1" fmla="*/ 89037 h 1432062"/>
                  <a:gd name="connsiteX2" fmla="*/ 3514725 w 3543916"/>
                  <a:gd name="connsiteY2" fmla="*/ 793887 h 1432062"/>
                  <a:gd name="connsiteX3" fmla="*/ 2990850 w 3543916"/>
                  <a:gd name="connsiteY3" fmla="*/ 1432062 h 1432062"/>
                  <a:gd name="connsiteX4" fmla="*/ 3019425 w 3543916"/>
                  <a:gd name="connsiteY4" fmla="*/ 1422537 h 1432062"/>
                  <a:gd name="connsiteX0" fmla="*/ 0 w 3544552"/>
                  <a:gd name="connsiteY0" fmla="*/ 553510 h 1601260"/>
                  <a:gd name="connsiteX1" fmla="*/ 2895600 w 3544552"/>
                  <a:gd name="connsiteY1" fmla="*/ 77260 h 1601260"/>
                  <a:gd name="connsiteX2" fmla="*/ 3514725 w 3544552"/>
                  <a:gd name="connsiteY2" fmla="*/ 963085 h 1601260"/>
                  <a:gd name="connsiteX3" fmla="*/ 2990850 w 3544552"/>
                  <a:gd name="connsiteY3" fmla="*/ 1601260 h 1601260"/>
                  <a:gd name="connsiteX4" fmla="*/ 3019425 w 3544552"/>
                  <a:gd name="connsiteY4" fmla="*/ 1591735 h 1601260"/>
                  <a:gd name="connsiteX0" fmla="*/ 0 w 3500521"/>
                  <a:gd name="connsiteY0" fmla="*/ 553510 h 1601260"/>
                  <a:gd name="connsiteX1" fmla="*/ 2895600 w 3500521"/>
                  <a:gd name="connsiteY1" fmla="*/ 77260 h 1601260"/>
                  <a:gd name="connsiteX2" fmla="*/ 3467100 w 3500521"/>
                  <a:gd name="connsiteY2" fmla="*/ 991660 h 1601260"/>
                  <a:gd name="connsiteX3" fmla="*/ 2990850 w 3500521"/>
                  <a:gd name="connsiteY3" fmla="*/ 1601260 h 1601260"/>
                  <a:gd name="connsiteX4" fmla="*/ 3019425 w 3500521"/>
                  <a:gd name="connsiteY4" fmla="*/ 1591735 h 1601260"/>
                  <a:gd name="connsiteX0" fmla="*/ 0 w 3500521"/>
                  <a:gd name="connsiteY0" fmla="*/ 553510 h 1601260"/>
                  <a:gd name="connsiteX1" fmla="*/ 2895600 w 3500521"/>
                  <a:gd name="connsiteY1" fmla="*/ 77260 h 1601260"/>
                  <a:gd name="connsiteX2" fmla="*/ 3467100 w 3500521"/>
                  <a:gd name="connsiteY2" fmla="*/ 991660 h 1601260"/>
                  <a:gd name="connsiteX3" fmla="*/ 2990850 w 3500521"/>
                  <a:gd name="connsiteY3" fmla="*/ 1601260 h 1601260"/>
                  <a:gd name="connsiteX4" fmla="*/ 3019425 w 3500521"/>
                  <a:gd name="connsiteY4" fmla="*/ 1591735 h 1601260"/>
                  <a:gd name="connsiteX0" fmla="*/ 0 w 3139354"/>
                  <a:gd name="connsiteY0" fmla="*/ 553510 h 1601260"/>
                  <a:gd name="connsiteX1" fmla="*/ 2895600 w 3139354"/>
                  <a:gd name="connsiteY1" fmla="*/ 77260 h 1601260"/>
                  <a:gd name="connsiteX2" fmla="*/ 2990850 w 3139354"/>
                  <a:gd name="connsiteY2" fmla="*/ 1601260 h 1601260"/>
                  <a:gd name="connsiteX3" fmla="*/ 3019425 w 3139354"/>
                  <a:gd name="connsiteY3" fmla="*/ 1591735 h 1601260"/>
                  <a:gd name="connsiteX0" fmla="*/ 0 w 3139354"/>
                  <a:gd name="connsiteY0" fmla="*/ 553510 h 1601260"/>
                  <a:gd name="connsiteX1" fmla="*/ 2895600 w 3139354"/>
                  <a:gd name="connsiteY1" fmla="*/ 77260 h 1601260"/>
                  <a:gd name="connsiteX2" fmla="*/ 2990850 w 3139354"/>
                  <a:gd name="connsiteY2" fmla="*/ 1601260 h 1601260"/>
                  <a:gd name="connsiteX0" fmla="*/ 0 w 3338009"/>
                  <a:gd name="connsiteY0" fmla="*/ 553510 h 1601260"/>
                  <a:gd name="connsiteX1" fmla="*/ 2895600 w 3338009"/>
                  <a:gd name="connsiteY1" fmla="*/ 77260 h 1601260"/>
                  <a:gd name="connsiteX2" fmla="*/ 2990850 w 3338009"/>
                  <a:gd name="connsiteY2" fmla="*/ 1601260 h 1601260"/>
                  <a:gd name="connsiteX0" fmla="*/ 0 w 3435667"/>
                  <a:gd name="connsiteY0" fmla="*/ 508668 h 1556418"/>
                  <a:gd name="connsiteX1" fmla="*/ 3095625 w 3435667"/>
                  <a:gd name="connsiteY1" fmla="*/ 80043 h 1556418"/>
                  <a:gd name="connsiteX2" fmla="*/ 2990850 w 3435667"/>
                  <a:gd name="connsiteY2" fmla="*/ 1556418 h 1556418"/>
                  <a:gd name="connsiteX0" fmla="*/ 0 w 3414855"/>
                  <a:gd name="connsiteY0" fmla="*/ 580508 h 1628258"/>
                  <a:gd name="connsiteX1" fmla="*/ 3057525 w 3414855"/>
                  <a:gd name="connsiteY1" fmla="*/ 75683 h 1628258"/>
                  <a:gd name="connsiteX2" fmla="*/ 2990850 w 3414855"/>
                  <a:gd name="connsiteY2" fmla="*/ 1628258 h 1628258"/>
                  <a:gd name="connsiteX0" fmla="*/ 0 w 3483642"/>
                  <a:gd name="connsiteY0" fmla="*/ 580508 h 1628258"/>
                  <a:gd name="connsiteX1" fmla="*/ 3057525 w 3483642"/>
                  <a:gd name="connsiteY1" fmla="*/ 75683 h 1628258"/>
                  <a:gd name="connsiteX2" fmla="*/ 2990850 w 3483642"/>
                  <a:gd name="connsiteY2" fmla="*/ 1628258 h 1628258"/>
                  <a:gd name="connsiteX0" fmla="*/ 0 w 3483642"/>
                  <a:gd name="connsiteY0" fmla="*/ 618063 h 1665813"/>
                  <a:gd name="connsiteX1" fmla="*/ 3057525 w 3483642"/>
                  <a:gd name="connsiteY1" fmla="*/ 113238 h 1665813"/>
                  <a:gd name="connsiteX2" fmla="*/ 2990850 w 3483642"/>
                  <a:gd name="connsiteY2" fmla="*/ 1665813 h 1665813"/>
                  <a:gd name="connsiteX0" fmla="*/ 0 w 3479740"/>
                  <a:gd name="connsiteY0" fmla="*/ 618063 h 1665813"/>
                  <a:gd name="connsiteX1" fmla="*/ 3057525 w 3479740"/>
                  <a:gd name="connsiteY1" fmla="*/ 113238 h 1665813"/>
                  <a:gd name="connsiteX2" fmla="*/ 2990850 w 3479740"/>
                  <a:gd name="connsiteY2" fmla="*/ 1665813 h 1665813"/>
                  <a:gd name="connsiteX0" fmla="*/ 0 w 3443113"/>
                  <a:gd name="connsiteY0" fmla="*/ 618063 h 1665813"/>
                  <a:gd name="connsiteX1" fmla="*/ 3057525 w 3443113"/>
                  <a:gd name="connsiteY1" fmla="*/ 113238 h 1665813"/>
                  <a:gd name="connsiteX2" fmla="*/ 2990850 w 3443113"/>
                  <a:gd name="connsiteY2" fmla="*/ 1665813 h 1665813"/>
                  <a:gd name="connsiteX0" fmla="*/ 0 w 3443113"/>
                  <a:gd name="connsiteY0" fmla="*/ 651646 h 1699396"/>
                  <a:gd name="connsiteX1" fmla="*/ 3057525 w 3443113"/>
                  <a:gd name="connsiteY1" fmla="*/ 146821 h 1699396"/>
                  <a:gd name="connsiteX2" fmla="*/ 2990850 w 3443113"/>
                  <a:gd name="connsiteY2" fmla="*/ 1699396 h 1699396"/>
                  <a:gd name="connsiteX0" fmla="*/ 0 w 3443113"/>
                  <a:gd name="connsiteY0" fmla="*/ 669031 h 1716781"/>
                  <a:gd name="connsiteX1" fmla="*/ 3057525 w 3443113"/>
                  <a:gd name="connsiteY1" fmla="*/ 164206 h 1716781"/>
                  <a:gd name="connsiteX2" fmla="*/ 2990850 w 3443113"/>
                  <a:gd name="connsiteY2" fmla="*/ 1716781 h 1716781"/>
                  <a:gd name="connsiteX0" fmla="*/ 0 w 3393861"/>
                  <a:gd name="connsiteY0" fmla="*/ 669031 h 1778653"/>
                  <a:gd name="connsiteX1" fmla="*/ 3057525 w 3393861"/>
                  <a:gd name="connsiteY1" fmla="*/ 164206 h 1778653"/>
                  <a:gd name="connsiteX2" fmla="*/ 2847072 w 3393861"/>
                  <a:gd name="connsiteY2" fmla="*/ 1778653 h 1778653"/>
                  <a:gd name="connsiteX0" fmla="*/ 0 w 3369466"/>
                  <a:gd name="connsiteY0" fmla="*/ 669031 h 1819901"/>
                  <a:gd name="connsiteX1" fmla="*/ 3057525 w 3369466"/>
                  <a:gd name="connsiteY1" fmla="*/ 164206 h 1819901"/>
                  <a:gd name="connsiteX2" fmla="*/ 2762112 w 3369466"/>
                  <a:gd name="connsiteY2" fmla="*/ 1819901 h 1819901"/>
                  <a:gd name="connsiteX0" fmla="*/ 0 w 3440883"/>
                  <a:gd name="connsiteY0" fmla="*/ 669031 h 1819901"/>
                  <a:gd name="connsiteX1" fmla="*/ 3057525 w 3440883"/>
                  <a:gd name="connsiteY1" fmla="*/ 164206 h 1819901"/>
                  <a:gd name="connsiteX2" fmla="*/ 2762112 w 3440883"/>
                  <a:gd name="connsiteY2" fmla="*/ 1819901 h 1819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40883" h="1819901">
                    <a:moveTo>
                      <a:pt x="0" y="669031"/>
                    </a:moveTo>
                    <a:cubicBezTo>
                      <a:pt x="1428750" y="961131"/>
                      <a:pt x="1943100" y="-470794"/>
                      <a:pt x="3057525" y="164206"/>
                    </a:cubicBezTo>
                    <a:cubicBezTo>
                      <a:pt x="3717925" y="605531"/>
                      <a:pt x="3463637" y="1742006"/>
                      <a:pt x="2762112" y="1819901"/>
                    </a:cubicBezTo>
                  </a:path>
                </a:pathLst>
              </a:custGeom>
              <a:ln w="63500">
                <a:solidFill>
                  <a:schemeClr val="accent2">
                    <a:alpha val="7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" name="Freeform 31">
                <a:extLst>
                  <a:ext uri="{FF2B5EF4-FFF2-40B4-BE49-F238E27FC236}">
                    <a16:creationId xmlns:a16="http://schemas.microsoft.com/office/drawing/2014/main" id="{AF20129E-DA0C-4B79-8A07-8B08ECBD39A9}"/>
                  </a:ext>
                </a:extLst>
              </p:cNvPr>
              <p:cNvSpPr/>
              <p:nvPr/>
            </p:nvSpPr>
            <p:spPr>
              <a:xfrm>
                <a:off x="6684461" y="2219267"/>
                <a:ext cx="4659255" cy="1888358"/>
              </a:xfrm>
              <a:custGeom>
                <a:avLst/>
                <a:gdLst>
                  <a:gd name="connsiteX0" fmla="*/ 0 w 3648075"/>
                  <a:gd name="connsiteY0" fmla="*/ 295275 h 1343025"/>
                  <a:gd name="connsiteX1" fmla="*/ 2886075 w 3648075"/>
                  <a:gd name="connsiteY1" fmla="*/ 0 h 1343025"/>
                  <a:gd name="connsiteX2" fmla="*/ 3648075 w 3648075"/>
                  <a:gd name="connsiteY2" fmla="*/ 657225 h 1343025"/>
                  <a:gd name="connsiteX3" fmla="*/ 2990850 w 3648075"/>
                  <a:gd name="connsiteY3" fmla="*/ 1343025 h 1343025"/>
                  <a:gd name="connsiteX4" fmla="*/ 3019425 w 3648075"/>
                  <a:gd name="connsiteY4" fmla="*/ 1333500 h 1343025"/>
                  <a:gd name="connsiteX0" fmla="*/ 0 w 3648075"/>
                  <a:gd name="connsiteY0" fmla="*/ 295275 h 1343025"/>
                  <a:gd name="connsiteX1" fmla="*/ 2886075 w 3648075"/>
                  <a:gd name="connsiteY1" fmla="*/ 0 h 1343025"/>
                  <a:gd name="connsiteX2" fmla="*/ 3648075 w 3648075"/>
                  <a:gd name="connsiteY2" fmla="*/ 657225 h 1343025"/>
                  <a:gd name="connsiteX3" fmla="*/ 2990850 w 3648075"/>
                  <a:gd name="connsiteY3" fmla="*/ 1343025 h 1343025"/>
                  <a:gd name="connsiteX4" fmla="*/ 3019425 w 3648075"/>
                  <a:gd name="connsiteY4" fmla="*/ 1333500 h 1343025"/>
                  <a:gd name="connsiteX0" fmla="*/ 0 w 3648075"/>
                  <a:gd name="connsiteY0" fmla="*/ 422478 h 1470228"/>
                  <a:gd name="connsiteX1" fmla="*/ 2886075 w 3648075"/>
                  <a:gd name="connsiteY1" fmla="*/ 127203 h 1470228"/>
                  <a:gd name="connsiteX2" fmla="*/ 3648075 w 3648075"/>
                  <a:gd name="connsiteY2" fmla="*/ 784428 h 1470228"/>
                  <a:gd name="connsiteX3" fmla="*/ 2990850 w 3648075"/>
                  <a:gd name="connsiteY3" fmla="*/ 1470228 h 1470228"/>
                  <a:gd name="connsiteX4" fmla="*/ 3019425 w 3648075"/>
                  <a:gd name="connsiteY4" fmla="*/ 1460703 h 1470228"/>
                  <a:gd name="connsiteX0" fmla="*/ 0 w 3648075"/>
                  <a:gd name="connsiteY0" fmla="*/ 384312 h 1432062"/>
                  <a:gd name="connsiteX1" fmla="*/ 2886075 w 3648075"/>
                  <a:gd name="connsiteY1" fmla="*/ 89037 h 1432062"/>
                  <a:gd name="connsiteX2" fmla="*/ 3648075 w 3648075"/>
                  <a:gd name="connsiteY2" fmla="*/ 746262 h 1432062"/>
                  <a:gd name="connsiteX3" fmla="*/ 2990850 w 3648075"/>
                  <a:gd name="connsiteY3" fmla="*/ 1432062 h 1432062"/>
                  <a:gd name="connsiteX4" fmla="*/ 3019425 w 3648075"/>
                  <a:gd name="connsiteY4" fmla="*/ 1422537 h 1432062"/>
                  <a:gd name="connsiteX0" fmla="*/ 0 w 3648075"/>
                  <a:gd name="connsiteY0" fmla="*/ 384312 h 1432062"/>
                  <a:gd name="connsiteX1" fmla="*/ 2886075 w 3648075"/>
                  <a:gd name="connsiteY1" fmla="*/ 89037 h 1432062"/>
                  <a:gd name="connsiteX2" fmla="*/ 3648075 w 3648075"/>
                  <a:gd name="connsiteY2" fmla="*/ 746262 h 1432062"/>
                  <a:gd name="connsiteX3" fmla="*/ 2990850 w 3648075"/>
                  <a:gd name="connsiteY3" fmla="*/ 1432062 h 1432062"/>
                  <a:gd name="connsiteX4" fmla="*/ 3019425 w 3648075"/>
                  <a:gd name="connsiteY4" fmla="*/ 1422537 h 1432062"/>
                  <a:gd name="connsiteX0" fmla="*/ 0 w 3514725"/>
                  <a:gd name="connsiteY0" fmla="*/ 384312 h 1432062"/>
                  <a:gd name="connsiteX1" fmla="*/ 2886075 w 3514725"/>
                  <a:gd name="connsiteY1" fmla="*/ 89037 h 1432062"/>
                  <a:gd name="connsiteX2" fmla="*/ 3514725 w 3514725"/>
                  <a:gd name="connsiteY2" fmla="*/ 793887 h 1432062"/>
                  <a:gd name="connsiteX3" fmla="*/ 2990850 w 3514725"/>
                  <a:gd name="connsiteY3" fmla="*/ 1432062 h 1432062"/>
                  <a:gd name="connsiteX4" fmla="*/ 3019425 w 3514725"/>
                  <a:gd name="connsiteY4" fmla="*/ 1422537 h 1432062"/>
                  <a:gd name="connsiteX0" fmla="*/ 0 w 3543916"/>
                  <a:gd name="connsiteY0" fmla="*/ 384312 h 1432062"/>
                  <a:gd name="connsiteX1" fmla="*/ 2886075 w 3543916"/>
                  <a:gd name="connsiteY1" fmla="*/ 89037 h 1432062"/>
                  <a:gd name="connsiteX2" fmla="*/ 3514725 w 3543916"/>
                  <a:gd name="connsiteY2" fmla="*/ 793887 h 1432062"/>
                  <a:gd name="connsiteX3" fmla="*/ 2990850 w 3543916"/>
                  <a:gd name="connsiteY3" fmla="*/ 1432062 h 1432062"/>
                  <a:gd name="connsiteX4" fmla="*/ 3019425 w 3543916"/>
                  <a:gd name="connsiteY4" fmla="*/ 1422537 h 1432062"/>
                  <a:gd name="connsiteX0" fmla="*/ 0 w 3544552"/>
                  <a:gd name="connsiteY0" fmla="*/ 553510 h 1601260"/>
                  <a:gd name="connsiteX1" fmla="*/ 2895600 w 3544552"/>
                  <a:gd name="connsiteY1" fmla="*/ 77260 h 1601260"/>
                  <a:gd name="connsiteX2" fmla="*/ 3514725 w 3544552"/>
                  <a:gd name="connsiteY2" fmla="*/ 963085 h 1601260"/>
                  <a:gd name="connsiteX3" fmla="*/ 2990850 w 3544552"/>
                  <a:gd name="connsiteY3" fmla="*/ 1601260 h 1601260"/>
                  <a:gd name="connsiteX4" fmla="*/ 3019425 w 3544552"/>
                  <a:gd name="connsiteY4" fmla="*/ 1591735 h 1601260"/>
                  <a:gd name="connsiteX0" fmla="*/ 0 w 3500521"/>
                  <a:gd name="connsiteY0" fmla="*/ 553510 h 1601260"/>
                  <a:gd name="connsiteX1" fmla="*/ 2895600 w 3500521"/>
                  <a:gd name="connsiteY1" fmla="*/ 77260 h 1601260"/>
                  <a:gd name="connsiteX2" fmla="*/ 3467100 w 3500521"/>
                  <a:gd name="connsiteY2" fmla="*/ 991660 h 1601260"/>
                  <a:gd name="connsiteX3" fmla="*/ 2990850 w 3500521"/>
                  <a:gd name="connsiteY3" fmla="*/ 1601260 h 1601260"/>
                  <a:gd name="connsiteX4" fmla="*/ 3019425 w 3500521"/>
                  <a:gd name="connsiteY4" fmla="*/ 1591735 h 1601260"/>
                  <a:gd name="connsiteX0" fmla="*/ 0 w 3500521"/>
                  <a:gd name="connsiteY0" fmla="*/ 553510 h 1601260"/>
                  <a:gd name="connsiteX1" fmla="*/ 2895600 w 3500521"/>
                  <a:gd name="connsiteY1" fmla="*/ 77260 h 1601260"/>
                  <a:gd name="connsiteX2" fmla="*/ 3467100 w 3500521"/>
                  <a:gd name="connsiteY2" fmla="*/ 991660 h 1601260"/>
                  <a:gd name="connsiteX3" fmla="*/ 2990850 w 3500521"/>
                  <a:gd name="connsiteY3" fmla="*/ 1601260 h 1601260"/>
                  <a:gd name="connsiteX4" fmla="*/ 3019425 w 3500521"/>
                  <a:gd name="connsiteY4" fmla="*/ 1591735 h 1601260"/>
                  <a:gd name="connsiteX0" fmla="*/ 0 w 3139354"/>
                  <a:gd name="connsiteY0" fmla="*/ 553510 h 1601260"/>
                  <a:gd name="connsiteX1" fmla="*/ 2895600 w 3139354"/>
                  <a:gd name="connsiteY1" fmla="*/ 77260 h 1601260"/>
                  <a:gd name="connsiteX2" fmla="*/ 2990850 w 3139354"/>
                  <a:gd name="connsiteY2" fmla="*/ 1601260 h 1601260"/>
                  <a:gd name="connsiteX3" fmla="*/ 3019425 w 3139354"/>
                  <a:gd name="connsiteY3" fmla="*/ 1591735 h 1601260"/>
                  <a:gd name="connsiteX0" fmla="*/ 0 w 3139354"/>
                  <a:gd name="connsiteY0" fmla="*/ 553510 h 1601260"/>
                  <a:gd name="connsiteX1" fmla="*/ 2895600 w 3139354"/>
                  <a:gd name="connsiteY1" fmla="*/ 77260 h 1601260"/>
                  <a:gd name="connsiteX2" fmla="*/ 2990850 w 3139354"/>
                  <a:gd name="connsiteY2" fmla="*/ 1601260 h 1601260"/>
                  <a:gd name="connsiteX0" fmla="*/ 0 w 3338009"/>
                  <a:gd name="connsiteY0" fmla="*/ 553510 h 1601260"/>
                  <a:gd name="connsiteX1" fmla="*/ 2895600 w 3338009"/>
                  <a:gd name="connsiteY1" fmla="*/ 77260 h 1601260"/>
                  <a:gd name="connsiteX2" fmla="*/ 2990850 w 3338009"/>
                  <a:gd name="connsiteY2" fmla="*/ 1601260 h 1601260"/>
                  <a:gd name="connsiteX0" fmla="*/ 0 w 3435667"/>
                  <a:gd name="connsiteY0" fmla="*/ 508668 h 1556418"/>
                  <a:gd name="connsiteX1" fmla="*/ 3095625 w 3435667"/>
                  <a:gd name="connsiteY1" fmla="*/ 80043 h 1556418"/>
                  <a:gd name="connsiteX2" fmla="*/ 2990850 w 3435667"/>
                  <a:gd name="connsiteY2" fmla="*/ 1556418 h 1556418"/>
                  <a:gd name="connsiteX0" fmla="*/ 0 w 3414855"/>
                  <a:gd name="connsiteY0" fmla="*/ 580508 h 1628258"/>
                  <a:gd name="connsiteX1" fmla="*/ 3057525 w 3414855"/>
                  <a:gd name="connsiteY1" fmla="*/ 75683 h 1628258"/>
                  <a:gd name="connsiteX2" fmla="*/ 2990850 w 3414855"/>
                  <a:gd name="connsiteY2" fmla="*/ 1628258 h 1628258"/>
                  <a:gd name="connsiteX0" fmla="*/ 0 w 3483642"/>
                  <a:gd name="connsiteY0" fmla="*/ 580508 h 1628258"/>
                  <a:gd name="connsiteX1" fmla="*/ 3057525 w 3483642"/>
                  <a:gd name="connsiteY1" fmla="*/ 75683 h 1628258"/>
                  <a:gd name="connsiteX2" fmla="*/ 2990850 w 3483642"/>
                  <a:gd name="connsiteY2" fmla="*/ 1628258 h 1628258"/>
                  <a:gd name="connsiteX0" fmla="*/ 0 w 3483642"/>
                  <a:gd name="connsiteY0" fmla="*/ 618063 h 1665813"/>
                  <a:gd name="connsiteX1" fmla="*/ 3057525 w 3483642"/>
                  <a:gd name="connsiteY1" fmla="*/ 113238 h 1665813"/>
                  <a:gd name="connsiteX2" fmla="*/ 2990850 w 3483642"/>
                  <a:gd name="connsiteY2" fmla="*/ 1665813 h 1665813"/>
                  <a:gd name="connsiteX0" fmla="*/ 0 w 3479740"/>
                  <a:gd name="connsiteY0" fmla="*/ 618063 h 1665813"/>
                  <a:gd name="connsiteX1" fmla="*/ 3057525 w 3479740"/>
                  <a:gd name="connsiteY1" fmla="*/ 113238 h 1665813"/>
                  <a:gd name="connsiteX2" fmla="*/ 2990850 w 3479740"/>
                  <a:gd name="connsiteY2" fmla="*/ 1665813 h 1665813"/>
                  <a:gd name="connsiteX0" fmla="*/ 0 w 3443113"/>
                  <a:gd name="connsiteY0" fmla="*/ 618063 h 1665813"/>
                  <a:gd name="connsiteX1" fmla="*/ 3057525 w 3443113"/>
                  <a:gd name="connsiteY1" fmla="*/ 113238 h 1665813"/>
                  <a:gd name="connsiteX2" fmla="*/ 2990850 w 3443113"/>
                  <a:gd name="connsiteY2" fmla="*/ 1665813 h 1665813"/>
                  <a:gd name="connsiteX0" fmla="*/ 0 w 3443113"/>
                  <a:gd name="connsiteY0" fmla="*/ 651646 h 1699396"/>
                  <a:gd name="connsiteX1" fmla="*/ 3057525 w 3443113"/>
                  <a:gd name="connsiteY1" fmla="*/ 146821 h 1699396"/>
                  <a:gd name="connsiteX2" fmla="*/ 2990850 w 3443113"/>
                  <a:gd name="connsiteY2" fmla="*/ 1699396 h 1699396"/>
                  <a:gd name="connsiteX0" fmla="*/ 0 w 3443113"/>
                  <a:gd name="connsiteY0" fmla="*/ 669031 h 1716781"/>
                  <a:gd name="connsiteX1" fmla="*/ 3057525 w 3443113"/>
                  <a:gd name="connsiteY1" fmla="*/ 164206 h 1716781"/>
                  <a:gd name="connsiteX2" fmla="*/ 2990850 w 3443113"/>
                  <a:gd name="connsiteY2" fmla="*/ 1716781 h 1716781"/>
                  <a:gd name="connsiteX0" fmla="*/ 0 w 3654429"/>
                  <a:gd name="connsiteY0" fmla="*/ 516771 h 1733574"/>
                  <a:gd name="connsiteX1" fmla="*/ 3268841 w 3654429"/>
                  <a:gd name="connsiteY1" fmla="*/ 180999 h 1733574"/>
                  <a:gd name="connsiteX2" fmla="*/ 3202166 w 3654429"/>
                  <a:gd name="connsiteY2" fmla="*/ 1733574 h 1733574"/>
                  <a:gd name="connsiteX0" fmla="*/ 0 w 3654429"/>
                  <a:gd name="connsiteY0" fmla="*/ 484692 h 1701495"/>
                  <a:gd name="connsiteX1" fmla="*/ 3268841 w 3654429"/>
                  <a:gd name="connsiteY1" fmla="*/ 148920 h 1701495"/>
                  <a:gd name="connsiteX2" fmla="*/ 3202166 w 3654429"/>
                  <a:gd name="connsiteY2" fmla="*/ 1701495 h 1701495"/>
                  <a:gd name="connsiteX0" fmla="*/ 0 w 3616261"/>
                  <a:gd name="connsiteY0" fmla="*/ 484692 h 1718364"/>
                  <a:gd name="connsiteX1" fmla="*/ 3268841 w 3616261"/>
                  <a:gd name="connsiteY1" fmla="*/ 148920 h 1718364"/>
                  <a:gd name="connsiteX2" fmla="*/ 3093630 w 3616261"/>
                  <a:gd name="connsiteY2" fmla="*/ 1718364 h 1718364"/>
                  <a:gd name="connsiteX0" fmla="*/ 0 w 3664155"/>
                  <a:gd name="connsiteY0" fmla="*/ 484692 h 1718364"/>
                  <a:gd name="connsiteX1" fmla="*/ 3268841 w 3664155"/>
                  <a:gd name="connsiteY1" fmla="*/ 148920 h 1718364"/>
                  <a:gd name="connsiteX2" fmla="*/ 3093630 w 3664155"/>
                  <a:gd name="connsiteY2" fmla="*/ 1718364 h 1718364"/>
                  <a:gd name="connsiteX0" fmla="*/ 0 w 3686912"/>
                  <a:gd name="connsiteY0" fmla="*/ 508122 h 1741794"/>
                  <a:gd name="connsiteX1" fmla="*/ 3305020 w 3686912"/>
                  <a:gd name="connsiteY1" fmla="*/ 147047 h 1741794"/>
                  <a:gd name="connsiteX2" fmla="*/ 3093630 w 3686912"/>
                  <a:gd name="connsiteY2" fmla="*/ 1741794 h 17417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86912" h="1741794">
                    <a:moveTo>
                      <a:pt x="0" y="508122"/>
                    </a:moveTo>
                    <a:cubicBezTo>
                      <a:pt x="1566106" y="1180592"/>
                      <a:pt x="2190595" y="-487953"/>
                      <a:pt x="3305020" y="147047"/>
                    </a:cubicBezTo>
                    <a:cubicBezTo>
                      <a:pt x="3965420" y="588372"/>
                      <a:pt x="3687090" y="1574815"/>
                      <a:pt x="3093630" y="1741794"/>
                    </a:cubicBezTo>
                  </a:path>
                </a:pathLst>
              </a:custGeom>
              <a:ln w="254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" name="Freeform 32">
                <a:extLst>
                  <a:ext uri="{FF2B5EF4-FFF2-40B4-BE49-F238E27FC236}">
                    <a16:creationId xmlns:a16="http://schemas.microsoft.com/office/drawing/2014/main" id="{E6F10E29-2F22-4FA5-BA4C-A5A379D6B276}"/>
                  </a:ext>
                </a:extLst>
              </p:cNvPr>
              <p:cNvSpPr/>
              <p:nvPr/>
            </p:nvSpPr>
            <p:spPr>
              <a:xfrm>
                <a:off x="6812724" y="1586785"/>
                <a:ext cx="4475986" cy="2041529"/>
              </a:xfrm>
              <a:custGeom>
                <a:avLst/>
                <a:gdLst>
                  <a:gd name="connsiteX0" fmla="*/ 0 w 3648075"/>
                  <a:gd name="connsiteY0" fmla="*/ 295275 h 1343025"/>
                  <a:gd name="connsiteX1" fmla="*/ 2886075 w 3648075"/>
                  <a:gd name="connsiteY1" fmla="*/ 0 h 1343025"/>
                  <a:gd name="connsiteX2" fmla="*/ 3648075 w 3648075"/>
                  <a:gd name="connsiteY2" fmla="*/ 657225 h 1343025"/>
                  <a:gd name="connsiteX3" fmla="*/ 2990850 w 3648075"/>
                  <a:gd name="connsiteY3" fmla="*/ 1343025 h 1343025"/>
                  <a:gd name="connsiteX4" fmla="*/ 3019425 w 3648075"/>
                  <a:gd name="connsiteY4" fmla="*/ 1333500 h 1343025"/>
                  <a:gd name="connsiteX0" fmla="*/ 0 w 3648075"/>
                  <a:gd name="connsiteY0" fmla="*/ 295275 h 1343025"/>
                  <a:gd name="connsiteX1" fmla="*/ 2886075 w 3648075"/>
                  <a:gd name="connsiteY1" fmla="*/ 0 h 1343025"/>
                  <a:gd name="connsiteX2" fmla="*/ 3648075 w 3648075"/>
                  <a:gd name="connsiteY2" fmla="*/ 657225 h 1343025"/>
                  <a:gd name="connsiteX3" fmla="*/ 2990850 w 3648075"/>
                  <a:gd name="connsiteY3" fmla="*/ 1343025 h 1343025"/>
                  <a:gd name="connsiteX4" fmla="*/ 3019425 w 3648075"/>
                  <a:gd name="connsiteY4" fmla="*/ 1333500 h 1343025"/>
                  <a:gd name="connsiteX0" fmla="*/ 0 w 3648075"/>
                  <a:gd name="connsiteY0" fmla="*/ 422478 h 1470228"/>
                  <a:gd name="connsiteX1" fmla="*/ 2886075 w 3648075"/>
                  <a:gd name="connsiteY1" fmla="*/ 127203 h 1470228"/>
                  <a:gd name="connsiteX2" fmla="*/ 3648075 w 3648075"/>
                  <a:gd name="connsiteY2" fmla="*/ 784428 h 1470228"/>
                  <a:gd name="connsiteX3" fmla="*/ 2990850 w 3648075"/>
                  <a:gd name="connsiteY3" fmla="*/ 1470228 h 1470228"/>
                  <a:gd name="connsiteX4" fmla="*/ 3019425 w 3648075"/>
                  <a:gd name="connsiteY4" fmla="*/ 1460703 h 1470228"/>
                  <a:gd name="connsiteX0" fmla="*/ 0 w 3648075"/>
                  <a:gd name="connsiteY0" fmla="*/ 384312 h 1432062"/>
                  <a:gd name="connsiteX1" fmla="*/ 2886075 w 3648075"/>
                  <a:gd name="connsiteY1" fmla="*/ 89037 h 1432062"/>
                  <a:gd name="connsiteX2" fmla="*/ 3648075 w 3648075"/>
                  <a:gd name="connsiteY2" fmla="*/ 746262 h 1432062"/>
                  <a:gd name="connsiteX3" fmla="*/ 2990850 w 3648075"/>
                  <a:gd name="connsiteY3" fmla="*/ 1432062 h 1432062"/>
                  <a:gd name="connsiteX4" fmla="*/ 3019425 w 3648075"/>
                  <a:gd name="connsiteY4" fmla="*/ 1422537 h 1432062"/>
                  <a:gd name="connsiteX0" fmla="*/ 0 w 3648075"/>
                  <a:gd name="connsiteY0" fmla="*/ 384312 h 1432062"/>
                  <a:gd name="connsiteX1" fmla="*/ 2886075 w 3648075"/>
                  <a:gd name="connsiteY1" fmla="*/ 89037 h 1432062"/>
                  <a:gd name="connsiteX2" fmla="*/ 3648075 w 3648075"/>
                  <a:gd name="connsiteY2" fmla="*/ 746262 h 1432062"/>
                  <a:gd name="connsiteX3" fmla="*/ 2990850 w 3648075"/>
                  <a:gd name="connsiteY3" fmla="*/ 1432062 h 1432062"/>
                  <a:gd name="connsiteX4" fmla="*/ 3019425 w 3648075"/>
                  <a:gd name="connsiteY4" fmla="*/ 1422537 h 1432062"/>
                  <a:gd name="connsiteX0" fmla="*/ 0 w 3514725"/>
                  <a:gd name="connsiteY0" fmla="*/ 384312 h 1432062"/>
                  <a:gd name="connsiteX1" fmla="*/ 2886075 w 3514725"/>
                  <a:gd name="connsiteY1" fmla="*/ 89037 h 1432062"/>
                  <a:gd name="connsiteX2" fmla="*/ 3514725 w 3514725"/>
                  <a:gd name="connsiteY2" fmla="*/ 793887 h 1432062"/>
                  <a:gd name="connsiteX3" fmla="*/ 2990850 w 3514725"/>
                  <a:gd name="connsiteY3" fmla="*/ 1432062 h 1432062"/>
                  <a:gd name="connsiteX4" fmla="*/ 3019425 w 3514725"/>
                  <a:gd name="connsiteY4" fmla="*/ 1422537 h 1432062"/>
                  <a:gd name="connsiteX0" fmla="*/ 0 w 3543916"/>
                  <a:gd name="connsiteY0" fmla="*/ 384312 h 1432062"/>
                  <a:gd name="connsiteX1" fmla="*/ 2886075 w 3543916"/>
                  <a:gd name="connsiteY1" fmla="*/ 89037 h 1432062"/>
                  <a:gd name="connsiteX2" fmla="*/ 3514725 w 3543916"/>
                  <a:gd name="connsiteY2" fmla="*/ 793887 h 1432062"/>
                  <a:gd name="connsiteX3" fmla="*/ 2990850 w 3543916"/>
                  <a:gd name="connsiteY3" fmla="*/ 1432062 h 1432062"/>
                  <a:gd name="connsiteX4" fmla="*/ 3019425 w 3543916"/>
                  <a:gd name="connsiteY4" fmla="*/ 1422537 h 1432062"/>
                  <a:gd name="connsiteX0" fmla="*/ 0 w 3544552"/>
                  <a:gd name="connsiteY0" fmla="*/ 553510 h 1601260"/>
                  <a:gd name="connsiteX1" fmla="*/ 2895600 w 3544552"/>
                  <a:gd name="connsiteY1" fmla="*/ 77260 h 1601260"/>
                  <a:gd name="connsiteX2" fmla="*/ 3514725 w 3544552"/>
                  <a:gd name="connsiteY2" fmla="*/ 963085 h 1601260"/>
                  <a:gd name="connsiteX3" fmla="*/ 2990850 w 3544552"/>
                  <a:gd name="connsiteY3" fmla="*/ 1601260 h 1601260"/>
                  <a:gd name="connsiteX4" fmla="*/ 3019425 w 3544552"/>
                  <a:gd name="connsiteY4" fmla="*/ 1591735 h 1601260"/>
                  <a:gd name="connsiteX0" fmla="*/ 0 w 3500521"/>
                  <a:gd name="connsiteY0" fmla="*/ 553510 h 1601260"/>
                  <a:gd name="connsiteX1" fmla="*/ 2895600 w 3500521"/>
                  <a:gd name="connsiteY1" fmla="*/ 77260 h 1601260"/>
                  <a:gd name="connsiteX2" fmla="*/ 3467100 w 3500521"/>
                  <a:gd name="connsiteY2" fmla="*/ 991660 h 1601260"/>
                  <a:gd name="connsiteX3" fmla="*/ 2990850 w 3500521"/>
                  <a:gd name="connsiteY3" fmla="*/ 1601260 h 1601260"/>
                  <a:gd name="connsiteX4" fmla="*/ 3019425 w 3500521"/>
                  <a:gd name="connsiteY4" fmla="*/ 1591735 h 1601260"/>
                  <a:gd name="connsiteX0" fmla="*/ 0 w 3500521"/>
                  <a:gd name="connsiteY0" fmla="*/ 553510 h 1601260"/>
                  <a:gd name="connsiteX1" fmla="*/ 2895600 w 3500521"/>
                  <a:gd name="connsiteY1" fmla="*/ 77260 h 1601260"/>
                  <a:gd name="connsiteX2" fmla="*/ 3467100 w 3500521"/>
                  <a:gd name="connsiteY2" fmla="*/ 991660 h 1601260"/>
                  <a:gd name="connsiteX3" fmla="*/ 2990850 w 3500521"/>
                  <a:gd name="connsiteY3" fmla="*/ 1601260 h 1601260"/>
                  <a:gd name="connsiteX4" fmla="*/ 3019425 w 3500521"/>
                  <a:gd name="connsiteY4" fmla="*/ 1591735 h 1601260"/>
                  <a:gd name="connsiteX0" fmla="*/ 0 w 3139354"/>
                  <a:gd name="connsiteY0" fmla="*/ 553510 h 1601260"/>
                  <a:gd name="connsiteX1" fmla="*/ 2895600 w 3139354"/>
                  <a:gd name="connsiteY1" fmla="*/ 77260 h 1601260"/>
                  <a:gd name="connsiteX2" fmla="*/ 2990850 w 3139354"/>
                  <a:gd name="connsiteY2" fmla="*/ 1601260 h 1601260"/>
                  <a:gd name="connsiteX3" fmla="*/ 3019425 w 3139354"/>
                  <a:gd name="connsiteY3" fmla="*/ 1591735 h 1601260"/>
                  <a:gd name="connsiteX0" fmla="*/ 0 w 3139354"/>
                  <a:gd name="connsiteY0" fmla="*/ 553510 h 1601260"/>
                  <a:gd name="connsiteX1" fmla="*/ 2895600 w 3139354"/>
                  <a:gd name="connsiteY1" fmla="*/ 77260 h 1601260"/>
                  <a:gd name="connsiteX2" fmla="*/ 2990850 w 3139354"/>
                  <a:gd name="connsiteY2" fmla="*/ 1601260 h 1601260"/>
                  <a:gd name="connsiteX0" fmla="*/ 0 w 3338009"/>
                  <a:gd name="connsiteY0" fmla="*/ 553510 h 1601260"/>
                  <a:gd name="connsiteX1" fmla="*/ 2895600 w 3338009"/>
                  <a:gd name="connsiteY1" fmla="*/ 77260 h 1601260"/>
                  <a:gd name="connsiteX2" fmla="*/ 2990850 w 3338009"/>
                  <a:gd name="connsiteY2" fmla="*/ 1601260 h 1601260"/>
                  <a:gd name="connsiteX0" fmla="*/ 0 w 3435667"/>
                  <a:gd name="connsiteY0" fmla="*/ 508668 h 1556418"/>
                  <a:gd name="connsiteX1" fmla="*/ 3095625 w 3435667"/>
                  <a:gd name="connsiteY1" fmla="*/ 80043 h 1556418"/>
                  <a:gd name="connsiteX2" fmla="*/ 2990850 w 3435667"/>
                  <a:gd name="connsiteY2" fmla="*/ 1556418 h 1556418"/>
                  <a:gd name="connsiteX0" fmla="*/ 0 w 3414855"/>
                  <a:gd name="connsiteY0" fmla="*/ 580508 h 1628258"/>
                  <a:gd name="connsiteX1" fmla="*/ 3057525 w 3414855"/>
                  <a:gd name="connsiteY1" fmla="*/ 75683 h 1628258"/>
                  <a:gd name="connsiteX2" fmla="*/ 2990850 w 3414855"/>
                  <a:gd name="connsiteY2" fmla="*/ 1628258 h 1628258"/>
                  <a:gd name="connsiteX0" fmla="*/ 0 w 3483642"/>
                  <a:gd name="connsiteY0" fmla="*/ 580508 h 1628258"/>
                  <a:gd name="connsiteX1" fmla="*/ 3057525 w 3483642"/>
                  <a:gd name="connsiteY1" fmla="*/ 75683 h 1628258"/>
                  <a:gd name="connsiteX2" fmla="*/ 2990850 w 3483642"/>
                  <a:gd name="connsiteY2" fmla="*/ 1628258 h 1628258"/>
                  <a:gd name="connsiteX0" fmla="*/ 0 w 3483642"/>
                  <a:gd name="connsiteY0" fmla="*/ 618063 h 1665813"/>
                  <a:gd name="connsiteX1" fmla="*/ 3057525 w 3483642"/>
                  <a:gd name="connsiteY1" fmla="*/ 113238 h 1665813"/>
                  <a:gd name="connsiteX2" fmla="*/ 2990850 w 3483642"/>
                  <a:gd name="connsiteY2" fmla="*/ 1665813 h 1665813"/>
                  <a:gd name="connsiteX0" fmla="*/ 0 w 3479740"/>
                  <a:gd name="connsiteY0" fmla="*/ 618063 h 1665813"/>
                  <a:gd name="connsiteX1" fmla="*/ 3057525 w 3479740"/>
                  <a:gd name="connsiteY1" fmla="*/ 113238 h 1665813"/>
                  <a:gd name="connsiteX2" fmla="*/ 2990850 w 3479740"/>
                  <a:gd name="connsiteY2" fmla="*/ 1665813 h 1665813"/>
                  <a:gd name="connsiteX0" fmla="*/ 0 w 3443113"/>
                  <a:gd name="connsiteY0" fmla="*/ 618063 h 1665813"/>
                  <a:gd name="connsiteX1" fmla="*/ 3057525 w 3443113"/>
                  <a:gd name="connsiteY1" fmla="*/ 113238 h 1665813"/>
                  <a:gd name="connsiteX2" fmla="*/ 2990850 w 3443113"/>
                  <a:gd name="connsiteY2" fmla="*/ 1665813 h 1665813"/>
                  <a:gd name="connsiteX0" fmla="*/ 0 w 3443113"/>
                  <a:gd name="connsiteY0" fmla="*/ 651646 h 1699396"/>
                  <a:gd name="connsiteX1" fmla="*/ 3057525 w 3443113"/>
                  <a:gd name="connsiteY1" fmla="*/ 146821 h 1699396"/>
                  <a:gd name="connsiteX2" fmla="*/ 2990850 w 3443113"/>
                  <a:gd name="connsiteY2" fmla="*/ 1699396 h 1699396"/>
                  <a:gd name="connsiteX0" fmla="*/ 0 w 3443113"/>
                  <a:gd name="connsiteY0" fmla="*/ 669031 h 1716781"/>
                  <a:gd name="connsiteX1" fmla="*/ 3057525 w 3443113"/>
                  <a:gd name="connsiteY1" fmla="*/ 164206 h 1716781"/>
                  <a:gd name="connsiteX2" fmla="*/ 2990850 w 3443113"/>
                  <a:gd name="connsiteY2" fmla="*/ 1716781 h 1716781"/>
                  <a:gd name="connsiteX0" fmla="*/ 0 w 3531644"/>
                  <a:gd name="connsiteY0" fmla="*/ 731919 h 1710812"/>
                  <a:gd name="connsiteX1" fmla="*/ 3146056 w 3531644"/>
                  <a:gd name="connsiteY1" fmla="*/ 158237 h 1710812"/>
                  <a:gd name="connsiteX2" fmla="*/ 3079381 w 3531644"/>
                  <a:gd name="connsiteY2" fmla="*/ 1710812 h 1710812"/>
                  <a:gd name="connsiteX0" fmla="*/ 0 w 3531644"/>
                  <a:gd name="connsiteY0" fmla="*/ 746907 h 1725800"/>
                  <a:gd name="connsiteX1" fmla="*/ 3146056 w 3531644"/>
                  <a:gd name="connsiteY1" fmla="*/ 173225 h 1725800"/>
                  <a:gd name="connsiteX2" fmla="*/ 3079381 w 3531644"/>
                  <a:gd name="connsiteY2" fmla="*/ 1725800 h 1725800"/>
                  <a:gd name="connsiteX0" fmla="*/ 0 w 3464062"/>
                  <a:gd name="connsiteY0" fmla="*/ 746907 h 1666780"/>
                  <a:gd name="connsiteX1" fmla="*/ 3146056 w 3464062"/>
                  <a:gd name="connsiteY1" fmla="*/ 173225 h 1666780"/>
                  <a:gd name="connsiteX2" fmla="*/ 2872810 w 3464062"/>
                  <a:gd name="connsiteY2" fmla="*/ 1666780 h 1666780"/>
                  <a:gd name="connsiteX0" fmla="*/ 0 w 3395216"/>
                  <a:gd name="connsiteY0" fmla="*/ 844990 h 1764863"/>
                  <a:gd name="connsiteX1" fmla="*/ 3047689 w 3395216"/>
                  <a:gd name="connsiteY1" fmla="*/ 163104 h 1764863"/>
                  <a:gd name="connsiteX2" fmla="*/ 2872810 w 3395216"/>
                  <a:gd name="connsiteY2" fmla="*/ 1764863 h 1764863"/>
                  <a:gd name="connsiteX0" fmla="*/ 0 w 3423550"/>
                  <a:gd name="connsiteY0" fmla="*/ 802135 h 1722008"/>
                  <a:gd name="connsiteX1" fmla="*/ 3088947 w 3423550"/>
                  <a:gd name="connsiteY1" fmla="*/ 167363 h 1722008"/>
                  <a:gd name="connsiteX2" fmla="*/ 2872810 w 3423550"/>
                  <a:gd name="connsiteY2" fmla="*/ 1722008 h 1722008"/>
                  <a:gd name="connsiteX0" fmla="*/ 0 w 3365966"/>
                  <a:gd name="connsiteY0" fmla="*/ 802135 h 1722008"/>
                  <a:gd name="connsiteX1" fmla="*/ 3088947 w 3365966"/>
                  <a:gd name="connsiteY1" fmla="*/ 167363 h 1722008"/>
                  <a:gd name="connsiteX2" fmla="*/ 2872810 w 3365966"/>
                  <a:gd name="connsiteY2" fmla="*/ 1722008 h 1722008"/>
                  <a:gd name="connsiteX0" fmla="*/ 0 w 3365966"/>
                  <a:gd name="connsiteY0" fmla="*/ 825751 h 1745624"/>
                  <a:gd name="connsiteX1" fmla="*/ 3088947 w 3365966"/>
                  <a:gd name="connsiteY1" fmla="*/ 190979 h 1745624"/>
                  <a:gd name="connsiteX2" fmla="*/ 2872810 w 3365966"/>
                  <a:gd name="connsiteY2" fmla="*/ 1745624 h 1745624"/>
                  <a:gd name="connsiteX0" fmla="*/ 0 w 3365966"/>
                  <a:gd name="connsiteY0" fmla="*/ 833266 h 1753139"/>
                  <a:gd name="connsiteX1" fmla="*/ 3088947 w 3365966"/>
                  <a:gd name="connsiteY1" fmla="*/ 198494 h 1753139"/>
                  <a:gd name="connsiteX2" fmla="*/ 2872810 w 3365966"/>
                  <a:gd name="connsiteY2" fmla="*/ 1753139 h 1753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65966" h="1753139">
                    <a:moveTo>
                      <a:pt x="0" y="833266"/>
                    </a:moveTo>
                    <a:cubicBezTo>
                      <a:pt x="1599797" y="869782"/>
                      <a:pt x="2153307" y="-499324"/>
                      <a:pt x="3088947" y="198494"/>
                    </a:cubicBezTo>
                    <a:cubicBezTo>
                      <a:pt x="3618697" y="671228"/>
                      <a:pt x="3299848" y="1510252"/>
                      <a:pt x="2872810" y="1753139"/>
                    </a:cubicBezTo>
                  </a:path>
                </a:pathLst>
              </a:custGeom>
              <a:ln w="38100">
                <a:solidFill>
                  <a:schemeClr val="accent1">
                    <a:lumMod val="60000"/>
                    <a:lumOff val="40000"/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603F439A-6AB8-4091-A32D-5E8C7994E9E2}"/>
                  </a:ext>
                </a:extLst>
              </p:cNvPr>
              <p:cNvSpPr/>
              <p:nvPr/>
            </p:nvSpPr>
            <p:spPr>
              <a:xfrm>
                <a:off x="8051662" y="2228695"/>
                <a:ext cx="207062" cy="2070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992D66E-7318-4F78-BAFA-DE6641431491}"/>
                  </a:ext>
                </a:extLst>
              </p:cNvPr>
              <p:cNvSpPr/>
              <p:nvPr/>
            </p:nvSpPr>
            <p:spPr>
              <a:xfrm>
                <a:off x="9206227" y="1934136"/>
                <a:ext cx="310065" cy="3100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C1633620-1A71-4CBD-BAF3-9635342E6F25}"/>
                  </a:ext>
                </a:extLst>
              </p:cNvPr>
              <p:cNvSpPr/>
              <p:nvPr/>
            </p:nvSpPr>
            <p:spPr>
              <a:xfrm>
                <a:off x="11005620" y="2489717"/>
                <a:ext cx="207062" cy="2070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7561A5B-3C53-451D-A329-D63A84926D03}"/>
                  </a:ext>
                </a:extLst>
              </p:cNvPr>
              <p:cNvSpPr/>
              <p:nvPr/>
            </p:nvSpPr>
            <p:spPr>
              <a:xfrm>
                <a:off x="7482892" y="2636413"/>
                <a:ext cx="207062" cy="2070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B58733D7-E239-4761-B817-37787437EF67}"/>
                  </a:ext>
                </a:extLst>
              </p:cNvPr>
              <p:cNvSpPr/>
              <p:nvPr/>
            </p:nvSpPr>
            <p:spPr>
              <a:xfrm>
                <a:off x="10403523" y="1557820"/>
                <a:ext cx="107040" cy="1070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F857A05-461D-47E2-AF1B-2DBB04B83695}"/>
                  </a:ext>
                </a:extLst>
              </p:cNvPr>
              <p:cNvSpPr/>
              <p:nvPr/>
            </p:nvSpPr>
            <p:spPr>
              <a:xfrm>
                <a:off x="8880765" y="2550547"/>
                <a:ext cx="107040" cy="1070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5" name="Oval 57">
                <a:extLst>
                  <a:ext uri="{FF2B5EF4-FFF2-40B4-BE49-F238E27FC236}">
                    <a16:creationId xmlns:a16="http://schemas.microsoft.com/office/drawing/2014/main" id="{C6E2603A-C09E-4D66-BC92-C1D80C001616}"/>
                  </a:ext>
                </a:extLst>
              </p:cNvPr>
              <p:cNvSpPr/>
              <p:nvPr/>
            </p:nvSpPr>
            <p:spPr>
              <a:xfrm>
                <a:off x="11469902" y="3493347"/>
                <a:ext cx="118958" cy="11895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6" name="Oval 60">
                <a:extLst>
                  <a:ext uri="{FF2B5EF4-FFF2-40B4-BE49-F238E27FC236}">
                    <a16:creationId xmlns:a16="http://schemas.microsoft.com/office/drawing/2014/main" id="{8F6840EB-5B45-414E-ABEE-149F278854EF}"/>
                  </a:ext>
                </a:extLst>
              </p:cNvPr>
              <p:cNvSpPr/>
              <p:nvPr/>
            </p:nvSpPr>
            <p:spPr>
              <a:xfrm>
                <a:off x="10821314" y="3344911"/>
                <a:ext cx="150774" cy="1507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411C65E-5DA7-491F-93E4-C04567759B0A}"/>
                </a:ext>
              </a:extLst>
            </p:cNvPr>
            <p:cNvGrpSpPr/>
            <p:nvPr/>
          </p:nvGrpSpPr>
          <p:grpSpPr>
            <a:xfrm>
              <a:off x="5510254" y="2198567"/>
              <a:ext cx="5879259" cy="3350979"/>
              <a:chOff x="4860032" y="2722140"/>
              <a:chExt cx="4137235" cy="2358084"/>
            </a:xfrm>
            <a:solidFill>
              <a:srgbClr val="FAB117"/>
            </a:solidFill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9A593EED-A6A1-4021-BCF0-C21DA62BACE5}"/>
                  </a:ext>
                </a:extLst>
              </p:cNvPr>
              <p:cNvSpPr/>
              <p:nvPr/>
            </p:nvSpPr>
            <p:spPr>
              <a:xfrm>
                <a:off x="7920367" y="3639486"/>
                <a:ext cx="848907" cy="84890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472FB18A-6037-40C3-950B-FE5043CCEC78}"/>
                  </a:ext>
                </a:extLst>
              </p:cNvPr>
              <p:cNvSpPr/>
              <p:nvPr/>
            </p:nvSpPr>
            <p:spPr>
              <a:xfrm>
                <a:off x="7262783" y="3098159"/>
                <a:ext cx="1008112" cy="100811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F8140AB5-59FF-4DEE-B262-FF7FF243AD25}"/>
                  </a:ext>
                </a:extLst>
              </p:cNvPr>
              <p:cNvSpPr/>
              <p:nvPr/>
            </p:nvSpPr>
            <p:spPr>
              <a:xfrm>
                <a:off x="6685384" y="2722140"/>
                <a:ext cx="848907" cy="84890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C1CDD5C3-E88D-4F07-B0FB-08297BB3E1FE}"/>
                  </a:ext>
                </a:extLst>
              </p:cNvPr>
              <p:cNvSpPr/>
              <p:nvPr/>
            </p:nvSpPr>
            <p:spPr>
              <a:xfrm>
                <a:off x="6340614" y="3129347"/>
                <a:ext cx="914400" cy="9144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25EAA56-185B-4FA1-AFF9-30A218AD898F}"/>
                  </a:ext>
                </a:extLst>
              </p:cNvPr>
              <p:cNvSpPr/>
              <p:nvPr/>
            </p:nvSpPr>
            <p:spPr>
              <a:xfrm>
                <a:off x="5443921" y="3146594"/>
                <a:ext cx="606442" cy="60644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AD580B10-F5EA-4960-954A-A1517C49AD4B}"/>
                  </a:ext>
                </a:extLst>
              </p:cNvPr>
              <p:cNvSpPr/>
              <p:nvPr/>
            </p:nvSpPr>
            <p:spPr>
              <a:xfrm>
                <a:off x="4860032" y="3387080"/>
                <a:ext cx="848907" cy="848907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3C3BB7C9-8319-4AB5-9A25-782DAF7CFD1C}"/>
                  </a:ext>
                </a:extLst>
              </p:cNvPr>
              <p:cNvSpPr/>
              <p:nvPr/>
            </p:nvSpPr>
            <p:spPr>
              <a:xfrm>
                <a:off x="5892004" y="2824913"/>
                <a:ext cx="947359" cy="94735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B73265B9-4502-4B3E-924B-3E7FCF722625}"/>
                  </a:ext>
                </a:extLst>
              </p:cNvPr>
              <p:cNvSpPr/>
              <p:nvPr/>
            </p:nvSpPr>
            <p:spPr>
              <a:xfrm>
                <a:off x="7041844" y="3498069"/>
                <a:ext cx="606442" cy="60644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AE475AE4-31A9-450F-8866-6BFEFB2EDB1B}"/>
                  </a:ext>
                </a:extLst>
              </p:cNvPr>
              <p:cNvSpPr/>
              <p:nvPr/>
            </p:nvSpPr>
            <p:spPr>
              <a:xfrm>
                <a:off x="5070929" y="4106271"/>
                <a:ext cx="606442" cy="60644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D8300D78-4872-47BA-BEBE-07E7B62AB166}"/>
                  </a:ext>
                </a:extLst>
              </p:cNvPr>
              <p:cNvSpPr/>
              <p:nvPr/>
            </p:nvSpPr>
            <p:spPr>
              <a:xfrm>
                <a:off x="5436096" y="3449815"/>
                <a:ext cx="1008112" cy="100811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28043AB1-3DF9-4DED-8B2C-3C8EB8D2B513}"/>
                  </a:ext>
                </a:extLst>
              </p:cNvPr>
              <p:cNvSpPr/>
              <p:nvPr/>
            </p:nvSpPr>
            <p:spPr>
              <a:xfrm>
                <a:off x="6283711" y="3755572"/>
                <a:ext cx="914400" cy="914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6CE6DAA7-8FAC-4A1A-9A6A-59C2863CECA9}"/>
                  </a:ext>
                </a:extLst>
              </p:cNvPr>
              <p:cNvSpPr/>
              <p:nvPr/>
            </p:nvSpPr>
            <p:spPr>
              <a:xfrm>
                <a:off x="6846358" y="3831982"/>
                <a:ext cx="1145423" cy="114542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9D96C3E-B1CC-43F2-9493-FAADD3A78C98}"/>
                  </a:ext>
                </a:extLst>
              </p:cNvPr>
              <p:cNvSpPr/>
              <p:nvPr/>
            </p:nvSpPr>
            <p:spPr>
              <a:xfrm>
                <a:off x="7451578" y="3908925"/>
                <a:ext cx="1008112" cy="100811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45C123BA-83F4-4BBD-B335-1D10397E7AAA}"/>
                  </a:ext>
                </a:extLst>
              </p:cNvPr>
              <p:cNvSpPr/>
              <p:nvPr/>
            </p:nvSpPr>
            <p:spPr>
              <a:xfrm>
                <a:off x="5619767" y="4034023"/>
                <a:ext cx="1008112" cy="100811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B4E34FC0-8D89-4B0D-901C-D1DB3852ECEB}"/>
                  </a:ext>
                </a:extLst>
              </p:cNvPr>
              <p:cNvSpPr/>
              <p:nvPr/>
            </p:nvSpPr>
            <p:spPr>
              <a:xfrm>
                <a:off x="8311441" y="4394398"/>
                <a:ext cx="685826" cy="68582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33" name="Graphic 39">
              <a:extLst>
                <a:ext uri="{FF2B5EF4-FFF2-40B4-BE49-F238E27FC236}">
                  <a16:creationId xmlns:a16="http://schemas.microsoft.com/office/drawing/2014/main" id="{075CB328-64E7-46AC-88F7-48377780A313}"/>
                </a:ext>
              </a:extLst>
            </p:cNvPr>
            <p:cNvGrpSpPr/>
            <p:nvPr/>
          </p:nvGrpSpPr>
          <p:grpSpPr>
            <a:xfrm rot="284752" flipH="1">
              <a:off x="5963480" y="2846580"/>
              <a:ext cx="5806286" cy="3075607"/>
              <a:chOff x="1285875" y="3421602"/>
              <a:chExt cx="4824090" cy="2555335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7B6C91C1-ABF3-4076-BE2D-75AB8B33D15D}"/>
                  </a:ext>
                </a:extLst>
              </p:cNvPr>
              <p:cNvSpPr/>
              <p:nvPr/>
            </p:nvSpPr>
            <p:spPr>
              <a:xfrm>
                <a:off x="1285874" y="3420169"/>
                <a:ext cx="4808805" cy="2554857"/>
              </a:xfrm>
              <a:custGeom>
                <a:avLst/>
                <a:gdLst>
                  <a:gd name="connsiteX0" fmla="*/ 4583841 w 4808805"/>
                  <a:gd name="connsiteY0" fmla="*/ 1785391 h 2554857"/>
                  <a:gd name="connsiteX1" fmla="*/ 4534645 w 4808805"/>
                  <a:gd name="connsiteY1" fmla="*/ 1785391 h 2554857"/>
                  <a:gd name="connsiteX2" fmla="*/ 4530824 w 4808805"/>
                  <a:gd name="connsiteY2" fmla="*/ 1786346 h 2554857"/>
                  <a:gd name="connsiteX3" fmla="*/ 4534645 w 4808805"/>
                  <a:gd name="connsiteY3" fmla="*/ 1785391 h 2554857"/>
                  <a:gd name="connsiteX4" fmla="*/ 4382280 w 4808805"/>
                  <a:gd name="connsiteY4" fmla="*/ 1787779 h 2554857"/>
                  <a:gd name="connsiteX5" fmla="*/ 4201735 w 4808805"/>
                  <a:gd name="connsiteY5" fmla="*/ 1789212 h 2554857"/>
                  <a:gd name="connsiteX6" fmla="*/ 4090446 w 4808805"/>
                  <a:gd name="connsiteY6" fmla="*/ 1789690 h 2554857"/>
                  <a:gd name="connsiteX7" fmla="*/ 4072774 w 4808805"/>
                  <a:gd name="connsiteY7" fmla="*/ 1790645 h 2554857"/>
                  <a:gd name="connsiteX8" fmla="*/ 4059878 w 4808805"/>
                  <a:gd name="connsiteY8" fmla="*/ 1791600 h 2554857"/>
                  <a:gd name="connsiteX9" fmla="*/ 3949067 w 4808805"/>
                  <a:gd name="connsiteY9" fmla="*/ 1791600 h 2554857"/>
                  <a:gd name="connsiteX10" fmla="*/ 3747984 w 4808805"/>
                  <a:gd name="connsiteY10" fmla="*/ 1795421 h 2554857"/>
                  <a:gd name="connsiteX11" fmla="*/ 3706907 w 4808805"/>
                  <a:gd name="connsiteY11" fmla="*/ 1762942 h 2554857"/>
                  <a:gd name="connsiteX12" fmla="*/ 3690190 w 4808805"/>
                  <a:gd name="connsiteY12" fmla="*/ 1762942 h 2554857"/>
                  <a:gd name="connsiteX13" fmla="*/ 3672040 w 4808805"/>
                  <a:gd name="connsiteY13" fmla="*/ 1751002 h 2554857"/>
                  <a:gd name="connsiteX14" fmla="*/ 3620456 w 4808805"/>
                  <a:gd name="connsiteY14" fmla="*/ 1624429 h 2554857"/>
                  <a:gd name="connsiteX15" fmla="*/ 3695922 w 4808805"/>
                  <a:gd name="connsiteY15" fmla="*/ 1602458 h 2554857"/>
                  <a:gd name="connsiteX16" fmla="*/ 3798135 w 4808805"/>
                  <a:gd name="connsiteY16" fmla="*/ 1597682 h 2554857"/>
                  <a:gd name="connsiteX17" fmla="*/ 3887930 w 4808805"/>
                  <a:gd name="connsiteY17" fmla="*/ 1587651 h 2554857"/>
                  <a:gd name="connsiteX18" fmla="*/ 3895095 w 4808805"/>
                  <a:gd name="connsiteY18" fmla="*/ 1580487 h 2554857"/>
                  <a:gd name="connsiteX19" fmla="*/ 3894139 w 4808805"/>
                  <a:gd name="connsiteY19" fmla="*/ 1578576 h 2554857"/>
                  <a:gd name="connsiteX20" fmla="*/ 3895095 w 4808805"/>
                  <a:gd name="connsiteY20" fmla="*/ 1580487 h 2554857"/>
                  <a:gd name="connsiteX21" fmla="*/ 3886975 w 4808805"/>
                  <a:gd name="connsiteY21" fmla="*/ 1556605 h 2554857"/>
                  <a:gd name="connsiteX22" fmla="*/ 3833958 w 4808805"/>
                  <a:gd name="connsiteY22" fmla="*/ 1558038 h 2554857"/>
                  <a:gd name="connsiteX23" fmla="*/ 3677772 w 4808805"/>
                  <a:gd name="connsiteY23" fmla="*/ 1566635 h 2554857"/>
                  <a:gd name="connsiteX24" fmla="*/ 3589410 w 4808805"/>
                  <a:gd name="connsiteY24" fmla="*/ 1548008 h 2554857"/>
                  <a:gd name="connsiteX25" fmla="*/ 3578424 w 4808805"/>
                  <a:gd name="connsiteY25" fmla="*/ 1536067 h 2554857"/>
                  <a:gd name="connsiteX26" fmla="*/ 3521108 w 4808805"/>
                  <a:gd name="connsiteY26" fmla="*/ 1512663 h 2554857"/>
                  <a:gd name="connsiteX27" fmla="*/ 3433224 w 4808805"/>
                  <a:gd name="connsiteY27" fmla="*/ 1512185 h 2554857"/>
                  <a:gd name="connsiteX28" fmla="*/ 3362534 w 4808805"/>
                  <a:gd name="connsiteY28" fmla="*/ 1513140 h 2554857"/>
                  <a:gd name="connsiteX29" fmla="*/ 3364445 w 4808805"/>
                  <a:gd name="connsiteY29" fmla="*/ 1514096 h 2554857"/>
                  <a:gd name="connsiteX30" fmla="*/ 3362534 w 4808805"/>
                  <a:gd name="connsiteY30" fmla="*/ 1513140 h 2554857"/>
                  <a:gd name="connsiteX31" fmla="*/ 3333399 w 4808805"/>
                  <a:gd name="connsiteY31" fmla="*/ 1516006 h 2554857"/>
                  <a:gd name="connsiteX32" fmla="*/ 3304741 w 4808805"/>
                  <a:gd name="connsiteY32" fmla="*/ 1518394 h 2554857"/>
                  <a:gd name="connsiteX33" fmla="*/ 3301875 w 4808805"/>
                  <a:gd name="connsiteY33" fmla="*/ 1548963 h 2554857"/>
                  <a:gd name="connsiteX34" fmla="*/ 3284202 w 4808805"/>
                  <a:gd name="connsiteY34" fmla="*/ 1565202 h 2554857"/>
                  <a:gd name="connsiteX35" fmla="*/ 3013862 w 4808805"/>
                  <a:gd name="connsiteY35" fmla="*/ 1558038 h 2554857"/>
                  <a:gd name="connsiteX36" fmla="*/ 2973264 w 4808805"/>
                  <a:gd name="connsiteY36" fmla="*/ 1534634 h 2554857"/>
                  <a:gd name="connsiteX37" fmla="*/ 2896842 w 4808805"/>
                  <a:gd name="connsiteY37" fmla="*/ 1394688 h 2554857"/>
                  <a:gd name="connsiteX38" fmla="*/ 2874393 w 4808805"/>
                  <a:gd name="connsiteY38" fmla="*/ 1349313 h 2554857"/>
                  <a:gd name="connsiteX39" fmla="*/ 2895887 w 4808805"/>
                  <a:gd name="connsiteY39" fmla="*/ 1287698 h 2554857"/>
                  <a:gd name="connsiteX40" fmla="*/ 2914515 w 4808805"/>
                  <a:gd name="connsiteY40" fmla="*/ 1241845 h 2554857"/>
                  <a:gd name="connsiteX41" fmla="*/ 2843825 w 4808805"/>
                  <a:gd name="connsiteY41" fmla="*/ 1207456 h 2554857"/>
                  <a:gd name="connsiteX42" fmla="*/ 2738746 w 4808805"/>
                  <a:gd name="connsiteY42" fmla="*/ 1202679 h 2554857"/>
                  <a:gd name="connsiteX43" fmla="*/ 2527632 w 4808805"/>
                  <a:gd name="connsiteY43" fmla="*/ 1187395 h 2554857"/>
                  <a:gd name="connsiteX44" fmla="*/ 2524289 w 4808805"/>
                  <a:gd name="connsiteY44" fmla="*/ 1188350 h 2554857"/>
                  <a:gd name="connsiteX45" fmla="*/ 2527154 w 4808805"/>
                  <a:gd name="connsiteY45" fmla="*/ 1187395 h 2554857"/>
                  <a:gd name="connsiteX46" fmla="*/ 2501840 w 4808805"/>
                  <a:gd name="connsiteY46" fmla="*/ 1185962 h 2554857"/>
                  <a:gd name="connsiteX47" fmla="*/ 2479869 w 4808805"/>
                  <a:gd name="connsiteY47" fmla="*/ 1160648 h 2554857"/>
                  <a:gd name="connsiteX48" fmla="*/ 2496108 w 4808805"/>
                  <a:gd name="connsiteY48" fmla="*/ 1105720 h 2554857"/>
                  <a:gd name="connsiteX49" fmla="*/ 2490855 w 4808805"/>
                  <a:gd name="connsiteY49" fmla="*/ 1039329 h 2554857"/>
                  <a:gd name="connsiteX50" fmla="*/ 2487511 w 4808805"/>
                  <a:gd name="connsiteY50" fmla="*/ 1020701 h 2554857"/>
                  <a:gd name="connsiteX51" fmla="*/ 2410612 w 4808805"/>
                  <a:gd name="connsiteY51" fmla="*/ 711195 h 2554857"/>
                  <a:gd name="connsiteX52" fmla="*/ 2387686 w 4808805"/>
                  <a:gd name="connsiteY52" fmla="*/ 690657 h 2554857"/>
                  <a:gd name="connsiteX53" fmla="*/ 2346609 w 4808805"/>
                  <a:gd name="connsiteY53" fmla="*/ 687791 h 2554857"/>
                  <a:gd name="connsiteX54" fmla="*/ 2286428 w 4808805"/>
                  <a:gd name="connsiteY54" fmla="*/ 678238 h 2554857"/>
                  <a:gd name="connsiteX55" fmla="*/ 2232455 w 4808805"/>
                  <a:gd name="connsiteY55" fmla="*/ 635729 h 2554857"/>
                  <a:gd name="connsiteX56" fmla="*/ 2235799 w 4808805"/>
                  <a:gd name="connsiteY56" fmla="*/ 596086 h 2554857"/>
                  <a:gd name="connsiteX57" fmla="*/ 2235799 w 4808805"/>
                  <a:gd name="connsiteY57" fmla="*/ 565040 h 2554857"/>
                  <a:gd name="connsiteX58" fmla="*/ 2261113 w 4808805"/>
                  <a:gd name="connsiteY58" fmla="*/ 556442 h 2554857"/>
                  <a:gd name="connsiteX59" fmla="*/ 2270188 w 4808805"/>
                  <a:gd name="connsiteY59" fmla="*/ 555487 h 2554857"/>
                  <a:gd name="connsiteX60" fmla="*/ 2291682 w 4808805"/>
                  <a:gd name="connsiteY60" fmla="*/ 544979 h 2554857"/>
                  <a:gd name="connsiteX61" fmla="*/ 2278308 w 4808805"/>
                  <a:gd name="connsiteY61" fmla="*/ 514888 h 2554857"/>
                  <a:gd name="connsiteX62" fmla="*/ 2225768 w 4808805"/>
                  <a:gd name="connsiteY62" fmla="*/ 511067 h 2554857"/>
                  <a:gd name="connsiteX63" fmla="*/ 2155079 w 4808805"/>
                  <a:gd name="connsiteY63" fmla="*/ 513933 h 2554857"/>
                  <a:gd name="connsiteX64" fmla="*/ 2134541 w 4808805"/>
                  <a:gd name="connsiteY64" fmla="*/ 498171 h 2554857"/>
                  <a:gd name="connsiteX65" fmla="*/ 2124033 w 4808805"/>
                  <a:gd name="connsiteY65" fmla="*/ 445154 h 2554857"/>
                  <a:gd name="connsiteX66" fmla="*/ 2138362 w 4808805"/>
                  <a:gd name="connsiteY66" fmla="*/ 427481 h 2554857"/>
                  <a:gd name="connsiteX67" fmla="*/ 2157467 w 4808805"/>
                  <a:gd name="connsiteY67" fmla="*/ 419839 h 2554857"/>
                  <a:gd name="connsiteX68" fmla="*/ 2144093 w 4808805"/>
                  <a:gd name="connsiteY68" fmla="*/ 407898 h 2554857"/>
                  <a:gd name="connsiteX69" fmla="*/ 2118301 w 4808805"/>
                  <a:gd name="connsiteY69" fmla="*/ 403600 h 2554857"/>
                  <a:gd name="connsiteX70" fmla="*/ 2102062 w 4808805"/>
                  <a:gd name="connsiteY70" fmla="*/ 397390 h 2554857"/>
                  <a:gd name="connsiteX71" fmla="*/ 2110181 w 4808805"/>
                  <a:gd name="connsiteY71" fmla="*/ 382584 h 2554857"/>
                  <a:gd name="connsiteX72" fmla="*/ 2115913 w 4808805"/>
                  <a:gd name="connsiteY72" fmla="*/ 371121 h 2554857"/>
                  <a:gd name="connsiteX73" fmla="*/ 2116391 w 4808805"/>
                  <a:gd name="connsiteY73" fmla="*/ 319059 h 2554857"/>
                  <a:gd name="connsiteX74" fmla="*/ 2107793 w 4808805"/>
                  <a:gd name="connsiteY74" fmla="*/ 309506 h 2554857"/>
                  <a:gd name="connsiteX75" fmla="*/ 2096807 w 4808805"/>
                  <a:gd name="connsiteY75" fmla="*/ 294699 h 2554857"/>
                  <a:gd name="connsiteX76" fmla="*/ 2096330 w 4808805"/>
                  <a:gd name="connsiteY76" fmla="*/ 215890 h 2554857"/>
                  <a:gd name="connsiteX77" fmla="*/ 2093942 w 4808805"/>
                  <a:gd name="connsiteY77" fmla="*/ 25792 h 2554857"/>
                  <a:gd name="connsiteX78" fmla="*/ 2089643 w 4808805"/>
                  <a:gd name="connsiteY78" fmla="*/ 7164 h 2554857"/>
                  <a:gd name="connsiteX79" fmla="*/ 2085822 w 4808805"/>
                  <a:gd name="connsiteY79" fmla="*/ 0 h 2554857"/>
                  <a:gd name="connsiteX80" fmla="*/ 2078180 w 4808805"/>
                  <a:gd name="connsiteY80" fmla="*/ 0 h 2554857"/>
                  <a:gd name="connsiteX81" fmla="*/ 2077702 w 4808805"/>
                  <a:gd name="connsiteY81" fmla="*/ 179590 h 2554857"/>
                  <a:gd name="connsiteX82" fmla="*/ 2076269 w 4808805"/>
                  <a:gd name="connsiteY82" fmla="*/ 194874 h 2554857"/>
                  <a:gd name="connsiteX83" fmla="*/ 2075314 w 4808805"/>
                  <a:gd name="connsiteY83" fmla="*/ 204904 h 2554857"/>
                  <a:gd name="connsiteX84" fmla="*/ 2074836 w 4808805"/>
                  <a:gd name="connsiteY84" fmla="*/ 265086 h 2554857"/>
                  <a:gd name="connsiteX85" fmla="*/ 2073881 w 4808805"/>
                  <a:gd name="connsiteY85" fmla="*/ 285624 h 2554857"/>
                  <a:gd name="connsiteX86" fmla="*/ 2057164 w 4808805"/>
                  <a:gd name="connsiteY86" fmla="*/ 310461 h 2554857"/>
                  <a:gd name="connsiteX87" fmla="*/ 2051432 w 4808805"/>
                  <a:gd name="connsiteY87" fmla="*/ 320492 h 2554857"/>
                  <a:gd name="connsiteX88" fmla="*/ 2064806 w 4808805"/>
                  <a:gd name="connsiteY88" fmla="*/ 352015 h 2554857"/>
                  <a:gd name="connsiteX89" fmla="*/ 2069582 w 4808805"/>
                  <a:gd name="connsiteY89" fmla="*/ 363479 h 2554857"/>
                  <a:gd name="connsiteX90" fmla="*/ 2070060 w 4808805"/>
                  <a:gd name="connsiteY90" fmla="*/ 397390 h 2554857"/>
                  <a:gd name="connsiteX91" fmla="*/ 2047611 w 4808805"/>
                  <a:gd name="connsiteY91" fmla="*/ 396435 h 2554857"/>
                  <a:gd name="connsiteX92" fmla="*/ 2013222 w 4808805"/>
                  <a:gd name="connsiteY92" fmla="*/ 404555 h 2554857"/>
                  <a:gd name="connsiteX93" fmla="*/ 2016088 w 4808805"/>
                  <a:gd name="connsiteY93" fmla="*/ 422705 h 2554857"/>
                  <a:gd name="connsiteX94" fmla="*/ 2050477 w 4808805"/>
                  <a:gd name="connsiteY94" fmla="*/ 434646 h 2554857"/>
                  <a:gd name="connsiteX95" fmla="*/ 2050955 w 4808805"/>
                  <a:gd name="connsiteY95" fmla="*/ 465692 h 2554857"/>
                  <a:gd name="connsiteX96" fmla="*/ 2018476 w 4808805"/>
                  <a:gd name="connsiteY96" fmla="*/ 486708 h 2554857"/>
                  <a:gd name="connsiteX97" fmla="*/ 2016565 w 4808805"/>
                  <a:gd name="connsiteY97" fmla="*/ 486708 h 2554857"/>
                  <a:gd name="connsiteX98" fmla="*/ 1997460 w 4808805"/>
                  <a:gd name="connsiteY98" fmla="*/ 505335 h 2554857"/>
                  <a:gd name="connsiteX99" fmla="*/ 1985519 w 4808805"/>
                  <a:gd name="connsiteY99" fmla="*/ 515843 h 2554857"/>
                  <a:gd name="connsiteX100" fmla="*/ 1925815 w 4808805"/>
                  <a:gd name="connsiteY100" fmla="*/ 511545 h 2554857"/>
                  <a:gd name="connsiteX101" fmla="*/ 1909098 w 4808805"/>
                  <a:gd name="connsiteY101" fmla="*/ 510589 h 2554857"/>
                  <a:gd name="connsiteX102" fmla="*/ 1892381 w 4808805"/>
                  <a:gd name="connsiteY102" fmla="*/ 518709 h 2554857"/>
                  <a:gd name="connsiteX103" fmla="*/ 1904799 w 4808805"/>
                  <a:gd name="connsiteY103" fmla="*/ 537337 h 2554857"/>
                  <a:gd name="connsiteX104" fmla="*/ 1956861 w 4808805"/>
                  <a:gd name="connsiteY104" fmla="*/ 552143 h 2554857"/>
                  <a:gd name="connsiteX105" fmla="*/ 1966891 w 4808805"/>
                  <a:gd name="connsiteY105" fmla="*/ 558353 h 2554857"/>
                  <a:gd name="connsiteX106" fmla="*/ 1975966 w 4808805"/>
                  <a:gd name="connsiteY106" fmla="*/ 650058 h 2554857"/>
                  <a:gd name="connsiteX107" fmla="*/ 1938233 w 4808805"/>
                  <a:gd name="connsiteY107" fmla="*/ 676806 h 2554857"/>
                  <a:gd name="connsiteX108" fmla="*/ 1929158 w 4808805"/>
                  <a:gd name="connsiteY108" fmla="*/ 651013 h 2554857"/>
                  <a:gd name="connsiteX109" fmla="*/ 1926770 w 4808805"/>
                  <a:gd name="connsiteY109" fmla="*/ 636207 h 2554857"/>
                  <a:gd name="connsiteX110" fmla="*/ 1902889 w 4808805"/>
                  <a:gd name="connsiteY110" fmla="*/ 611370 h 2554857"/>
                  <a:gd name="connsiteX111" fmla="*/ 1871365 w 4808805"/>
                  <a:gd name="connsiteY111" fmla="*/ 608026 h 2554857"/>
                  <a:gd name="connsiteX112" fmla="*/ 1802586 w 4808805"/>
                  <a:gd name="connsiteY112" fmla="*/ 658178 h 2554857"/>
                  <a:gd name="connsiteX113" fmla="*/ 1795899 w 4808805"/>
                  <a:gd name="connsiteY113" fmla="*/ 691135 h 2554857"/>
                  <a:gd name="connsiteX114" fmla="*/ 1772017 w 4808805"/>
                  <a:gd name="connsiteY114" fmla="*/ 710718 h 2554857"/>
                  <a:gd name="connsiteX115" fmla="*/ 1464422 w 4808805"/>
                  <a:gd name="connsiteY115" fmla="*/ 709762 h 2554857"/>
                  <a:gd name="connsiteX116" fmla="*/ 1442451 w 4808805"/>
                  <a:gd name="connsiteY116" fmla="*/ 732211 h 2554857"/>
                  <a:gd name="connsiteX117" fmla="*/ 1441973 w 4808805"/>
                  <a:gd name="connsiteY117" fmla="*/ 735077 h 2554857"/>
                  <a:gd name="connsiteX118" fmla="*/ 1448182 w 4808805"/>
                  <a:gd name="connsiteY118" fmla="*/ 752272 h 2554857"/>
                  <a:gd name="connsiteX119" fmla="*/ 1626817 w 4808805"/>
                  <a:gd name="connsiteY119" fmla="*/ 765645 h 2554857"/>
                  <a:gd name="connsiteX120" fmla="*/ 1708015 w 4808805"/>
                  <a:gd name="connsiteY120" fmla="*/ 771377 h 2554857"/>
                  <a:gd name="connsiteX121" fmla="*/ 1775838 w 4808805"/>
                  <a:gd name="connsiteY121" fmla="*/ 778541 h 2554857"/>
                  <a:gd name="connsiteX122" fmla="*/ 1778226 w 4808805"/>
                  <a:gd name="connsiteY122" fmla="*/ 787616 h 2554857"/>
                  <a:gd name="connsiteX123" fmla="*/ 1748613 w 4808805"/>
                  <a:gd name="connsiteY123" fmla="*/ 927085 h 2554857"/>
                  <a:gd name="connsiteX124" fmla="*/ 1716612 w 4808805"/>
                  <a:gd name="connsiteY124" fmla="*/ 1079928 h 2554857"/>
                  <a:gd name="connsiteX125" fmla="*/ 1627295 w 4808805"/>
                  <a:gd name="connsiteY125" fmla="*/ 1094257 h 2554857"/>
                  <a:gd name="connsiteX126" fmla="*/ 1543709 w 4808805"/>
                  <a:gd name="connsiteY126" fmla="*/ 1071330 h 2554857"/>
                  <a:gd name="connsiteX127" fmla="*/ 1535111 w 4808805"/>
                  <a:gd name="connsiteY127" fmla="*/ 1069420 h 2554857"/>
                  <a:gd name="connsiteX128" fmla="*/ 1249487 w 4808805"/>
                  <a:gd name="connsiteY128" fmla="*/ 1051747 h 2554857"/>
                  <a:gd name="connsiteX129" fmla="*/ 910368 w 4808805"/>
                  <a:gd name="connsiteY129" fmla="*/ 1031687 h 2554857"/>
                  <a:gd name="connsiteX130" fmla="*/ 877411 w 4808805"/>
                  <a:gd name="connsiteY130" fmla="*/ 1027866 h 2554857"/>
                  <a:gd name="connsiteX131" fmla="*/ 866426 w 4808805"/>
                  <a:gd name="connsiteY131" fmla="*/ 1043627 h 2554857"/>
                  <a:gd name="connsiteX132" fmla="*/ 875501 w 4808805"/>
                  <a:gd name="connsiteY132" fmla="*/ 1052225 h 2554857"/>
                  <a:gd name="connsiteX133" fmla="*/ 933772 w 4808805"/>
                  <a:gd name="connsiteY133" fmla="*/ 1074196 h 2554857"/>
                  <a:gd name="connsiteX134" fmla="*/ 940936 w 4808805"/>
                  <a:gd name="connsiteY134" fmla="*/ 1088525 h 2554857"/>
                  <a:gd name="connsiteX135" fmla="*/ 901293 w 4808805"/>
                  <a:gd name="connsiteY135" fmla="*/ 1279100 h 2554857"/>
                  <a:gd name="connsiteX136" fmla="*/ 845410 w 4808805"/>
                  <a:gd name="connsiteY136" fmla="*/ 1413315 h 2554857"/>
                  <a:gd name="connsiteX137" fmla="*/ 831559 w 4808805"/>
                  <a:gd name="connsiteY137" fmla="*/ 1417614 h 2554857"/>
                  <a:gd name="connsiteX138" fmla="*/ 812931 w 4808805"/>
                  <a:gd name="connsiteY138" fmla="*/ 1420480 h 2554857"/>
                  <a:gd name="connsiteX139" fmla="*/ 771854 w 4808805"/>
                  <a:gd name="connsiteY139" fmla="*/ 1421435 h 2554857"/>
                  <a:gd name="connsiteX140" fmla="*/ 767078 w 4808805"/>
                  <a:gd name="connsiteY140" fmla="*/ 1428122 h 2554857"/>
                  <a:gd name="connsiteX141" fmla="*/ 793348 w 4808805"/>
                  <a:gd name="connsiteY141" fmla="*/ 1462034 h 2554857"/>
                  <a:gd name="connsiteX142" fmla="*/ 866426 w 4808805"/>
                  <a:gd name="connsiteY142" fmla="*/ 1478751 h 2554857"/>
                  <a:gd name="connsiteX143" fmla="*/ 876456 w 4808805"/>
                  <a:gd name="connsiteY143" fmla="*/ 1494991 h 2554857"/>
                  <a:gd name="connsiteX144" fmla="*/ 864515 w 4808805"/>
                  <a:gd name="connsiteY144" fmla="*/ 1538455 h 2554857"/>
                  <a:gd name="connsiteX145" fmla="*/ 819618 w 4808805"/>
                  <a:gd name="connsiteY145" fmla="*/ 1576666 h 2554857"/>
                  <a:gd name="connsiteX146" fmla="*/ 747495 w 4808805"/>
                  <a:gd name="connsiteY146" fmla="*/ 1587174 h 2554857"/>
                  <a:gd name="connsiteX147" fmla="*/ 714539 w 4808805"/>
                  <a:gd name="connsiteY147" fmla="*/ 1617742 h 2554857"/>
                  <a:gd name="connsiteX148" fmla="*/ 709285 w 4808805"/>
                  <a:gd name="connsiteY148" fmla="*/ 1654997 h 2554857"/>
                  <a:gd name="connsiteX149" fmla="*/ 698777 w 4808805"/>
                  <a:gd name="connsiteY149" fmla="*/ 1665983 h 2554857"/>
                  <a:gd name="connsiteX150" fmla="*/ 687791 w 4808805"/>
                  <a:gd name="connsiteY150" fmla="*/ 1656430 h 2554857"/>
                  <a:gd name="connsiteX151" fmla="*/ 682537 w 4808805"/>
                  <a:gd name="connsiteY151" fmla="*/ 1636370 h 2554857"/>
                  <a:gd name="connsiteX152" fmla="*/ 673940 w 4808805"/>
                  <a:gd name="connsiteY152" fmla="*/ 1601980 h 2554857"/>
                  <a:gd name="connsiteX153" fmla="*/ 649103 w 4808805"/>
                  <a:gd name="connsiteY153" fmla="*/ 1580964 h 2554857"/>
                  <a:gd name="connsiteX154" fmla="*/ 619490 w 4808805"/>
                  <a:gd name="connsiteY154" fmla="*/ 1555172 h 2554857"/>
                  <a:gd name="connsiteX155" fmla="*/ 617579 w 4808805"/>
                  <a:gd name="connsiteY155" fmla="*/ 1544187 h 2554857"/>
                  <a:gd name="connsiteX156" fmla="*/ 595608 w 4808805"/>
                  <a:gd name="connsiteY156" fmla="*/ 1526037 h 2554857"/>
                  <a:gd name="connsiteX157" fmla="*/ 572682 w 4808805"/>
                  <a:gd name="connsiteY157" fmla="*/ 1544664 h 2554857"/>
                  <a:gd name="connsiteX158" fmla="*/ 567905 w 4808805"/>
                  <a:gd name="connsiteY158" fmla="*/ 1566635 h 2554857"/>
                  <a:gd name="connsiteX159" fmla="*/ 544501 w 4808805"/>
                  <a:gd name="connsiteY159" fmla="*/ 1586218 h 2554857"/>
                  <a:gd name="connsiteX160" fmla="*/ 521097 w 4808805"/>
                  <a:gd name="connsiteY160" fmla="*/ 1603891 h 2554857"/>
                  <a:gd name="connsiteX161" fmla="*/ 502947 w 4808805"/>
                  <a:gd name="connsiteY161" fmla="*/ 1663117 h 2554857"/>
                  <a:gd name="connsiteX162" fmla="*/ 472379 w 4808805"/>
                  <a:gd name="connsiteY162" fmla="*/ 1685566 h 2554857"/>
                  <a:gd name="connsiteX163" fmla="*/ 349149 w 4808805"/>
                  <a:gd name="connsiteY163" fmla="*/ 1695119 h 2554857"/>
                  <a:gd name="connsiteX164" fmla="*/ 336731 w 4808805"/>
                  <a:gd name="connsiteY164" fmla="*/ 1712313 h 2554857"/>
                  <a:gd name="connsiteX165" fmla="*/ 346761 w 4808805"/>
                  <a:gd name="connsiteY165" fmla="*/ 1770107 h 2554857"/>
                  <a:gd name="connsiteX166" fmla="*/ 344373 w 4808805"/>
                  <a:gd name="connsiteY166" fmla="*/ 1832677 h 2554857"/>
                  <a:gd name="connsiteX167" fmla="*/ 320969 w 4808805"/>
                  <a:gd name="connsiteY167" fmla="*/ 2004147 h 2554857"/>
                  <a:gd name="connsiteX168" fmla="*/ 298043 w 4808805"/>
                  <a:gd name="connsiteY168" fmla="*/ 2022775 h 2554857"/>
                  <a:gd name="connsiteX169" fmla="*/ 0 w 4808805"/>
                  <a:gd name="connsiteY169" fmla="*/ 2022297 h 2554857"/>
                  <a:gd name="connsiteX170" fmla="*/ 0 w 4808805"/>
                  <a:gd name="connsiteY170" fmla="*/ 2026118 h 2554857"/>
                  <a:gd name="connsiteX171" fmla="*/ 0 w 4808805"/>
                  <a:gd name="connsiteY171" fmla="*/ 2033760 h 2554857"/>
                  <a:gd name="connsiteX172" fmla="*/ 3343 w 4808805"/>
                  <a:gd name="connsiteY172" fmla="*/ 2042357 h 2554857"/>
                  <a:gd name="connsiteX173" fmla="*/ 30091 w 4808805"/>
                  <a:gd name="connsiteY173" fmla="*/ 2139317 h 2554857"/>
                  <a:gd name="connsiteX174" fmla="*/ 48241 w 4808805"/>
                  <a:gd name="connsiteY174" fmla="*/ 2219559 h 2554857"/>
                  <a:gd name="connsiteX175" fmla="*/ 64958 w 4808805"/>
                  <a:gd name="connsiteY175" fmla="*/ 2236276 h 2554857"/>
                  <a:gd name="connsiteX176" fmla="*/ 139946 w 4808805"/>
                  <a:gd name="connsiteY176" fmla="*/ 2252516 h 2554857"/>
                  <a:gd name="connsiteX177" fmla="*/ 697344 w 4808805"/>
                  <a:gd name="connsiteY177" fmla="*/ 2305056 h 2554857"/>
                  <a:gd name="connsiteX178" fmla="*/ 973893 w 4808805"/>
                  <a:gd name="connsiteY178" fmla="*/ 2326071 h 2554857"/>
                  <a:gd name="connsiteX179" fmla="*/ 2147914 w 4808805"/>
                  <a:gd name="connsiteY179" fmla="*/ 2425419 h 2554857"/>
                  <a:gd name="connsiteX180" fmla="*/ 3261754 w 4808805"/>
                  <a:gd name="connsiteY180" fmla="*/ 2504228 h 2554857"/>
                  <a:gd name="connsiteX181" fmla="*/ 3830137 w 4808805"/>
                  <a:gd name="connsiteY181" fmla="*/ 2532886 h 2554857"/>
                  <a:gd name="connsiteX182" fmla="*/ 4001607 w 4808805"/>
                  <a:gd name="connsiteY182" fmla="*/ 2542917 h 2554857"/>
                  <a:gd name="connsiteX183" fmla="*/ 4190749 w 4808805"/>
                  <a:gd name="connsiteY183" fmla="*/ 2554857 h 2554857"/>
                  <a:gd name="connsiteX184" fmla="*/ 4222273 w 4808805"/>
                  <a:gd name="connsiteY184" fmla="*/ 2499452 h 2554857"/>
                  <a:gd name="connsiteX185" fmla="*/ 4315889 w 4808805"/>
                  <a:gd name="connsiteY185" fmla="*/ 2361416 h 2554857"/>
                  <a:gd name="connsiteX186" fmla="*/ 4379892 w 4808805"/>
                  <a:gd name="connsiteY186" fmla="*/ 2280219 h 2554857"/>
                  <a:gd name="connsiteX187" fmla="*/ 4437685 w 4808805"/>
                  <a:gd name="connsiteY187" fmla="*/ 2204275 h 2554857"/>
                  <a:gd name="connsiteX188" fmla="*/ 4501211 w 4808805"/>
                  <a:gd name="connsiteY188" fmla="*/ 2133108 h 2554857"/>
                  <a:gd name="connsiteX189" fmla="*/ 4591006 w 4808805"/>
                  <a:gd name="connsiteY189" fmla="*/ 2032327 h 2554857"/>
                  <a:gd name="connsiteX190" fmla="*/ 4602469 w 4808805"/>
                  <a:gd name="connsiteY190" fmla="*/ 2022297 h 2554857"/>
                  <a:gd name="connsiteX191" fmla="*/ 4668860 w 4808805"/>
                  <a:gd name="connsiteY191" fmla="*/ 1948264 h 2554857"/>
                  <a:gd name="connsiteX192" fmla="*/ 4776804 w 4808805"/>
                  <a:gd name="connsiteY192" fmla="*/ 1820258 h 2554857"/>
                  <a:gd name="connsiteX193" fmla="*/ 4808806 w 4808805"/>
                  <a:gd name="connsiteY193" fmla="*/ 1783481 h 2554857"/>
                  <a:gd name="connsiteX194" fmla="*/ 4583841 w 4808805"/>
                  <a:gd name="connsiteY194" fmla="*/ 1785391 h 2554857"/>
                  <a:gd name="connsiteX195" fmla="*/ 1962593 w 4808805"/>
                  <a:gd name="connsiteY195" fmla="*/ 550711 h 2554857"/>
                  <a:gd name="connsiteX196" fmla="*/ 1972623 w 4808805"/>
                  <a:gd name="connsiteY196" fmla="*/ 562174 h 2554857"/>
                  <a:gd name="connsiteX197" fmla="*/ 1962593 w 4808805"/>
                  <a:gd name="connsiteY197" fmla="*/ 550711 h 2554857"/>
                  <a:gd name="connsiteX198" fmla="*/ 1074196 w 4808805"/>
                  <a:gd name="connsiteY198" fmla="*/ 1163036 h 2554857"/>
                  <a:gd name="connsiteX199" fmla="*/ 1039329 w 4808805"/>
                  <a:gd name="connsiteY199" fmla="*/ 1261906 h 2554857"/>
                  <a:gd name="connsiteX200" fmla="*/ 1035030 w 4808805"/>
                  <a:gd name="connsiteY200" fmla="*/ 1261428 h 2554857"/>
                  <a:gd name="connsiteX201" fmla="*/ 1024522 w 4808805"/>
                  <a:gd name="connsiteY201" fmla="*/ 1124825 h 2554857"/>
                  <a:gd name="connsiteX202" fmla="*/ 1035508 w 4808805"/>
                  <a:gd name="connsiteY202" fmla="*/ 1113840 h 2554857"/>
                  <a:gd name="connsiteX203" fmla="*/ 1037418 w 4808805"/>
                  <a:gd name="connsiteY203" fmla="*/ 1113840 h 2554857"/>
                  <a:gd name="connsiteX204" fmla="*/ 1074196 w 4808805"/>
                  <a:gd name="connsiteY204" fmla="*/ 1163036 h 2554857"/>
                  <a:gd name="connsiteX205" fmla="*/ 1186440 w 4808805"/>
                  <a:gd name="connsiteY205" fmla="*/ 1055568 h 2554857"/>
                  <a:gd name="connsiteX206" fmla="*/ 1186440 w 4808805"/>
                  <a:gd name="connsiteY206" fmla="*/ 1055568 h 2554857"/>
                  <a:gd name="connsiteX207" fmla="*/ 1187395 w 4808805"/>
                  <a:gd name="connsiteY207" fmla="*/ 1055568 h 2554857"/>
                  <a:gd name="connsiteX208" fmla="*/ 1186440 w 4808805"/>
                  <a:gd name="connsiteY208" fmla="*/ 1055568 h 2554857"/>
                  <a:gd name="connsiteX209" fmla="*/ 1444361 w 4808805"/>
                  <a:gd name="connsiteY209" fmla="*/ 1147751 h 2554857"/>
                  <a:gd name="connsiteX210" fmla="*/ 1435286 w 4808805"/>
                  <a:gd name="connsiteY210" fmla="*/ 1267160 h 2554857"/>
                  <a:gd name="connsiteX211" fmla="*/ 1428599 w 4808805"/>
                  <a:gd name="connsiteY211" fmla="*/ 1319699 h 2554857"/>
                  <a:gd name="connsiteX212" fmla="*/ 1428122 w 4808805"/>
                  <a:gd name="connsiteY212" fmla="*/ 1350268 h 2554857"/>
                  <a:gd name="connsiteX213" fmla="*/ 1420480 w 4808805"/>
                  <a:gd name="connsiteY213" fmla="*/ 1414748 h 2554857"/>
                  <a:gd name="connsiteX214" fmla="*/ 1409494 w 4808805"/>
                  <a:gd name="connsiteY214" fmla="*/ 1391344 h 2554857"/>
                  <a:gd name="connsiteX215" fmla="*/ 1405195 w 4808805"/>
                  <a:gd name="connsiteY215" fmla="*/ 1372717 h 2554857"/>
                  <a:gd name="connsiteX216" fmla="*/ 1385135 w 4808805"/>
                  <a:gd name="connsiteY216" fmla="*/ 1285787 h 2554857"/>
                  <a:gd name="connsiteX217" fmla="*/ 1345014 w 4808805"/>
                  <a:gd name="connsiteY217" fmla="*/ 1186440 h 2554857"/>
                  <a:gd name="connsiteX218" fmla="*/ 1320654 w 4808805"/>
                  <a:gd name="connsiteY218" fmla="*/ 1129124 h 2554857"/>
                  <a:gd name="connsiteX219" fmla="*/ 1317789 w 4808805"/>
                  <a:gd name="connsiteY219" fmla="*/ 1112407 h 2554857"/>
                  <a:gd name="connsiteX220" fmla="*/ 1316833 w 4808805"/>
                  <a:gd name="connsiteY220" fmla="*/ 1110974 h 2554857"/>
                  <a:gd name="connsiteX221" fmla="*/ 1316833 w 4808805"/>
                  <a:gd name="connsiteY221" fmla="*/ 1110974 h 2554857"/>
                  <a:gd name="connsiteX222" fmla="*/ 1317789 w 4808805"/>
                  <a:gd name="connsiteY222" fmla="*/ 1110974 h 2554857"/>
                  <a:gd name="connsiteX223" fmla="*/ 1318266 w 4808805"/>
                  <a:gd name="connsiteY223" fmla="*/ 1111451 h 2554857"/>
                  <a:gd name="connsiteX224" fmla="*/ 1335939 w 4808805"/>
                  <a:gd name="connsiteY224" fmla="*/ 1110974 h 2554857"/>
                  <a:gd name="connsiteX225" fmla="*/ 1430032 w 4808805"/>
                  <a:gd name="connsiteY225" fmla="*/ 1128646 h 2554857"/>
                  <a:gd name="connsiteX226" fmla="*/ 1444361 w 4808805"/>
                  <a:gd name="connsiteY226" fmla="*/ 1147751 h 2554857"/>
                  <a:gd name="connsiteX227" fmla="*/ 1722344 w 4808805"/>
                  <a:gd name="connsiteY227" fmla="*/ 1281011 h 2554857"/>
                  <a:gd name="connsiteX228" fmla="*/ 1700850 w 4808805"/>
                  <a:gd name="connsiteY228" fmla="*/ 1346924 h 2554857"/>
                  <a:gd name="connsiteX229" fmla="*/ 1693208 w 4808805"/>
                  <a:gd name="connsiteY229" fmla="*/ 1351223 h 2554857"/>
                  <a:gd name="connsiteX230" fmla="*/ 1622518 w 4808805"/>
                  <a:gd name="connsiteY230" fmla="*/ 1357910 h 2554857"/>
                  <a:gd name="connsiteX231" fmla="*/ 1610577 w 4808805"/>
                  <a:gd name="connsiteY231" fmla="*/ 1367940 h 2554857"/>
                  <a:gd name="connsiteX232" fmla="*/ 1580964 w 4808805"/>
                  <a:gd name="connsiteY232" fmla="*/ 1430032 h 2554857"/>
                  <a:gd name="connsiteX233" fmla="*/ 1580009 w 4808805"/>
                  <a:gd name="connsiteY233" fmla="*/ 1431465 h 2554857"/>
                  <a:gd name="connsiteX234" fmla="*/ 1519827 w 4808805"/>
                  <a:gd name="connsiteY234" fmla="*/ 1478751 h 2554857"/>
                  <a:gd name="connsiteX235" fmla="*/ 1513618 w 4808805"/>
                  <a:gd name="connsiteY235" fmla="*/ 1465377 h 2554857"/>
                  <a:gd name="connsiteX236" fmla="*/ 1511230 w 4808805"/>
                  <a:gd name="connsiteY236" fmla="*/ 1411405 h 2554857"/>
                  <a:gd name="connsiteX237" fmla="*/ 1511230 w 4808805"/>
                  <a:gd name="connsiteY237" fmla="*/ 1380359 h 2554857"/>
                  <a:gd name="connsiteX238" fmla="*/ 1503588 w 4808805"/>
                  <a:gd name="connsiteY238" fmla="*/ 1309669 h 2554857"/>
                  <a:gd name="connsiteX239" fmla="*/ 1503588 w 4808805"/>
                  <a:gd name="connsiteY239" fmla="*/ 1278145 h 2554857"/>
                  <a:gd name="connsiteX240" fmla="*/ 1495946 w 4808805"/>
                  <a:gd name="connsiteY240" fmla="*/ 1207456 h 2554857"/>
                  <a:gd name="connsiteX241" fmla="*/ 1495946 w 4808805"/>
                  <a:gd name="connsiteY241" fmla="*/ 1176409 h 2554857"/>
                  <a:gd name="connsiteX242" fmla="*/ 1495946 w 4808805"/>
                  <a:gd name="connsiteY242" fmla="*/ 1164946 h 2554857"/>
                  <a:gd name="connsiteX243" fmla="*/ 1525081 w 4808805"/>
                  <a:gd name="connsiteY243" fmla="*/ 1135333 h 2554857"/>
                  <a:gd name="connsiteX244" fmla="*/ 1686521 w 4808805"/>
                  <a:gd name="connsiteY244" fmla="*/ 1136288 h 2554857"/>
                  <a:gd name="connsiteX245" fmla="*/ 1704193 w 4808805"/>
                  <a:gd name="connsiteY245" fmla="*/ 1139154 h 2554857"/>
                  <a:gd name="connsiteX246" fmla="*/ 1665983 w 4808805"/>
                  <a:gd name="connsiteY246" fmla="*/ 1231815 h 2554857"/>
                  <a:gd name="connsiteX247" fmla="*/ 1665983 w 4808805"/>
                  <a:gd name="connsiteY247" fmla="*/ 1247577 h 2554857"/>
                  <a:gd name="connsiteX248" fmla="*/ 1708970 w 4808805"/>
                  <a:gd name="connsiteY248" fmla="*/ 1261428 h 2554857"/>
                  <a:gd name="connsiteX249" fmla="*/ 1722344 w 4808805"/>
                  <a:gd name="connsiteY249" fmla="*/ 1281011 h 2554857"/>
                  <a:gd name="connsiteX250" fmla="*/ 1918173 w 4808805"/>
                  <a:gd name="connsiteY250" fmla="*/ 952877 h 2554857"/>
                  <a:gd name="connsiteX251" fmla="*/ 1890948 w 4808805"/>
                  <a:gd name="connsiteY251" fmla="*/ 982968 h 2554857"/>
                  <a:gd name="connsiteX252" fmla="*/ 1820736 w 4808805"/>
                  <a:gd name="connsiteY252" fmla="*/ 997775 h 2554857"/>
                  <a:gd name="connsiteX253" fmla="*/ 1813571 w 4808805"/>
                  <a:gd name="connsiteY253" fmla="*/ 990610 h 2554857"/>
                  <a:gd name="connsiteX254" fmla="*/ 1835065 w 4808805"/>
                  <a:gd name="connsiteY254" fmla="*/ 962430 h 2554857"/>
                  <a:gd name="connsiteX255" fmla="*/ 1905754 w 4808805"/>
                  <a:gd name="connsiteY255" fmla="*/ 942847 h 2554857"/>
                  <a:gd name="connsiteX256" fmla="*/ 1918173 w 4808805"/>
                  <a:gd name="connsiteY256" fmla="*/ 952877 h 2554857"/>
                  <a:gd name="connsiteX257" fmla="*/ 1939666 w 4808805"/>
                  <a:gd name="connsiteY257" fmla="*/ 795736 h 2554857"/>
                  <a:gd name="connsiteX258" fmla="*/ 1928203 w 4808805"/>
                  <a:gd name="connsiteY258" fmla="*/ 860694 h 2554857"/>
                  <a:gd name="connsiteX259" fmla="*/ 1918173 w 4808805"/>
                  <a:gd name="connsiteY259" fmla="*/ 870247 h 2554857"/>
                  <a:gd name="connsiteX260" fmla="*/ 1842707 w 4808805"/>
                  <a:gd name="connsiteY260" fmla="*/ 887442 h 2554857"/>
                  <a:gd name="connsiteX261" fmla="*/ 1831244 w 4808805"/>
                  <a:gd name="connsiteY261" fmla="*/ 877889 h 2554857"/>
                  <a:gd name="connsiteX262" fmla="*/ 1835542 w 4808805"/>
                  <a:gd name="connsiteY262" fmla="*/ 838723 h 2554857"/>
                  <a:gd name="connsiteX263" fmla="*/ 1868021 w 4808805"/>
                  <a:gd name="connsiteY263" fmla="*/ 803378 h 2554857"/>
                  <a:gd name="connsiteX264" fmla="*/ 1928203 w 4808805"/>
                  <a:gd name="connsiteY264" fmla="*/ 788572 h 2554857"/>
                  <a:gd name="connsiteX265" fmla="*/ 1939666 w 4808805"/>
                  <a:gd name="connsiteY265" fmla="*/ 795736 h 2554857"/>
                  <a:gd name="connsiteX266" fmla="*/ 2037581 w 4808805"/>
                  <a:gd name="connsiteY266" fmla="*/ 711195 h 2554857"/>
                  <a:gd name="connsiteX267" fmla="*/ 2005102 w 4808805"/>
                  <a:gd name="connsiteY267" fmla="*/ 1038851 h 2554857"/>
                  <a:gd name="connsiteX268" fmla="*/ 1997460 w 4808805"/>
                  <a:gd name="connsiteY268" fmla="*/ 1061778 h 2554857"/>
                  <a:gd name="connsiteX269" fmla="*/ 1954951 w 4808805"/>
                  <a:gd name="connsiteY269" fmla="*/ 1061300 h 2554857"/>
                  <a:gd name="connsiteX270" fmla="*/ 1951130 w 4808805"/>
                  <a:gd name="connsiteY270" fmla="*/ 1046016 h 2554857"/>
                  <a:gd name="connsiteX271" fmla="*/ 1958294 w 4808805"/>
                  <a:gd name="connsiteY271" fmla="*/ 963863 h 2554857"/>
                  <a:gd name="connsiteX272" fmla="*/ 1962593 w 4808805"/>
                  <a:gd name="connsiteY272" fmla="*/ 932817 h 2554857"/>
                  <a:gd name="connsiteX273" fmla="*/ 1966414 w 4808805"/>
                  <a:gd name="connsiteY273" fmla="*/ 875501 h 2554857"/>
                  <a:gd name="connsiteX274" fmla="*/ 1970235 w 4808805"/>
                  <a:gd name="connsiteY274" fmla="*/ 832514 h 2554857"/>
                  <a:gd name="connsiteX275" fmla="*/ 1981698 w 4808805"/>
                  <a:gd name="connsiteY275" fmla="*/ 704986 h 2554857"/>
                  <a:gd name="connsiteX276" fmla="*/ 2008923 w 4808805"/>
                  <a:gd name="connsiteY276" fmla="*/ 679194 h 2554857"/>
                  <a:gd name="connsiteX277" fmla="*/ 2037581 w 4808805"/>
                  <a:gd name="connsiteY277" fmla="*/ 711195 h 2554857"/>
                  <a:gd name="connsiteX278" fmla="*/ 2081523 w 4808805"/>
                  <a:gd name="connsiteY278" fmla="*/ 220666 h 2554857"/>
                  <a:gd name="connsiteX279" fmla="*/ 2081523 w 4808805"/>
                  <a:gd name="connsiteY279" fmla="*/ 220666 h 2554857"/>
                  <a:gd name="connsiteX280" fmla="*/ 2081523 w 4808805"/>
                  <a:gd name="connsiteY280" fmla="*/ 220666 h 2554857"/>
                  <a:gd name="connsiteX281" fmla="*/ 2081523 w 4808805"/>
                  <a:gd name="connsiteY281" fmla="*/ 220666 h 2554857"/>
                  <a:gd name="connsiteX282" fmla="*/ 2092986 w 4808805"/>
                  <a:gd name="connsiteY282" fmla="*/ 292789 h 2554857"/>
                  <a:gd name="connsiteX283" fmla="*/ 2092986 w 4808805"/>
                  <a:gd name="connsiteY283" fmla="*/ 292311 h 2554857"/>
                  <a:gd name="connsiteX284" fmla="*/ 2092986 w 4808805"/>
                  <a:gd name="connsiteY284" fmla="*/ 292311 h 2554857"/>
                  <a:gd name="connsiteX285" fmla="*/ 2092986 w 4808805"/>
                  <a:gd name="connsiteY285" fmla="*/ 292789 h 2554857"/>
                  <a:gd name="connsiteX286" fmla="*/ 2124510 w 4808805"/>
                  <a:gd name="connsiteY286" fmla="*/ 838245 h 2554857"/>
                  <a:gd name="connsiteX287" fmla="*/ 2124510 w 4808805"/>
                  <a:gd name="connsiteY287" fmla="*/ 823439 h 2554857"/>
                  <a:gd name="connsiteX288" fmla="*/ 2124033 w 4808805"/>
                  <a:gd name="connsiteY288" fmla="*/ 796214 h 2554857"/>
                  <a:gd name="connsiteX289" fmla="*/ 2135973 w 4808805"/>
                  <a:gd name="connsiteY289" fmla="*/ 779497 h 2554857"/>
                  <a:gd name="connsiteX290" fmla="*/ 2274964 w 4808805"/>
                  <a:gd name="connsiteY290" fmla="*/ 787616 h 2554857"/>
                  <a:gd name="connsiteX291" fmla="*/ 2310309 w 4808805"/>
                  <a:gd name="connsiteY291" fmla="*/ 790482 h 2554857"/>
                  <a:gd name="connsiteX292" fmla="*/ 2324161 w 4808805"/>
                  <a:gd name="connsiteY292" fmla="*/ 803378 h 2554857"/>
                  <a:gd name="connsiteX293" fmla="*/ 2330370 w 4808805"/>
                  <a:gd name="connsiteY293" fmla="*/ 872157 h 2554857"/>
                  <a:gd name="connsiteX294" fmla="*/ 2319384 w 4808805"/>
                  <a:gd name="connsiteY294" fmla="*/ 882188 h 2554857"/>
                  <a:gd name="connsiteX295" fmla="*/ 2280218 w 4808805"/>
                  <a:gd name="connsiteY295" fmla="*/ 879322 h 2554857"/>
                  <a:gd name="connsiteX296" fmla="*/ 2158900 w 4808805"/>
                  <a:gd name="connsiteY296" fmla="*/ 870247 h 2554857"/>
                  <a:gd name="connsiteX297" fmla="*/ 2124510 w 4808805"/>
                  <a:gd name="connsiteY297" fmla="*/ 838245 h 2554857"/>
                  <a:gd name="connsiteX298" fmla="*/ 2335624 w 4808805"/>
                  <a:gd name="connsiteY298" fmla="*/ 972460 h 2554857"/>
                  <a:gd name="connsiteX299" fmla="*/ 2317951 w 4808805"/>
                  <a:gd name="connsiteY299" fmla="*/ 981535 h 2554857"/>
                  <a:gd name="connsiteX300" fmla="*/ 2237709 w 4808805"/>
                  <a:gd name="connsiteY300" fmla="*/ 974848 h 2554857"/>
                  <a:gd name="connsiteX301" fmla="*/ 2209529 w 4808805"/>
                  <a:gd name="connsiteY301" fmla="*/ 971027 h 2554857"/>
                  <a:gd name="connsiteX302" fmla="*/ 2156512 w 4808805"/>
                  <a:gd name="connsiteY302" fmla="*/ 964818 h 2554857"/>
                  <a:gd name="connsiteX303" fmla="*/ 2140272 w 4808805"/>
                  <a:gd name="connsiteY303" fmla="*/ 952877 h 2554857"/>
                  <a:gd name="connsiteX304" fmla="*/ 2159377 w 4808805"/>
                  <a:gd name="connsiteY304" fmla="*/ 941892 h 2554857"/>
                  <a:gd name="connsiteX305" fmla="*/ 2232455 w 4808805"/>
                  <a:gd name="connsiteY305" fmla="*/ 945235 h 2554857"/>
                  <a:gd name="connsiteX306" fmla="*/ 2241530 w 4808805"/>
                  <a:gd name="connsiteY306" fmla="*/ 944280 h 2554857"/>
                  <a:gd name="connsiteX307" fmla="*/ 2320340 w 4808805"/>
                  <a:gd name="connsiteY307" fmla="*/ 948579 h 2554857"/>
                  <a:gd name="connsiteX308" fmla="*/ 2335624 w 4808805"/>
                  <a:gd name="connsiteY308" fmla="*/ 972460 h 2554857"/>
                  <a:gd name="connsiteX309" fmla="*/ 2335624 w 4808805"/>
                  <a:gd name="connsiteY309" fmla="*/ 1831244 h 2554857"/>
                  <a:gd name="connsiteX310" fmla="*/ 2336579 w 4808805"/>
                  <a:gd name="connsiteY310" fmla="*/ 1831244 h 2554857"/>
                  <a:gd name="connsiteX311" fmla="*/ 2336579 w 4808805"/>
                  <a:gd name="connsiteY311" fmla="*/ 1831722 h 2554857"/>
                  <a:gd name="connsiteX312" fmla="*/ 2335624 w 4808805"/>
                  <a:gd name="connsiteY312" fmla="*/ 1831244 h 2554857"/>
                  <a:gd name="connsiteX313" fmla="*/ 2809436 w 4808805"/>
                  <a:gd name="connsiteY313" fmla="*/ 1208411 h 2554857"/>
                  <a:gd name="connsiteX314" fmla="*/ 2811346 w 4808805"/>
                  <a:gd name="connsiteY314" fmla="*/ 1207456 h 2554857"/>
                  <a:gd name="connsiteX315" fmla="*/ 2809436 w 4808805"/>
                  <a:gd name="connsiteY315" fmla="*/ 1208411 h 2554857"/>
                  <a:gd name="connsiteX316" fmla="*/ 2968010 w 4808805"/>
                  <a:gd name="connsiteY316" fmla="*/ 1536067 h 2554857"/>
                  <a:gd name="connsiteX317" fmla="*/ 2968010 w 4808805"/>
                  <a:gd name="connsiteY317" fmla="*/ 1536067 h 2554857"/>
                  <a:gd name="connsiteX318" fmla="*/ 2968010 w 4808805"/>
                  <a:gd name="connsiteY318" fmla="*/ 1536067 h 2554857"/>
                  <a:gd name="connsiteX319" fmla="*/ 2968487 w 4808805"/>
                  <a:gd name="connsiteY319" fmla="*/ 1535589 h 2554857"/>
                  <a:gd name="connsiteX320" fmla="*/ 2968010 w 4808805"/>
                  <a:gd name="connsiteY320" fmla="*/ 1536067 h 2554857"/>
                  <a:gd name="connsiteX321" fmla="*/ 3082642 w 4808805"/>
                  <a:gd name="connsiteY321" fmla="*/ 1760077 h 2554857"/>
                  <a:gd name="connsiteX322" fmla="*/ 3082642 w 4808805"/>
                  <a:gd name="connsiteY322" fmla="*/ 1759121 h 2554857"/>
                  <a:gd name="connsiteX323" fmla="*/ 3082642 w 4808805"/>
                  <a:gd name="connsiteY323" fmla="*/ 1759121 h 2554857"/>
                  <a:gd name="connsiteX324" fmla="*/ 3082642 w 4808805"/>
                  <a:gd name="connsiteY324" fmla="*/ 1760077 h 2554857"/>
                  <a:gd name="connsiteX325" fmla="*/ 3182467 w 4808805"/>
                  <a:gd name="connsiteY325" fmla="*/ 1569024 h 2554857"/>
                  <a:gd name="connsiteX326" fmla="*/ 3182467 w 4808805"/>
                  <a:gd name="connsiteY326" fmla="*/ 1569024 h 2554857"/>
                  <a:gd name="connsiteX327" fmla="*/ 3182467 w 4808805"/>
                  <a:gd name="connsiteY327" fmla="*/ 1569024 h 2554857"/>
                  <a:gd name="connsiteX328" fmla="*/ 3182467 w 4808805"/>
                  <a:gd name="connsiteY328" fmla="*/ 1569024 h 2554857"/>
                  <a:gd name="connsiteX329" fmla="*/ 3182467 w 4808805"/>
                  <a:gd name="connsiteY329" fmla="*/ 1569024 h 2554857"/>
                  <a:gd name="connsiteX330" fmla="*/ 3182467 w 4808805"/>
                  <a:gd name="connsiteY330" fmla="*/ 1569024 h 2554857"/>
                  <a:gd name="connsiteX331" fmla="*/ 3756581 w 4808805"/>
                  <a:gd name="connsiteY331" fmla="*/ 1805929 h 2554857"/>
                  <a:gd name="connsiteX332" fmla="*/ 3757536 w 4808805"/>
                  <a:gd name="connsiteY332" fmla="*/ 1805929 h 2554857"/>
                  <a:gd name="connsiteX333" fmla="*/ 3758492 w 4808805"/>
                  <a:gd name="connsiteY333" fmla="*/ 1805929 h 2554857"/>
                  <a:gd name="connsiteX334" fmla="*/ 3756581 w 4808805"/>
                  <a:gd name="connsiteY334" fmla="*/ 1805929 h 2554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</a:cxnLst>
                <a:rect l="l" t="t" r="r" b="b"/>
                <a:pathLst>
                  <a:path w="4808805" h="2554857">
                    <a:moveTo>
                      <a:pt x="4583841" y="1785391"/>
                    </a:moveTo>
                    <a:cubicBezTo>
                      <a:pt x="4567601" y="1785391"/>
                      <a:pt x="4550884" y="1785391"/>
                      <a:pt x="4534645" y="1785391"/>
                    </a:cubicBezTo>
                    <a:cubicBezTo>
                      <a:pt x="4533212" y="1785869"/>
                      <a:pt x="4531779" y="1785869"/>
                      <a:pt x="4530824" y="1786346"/>
                    </a:cubicBezTo>
                    <a:cubicBezTo>
                      <a:pt x="4532257" y="1786346"/>
                      <a:pt x="4533690" y="1785869"/>
                      <a:pt x="4534645" y="1785391"/>
                    </a:cubicBezTo>
                    <a:cubicBezTo>
                      <a:pt x="4484016" y="1784436"/>
                      <a:pt x="4433387" y="1783958"/>
                      <a:pt x="4382280" y="1787779"/>
                    </a:cubicBezTo>
                    <a:cubicBezTo>
                      <a:pt x="4322098" y="1788257"/>
                      <a:pt x="4261917" y="1788735"/>
                      <a:pt x="4201735" y="1789212"/>
                    </a:cubicBezTo>
                    <a:cubicBezTo>
                      <a:pt x="4164480" y="1788735"/>
                      <a:pt x="4127702" y="1788257"/>
                      <a:pt x="4090446" y="1789690"/>
                    </a:cubicBezTo>
                    <a:cubicBezTo>
                      <a:pt x="4084715" y="1789212"/>
                      <a:pt x="4078506" y="1790167"/>
                      <a:pt x="4072774" y="1790645"/>
                    </a:cubicBezTo>
                    <a:cubicBezTo>
                      <a:pt x="4068475" y="1791123"/>
                      <a:pt x="4064177" y="1791123"/>
                      <a:pt x="4059878" y="1791600"/>
                    </a:cubicBezTo>
                    <a:cubicBezTo>
                      <a:pt x="4023100" y="1791600"/>
                      <a:pt x="3985845" y="1792078"/>
                      <a:pt x="3949067" y="1791600"/>
                    </a:cubicBezTo>
                    <a:cubicBezTo>
                      <a:pt x="3882198" y="1790645"/>
                      <a:pt x="3815330" y="1798287"/>
                      <a:pt x="3747984" y="1795421"/>
                    </a:cubicBezTo>
                    <a:cubicBezTo>
                      <a:pt x="3739386" y="1762942"/>
                      <a:pt x="3739386" y="1762942"/>
                      <a:pt x="3706907" y="1762942"/>
                    </a:cubicBezTo>
                    <a:cubicBezTo>
                      <a:pt x="3701176" y="1762942"/>
                      <a:pt x="3695444" y="1762465"/>
                      <a:pt x="3690190" y="1762942"/>
                    </a:cubicBezTo>
                    <a:cubicBezTo>
                      <a:pt x="3680637" y="1763898"/>
                      <a:pt x="3675861" y="1760554"/>
                      <a:pt x="3672040" y="1751002"/>
                    </a:cubicBezTo>
                    <a:cubicBezTo>
                      <a:pt x="3655323" y="1708492"/>
                      <a:pt x="3638128" y="1666461"/>
                      <a:pt x="3620456" y="1624429"/>
                    </a:cubicBezTo>
                    <a:cubicBezTo>
                      <a:pt x="3609470" y="1597682"/>
                      <a:pt x="3683981" y="1602935"/>
                      <a:pt x="3695922" y="1602458"/>
                    </a:cubicBezTo>
                    <a:cubicBezTo>
                      <a:pt x="3730311" y="1601980"/>
                      <a:pt x="3764223" y="1599592"/>
                      <a:pt x="3798135" y="1597682"/>
                    </a:cubicBezTo>
                    <a:cubicBezTo>
                      <a:pt x="3828226" y="1595771"/>
                      <a:pt x="3858317" y="1589084"/>
                      <a:pt x="3887930" y="1587651"/>
                    </a:cubicBezTo>
                    <a:cubicBezTo>
                      <a:pt x="3892706" y="1587651"/>
                      <a:pt x="3893662" y="1583830"/>
                      <a:pt x="3895095" y="1580487"/>
                    </a:cubicBezTo>
                    <a:cubicBezTo>
                      <a:pt x="3894617" y="1580009"/>
                      <a:pt x="3894617" y="1579531"/>
                      <a:pt x="3894139" y="1578576"/>
                    </a:cubicBezTo>
                    <a:cubicBezTo>
                      <a:pt x="3894139" y="1579054"/>
                      <a:pt x="3894617" y="1579531"/>
                      <a:pt x="3895095" y="1580487"/>
                    </a:cubicBezTo>
                    <a:cubicBezTo>
                      <a:pt x="3889841" y="1570456"/>
                      <a:pt x="3898916" y="1563292"/>
                      <a:pt x="3886975" y="1556605"/>
                    </a:cubicBezTo>
                    <a:cubicBezTo>
                      <a:pt x="3875512" y="1550396"/>
                      <a:pt x="3846854" y="1557560"/>
                      <a:pt x="3833958" y="1558038"/>
                    </a:cubicBezTo>
                    <a:cubicBezTo>
                      <a:pt x="3781896" y="1560426"/>
                      <a:pt x="3729834" y="1560904"/>
                      <a:pt x="3677772" y="1566635"/>
                    </a:cubicBezTo>
                    <a:cubicBezTo>
                      <a:pt x="3656756" y="1569024"/>
                      <a:pt x="3595141" y="1580009"/>
                      <a:pt x="3589410" y="1548008"/>
                    </a:cubicBezTo>
                    <a:cubicBezTo>
                      <a:pt x="3587977" y="1541798"/>
                      <a:pt x="3584156" y="1537977"/>
                      <a:pt x="3578424" y="1536067"/>
                    </a:cubicBezTo>
                    <a:cubicBezTo>
                      <a:pt x="3559319" y="1528425"/>
                      <a:pt x="3540214" y="1520783"/>
                      <a:pt x="3521108" y="1512663"/>
                    </a:cubicBezTo>
                    <a:cubicBezTo>
                      <a:pt x="3491972" y="1504543"/>
                      <a:pt x="3462359" y="1509319"/>
                      <a:pt x="3433224" y="1512185"/>
                    </a:cubicBezTo>
                    <a:cubicBezTo>
                      <a:pt x="3409820" y="1512663"/>
                      <a:pt x="3385938" y="1513140"/>
                      <a:pt x="3362534" y="1513140"/>
                    </a:cubicBezTo>
                    <a:cubicBezTo>
                      <a:pt x="3363012" y="1513618"/>
                      <a:pt x="3363489" y="1513618"/>
                      <a:pt x="3364445" y="1514096"/>
                    </a:cubicBezTo>
                    <a:cubicBezTo>
                      <a:pt x="3363967" y="1513618"/>
                      <a:pt x="3363489" y="1513618"/>
                      <a:pt x="3362534" y="1513140"/>
                    </a:cubicBezTo>
                    <a:cubicBezTo>
                      <a:pt x="3352504" y="1511230"/>
                      <a:pt x="3342951" y="1514096"/>
                      <a:pt x="3333399" y="1516006"/>
                    </a:cubicBezTo>
                    <a:cubicBezTo>
                      <a:pt x="3323846" y="1517917"/>
                      <a:pt x="3310950" y="1511708"/>
                      <a:pt x="3304741" y="1518394"/>
                    </a:cubicBezTo>
                    <a:cubicBezTo>
                      <a:pt x="3298054" y="1525559"/>
                      <a:pt x="3301875" y="1538455"/>
                      <a:pt x="3301875" y="1548963"/>
                    </a:cubicBezTo>
                    <a:cubicBezTo>
                      <a:pt x="3301875" y="1561859"/>
                      <a:pt x="3297098" y="1565680"/>
                      <a:pt x="3284202" y="1565202"/>
                    </a:cubicBezTo>
                    <a:cubicBezTo>
                      <a:pt x="3194407" y="1561381"/>
                      <a:pt x="3103657" y="1557083"/>
                      <a:pt x="3013862" y="1558038"/>
                    </a:cubicBezTo>
                    <a:cubicBezTo>
                      <a:pt x="2993802" y="1558038"/>
                      <a:pt x="2979950" y="1554217"/>
                      <a:pt x="2973264" y="1534634"/>
                    </a:cubicBezTo>
                    <a:cubicBezTo>
                      <a:pt x="2947949" y="1487826"/>
                      <a:pt x="2922157" y="1441496"/>
                      <a:pt x="2896842" y="1394688"/>
                    </a:cubicBezTo>
                    <a:cubicBezTo>
                      <a:pt x="2888722" y="1379881"/>
                      <a:pt x="2878214" y="1366507"/>
                      <a:pt x="2874393" y="1349313"/>
                    </a:cubicBezTo>
                    <a:cubicBezTo>
                      <a:pt x="2881080" y="1328774"/>
                      <a:pt x="2886812" y="1307281"/>
                      <a:pt x="2895887" y="1287698"/>
                    </a:cubicBezTo>
                    <a:cubicBezTo>
                      <a:pt x="2902096" y="1273846"/>
                      <a:pt x="2920246" y="1257607"/>
                      <a:pt x="2914515" y="1241845"/>
                    </a:cubicBezTo>
                    <a:cubicBezTo>
                      <a:pt x="2906395" y="1220352"/>
                      <a:pt x="2863886" y="1210799"/>
                      <a:pt x="2843825" y="1207456"/>
                    </a:cubicBezTo>
                    <a:cubicBezTo>
                      <a:pt x="2808958" y="1201724"/>
                      <a:pt x="2773613" y="1205067"/>
                      <a:pt x="2738746" y="1202679"/>
                    </a:cubicBezTo>
                    <a:cubicBezTo>
                      <a:pt x="2668534" y="1197903"/>
                      <a:pt x="2597844" y="1191694"/>
                      <a:pt x="2527632" y="1187395"/>
                    </a:cubicBezTo>
                    <a:cubicBezTo>
                      <a:pt x="2526677" y="1187873"/>
                      <a:pt x="2525244" y="1188350"/>
                      <a:pt x="2524289" y="1188350"/>
                    </a:cubicBezTo>
                    <a:cubicBezTo>
                      <a:pt x="2525244" y="1187873"/>
                      <a:pt x="2526199" y="1187873"/>
                      <a:pt x="2527154" y="1187395"/>
                    </a:cubicBezTo>
                    <a:cubicBezTo>
                      <a:pt x="2518557" y="1186917"/>
                      <a:pt x="2510437" y="1186440"/>
                      <a:pt x="2501840" y="1185962"/>
                    </a:cubicBezTo>
                    <a:cubicBezTo>
                      <a:pt x="2477481" y="1184529"/>
                      <a:pt x="2477481" y="1184529"/>
                      <a:pt x="2479869" y="1160648"/>
                    </a:cubicBezTo>
                    <a:cubicBezTo>
                      <a:pt x="2488466" y="1143453"/>
                      <a:pt x="2489422" y="1123392"/>
                      <a:pt x="2496108" y="1105720"/>
                    </a:cubicBezTo>
                    <a:cubicBezTo>
                      <a:pt x="2505183" y="1082316"/>
                      <a:pt x="2500407" y="1060822"/>
                      <a:pt x="2490855" y="1039329"/>
                    </a:cubicBezTo>
                    <a:cubicBezTo>
                      <a:pt x="2489899" y="1033120"/>
                      <a:pt x="2488944" y="1026910"/>
                      <a:pt x="2487511" y="1020701"/>
                    </a:cubicBezTo>
                    <a:cubicBezTo>
                      <a:pt x="2461719" y="917532"/>
                      <a:pt x="2435927" y="814364"/>
                      <a:pt x="2410612" y="711195"/>
                    </a:cubicBezTo>
                    <a:cubicBezTo>
                      <a:pt x="2407269" y="698299"/>
                      <a:pt x="2402970" y="691135"/>
                      <a:pt x="2387686" y="690657"/>
                    </a:cubicBezTo>
                    <a:cubicBezTo>
                      <a:pt x="2373835" y="690179"/>
                      <a:pt x="2360461" y="687791"/>
                      <a:pt x="2346609" y="687791"/>
                    </a:cubicBezTo>
                    <a:cubicBezTo>
                      <a:pt x="2327504" y="679671"/>
                      <a:pt x="2306011" y="678238"/>
                      <a:pt x="2286428" y="678238"/>
                    </a:cubicBezTo>
                    <a:cubicBezTo>
                      <a:pt x="2254904" y="678238"/>
                      <a:pt x="2241053" y="663432"/>
                      <a:pt x="2232455" y="635729"/>
                    </a:cubicBezTo>
                    <a:cubicBezTo>
                      <a:pt x="2227679" y="620923"/>
                      <a:pt x="2223858" y="608504"/>
                      <a:pt x="2235799" y="596086"/>
                    </a:cubicBezTo>
                    <a:cubicBezTo>
                      <a:pt x="2245351" y="586055"/>
                      <a:pt x="2242008" y="575547"/>
                      <a:pt x="2235799" y="565040"/>
                    </a:cubicBezTo>
                    <a:cubicBezTo>
                      <a:pt x="2244874" y="562174"/>
                      <a:pt x="2252994" y="559308"/>
                      <a:pt x="2261113" y="556442"/>
                    </a:cubicBezTo>
                    <a:cubicBezTo>
                      <a:pt x="2263979" y="555964"/>
                      <a:pt x="2267800" y="556920"/>
                      <a:pt x="2270188" y="555487"/>
                    </a:cubicBezTo>
                    <a:cubicBezTo>
                      <a:pt x="2277353" y="551188"/>
                      <a:pt x="2290726" y="556442"/>
                      <a:pt x="2291682" y="544979"/>
                    </a:cubicBezTo>
                    <a:cubicBezTo>
                      <a:pt x="2292637" y="533993"/>
                      <a:pt x="2290726" y="522530"/>
                      <a:pt x="2278308" y="514888"/>
                    </a:cubicBezTo>
                    <a:cubicBezTo>
                      <a:pt x="2260636" y="503425"/>
                      <a:pt x="2243441" y="513455"/>
                      <a:pt x="2225768" y="511067"/>
                    </a:cubicBezTo>
                    <a:cubicBezTo>
                      <a:pt x="2202364" y="512022"/>
                      <a:pt x="2178483" y="512978"/>
                      <a:pt x="2155079" y="513933"/>
                    </a:cubicBezTo>
                    <a:cubicBezTo>
                      <a:pt x="2143616" y="514410"/>
                      <a:pt x="2136451" y="510589"/>
                      <a:pt x="2134541" y="498171"/>
                    </a:cubicBezTo>
                    <a:cubicBezTo>
                      <a:pt x="2131675" y="480499"/>
                      <a:pt x="2127854" y="462826"/>
                      <a:pt x="2124033" y="445154"/>
                    </a:cubicBezTo>
                    <a:cubicBezTo>
                      <a:pt x="2121167" y="432735"/>
                      <a:pt x="2126421" y="427959"/>
                      <a:pt x="2138362" y="427481"/>
                    </a:cubicBezTo>
                    <a:cubicBezTo>
                      <a:pt x="2145526" y="427481"/>
                      <a:pt x="2154123" y="429392"/>
                      <a:pt x="2157467" y="419839"/>
                    </a:cubicBezTo>
                    <a:cubicBezTo>
                      <a:pt x="2156034" y="412675"/>
                      <a:pt x="2150780" y="409331"/>
                      <a:pt x="2144093" y="407898"/>
                    </a:cubicBezTo>
                    <a:cubicBezTo>
                      <a:pt x="2135973" y="402644"/>
                      <a:pt x="2126898" y="405988"/>
                      <a:pt x="2118301" y="403600"/>
                    </a:cubicBezTo>
                    <a:cubicBezTo>
                      <a:pt x="2112569" y="402167"/>
                      <a:pt x="2104450" y="404077"/>
                      <a:pt x="2102062" y="397390"/>
                    </a:cubicBezTo>
                    <a:cubicBezTo>
                      <a:pt x="2099196" y="390226"/>
                      <a:pt x="2104927" y="385927"/>
                      <a:pt x="2110181" y="382584"/>
                    </a:cubicBezTo>
                    <a:cubicBezTo>
                      <a:pt x="2114002" y="379718"/>
                      <a:pt x="2115435" y="375897"/>
                      <a:pt x="2115913" y="371121"/>
                    </a:cubicBezTo>
                    <a:cubicBezTo>
                      <a:pt x="2118301" y="353926"/>
                      <a:pt x="2118779" y="336253"/>
                      <a:pt x="2116391" y="319059"/>
                    </a:cubicBezTo>
                    <a:cubicBezTo>
                      <a:pt x="2115913" y="313327"/>
                      <a:pt x="2114958" y="309028"/>
                      <a:pt x="2107793" y="309506"/>
                    </a:cubicBezTo>
                    <a:cubicBezTo>
                      <a:pt x="2095852" y="310939"/>
                      <a:pt x="2096807" y="302819"/>
                      <a:pt x="2096807" y="294699"/>
                    </a:cubicBezTo>
                    <a:cubicBezTo>
                      <a:pt x="2096807" y="268430"/>
                      <a:pt x="2096330" y="242160"/>
                      <a:pt x="2096330" y="215890"/>
                    </a:cubicBezTo>
                    <a:cubicBezTo>
                      <a:pt x="2097285" y="152365"/>
                      <a:pt x="2097285" y="89317"/>
                      <a:pt x="2093942" y="25792"/>
                    </a:cubicBezTo>
                    <a:cubicBezTo>
                      <a:pt x="2093942" y="19105"/>
                      <a:pt x="2097285" y="11941"/>
                      <a:pt x="2089643" y="7164"/>
                    </a:cubicBezTo>
                    <a:cubicBezTo>
                      <a:pt x="2088210" y="4776"/>
                      <a:pt x="2086777" y="2388"/>
                      <a:pt x="2085822" y="0"/>
                    </a:cubicBezTo>
                    <a:cubicBezTo>
                      <a:pt x="2083434" y="0"/>
                      <a:pt x="2080568" y="0"/>
                      <a:pt x="2078180" y="0"/>
                    </a:cubicBezTo>
                    <a:cubicBezTo>
                      <a:pt x="2078180" y="59704"/>
                      <a:pt x="2077702" y="119408"/>
                      <a:pt x="2077702" y="179590"/>
                    </a:cubicBezTo>
                    <a:cubicBezTo>
                      <a:pt x="2077225" y="184844"/>
                      <a:pt x="2076747" y="189620"/>
                      <a:pt x="2076269" y="194874"/>
                    </a:cubicBezTo>
                    <a:cubicBezTo>
                      <a:pt x="2075792" y="198218"/>
                      <a:pt x="2075314" y="201561"/>
                      <a:pt x="2075314" y="204904"/>
                    </a:cubicBezTo>
                    <a:cubicBezTo>
                      <a:pt x="2073881" y="224965"/>
                      <a:pt x="2074359" y="245026"/>
                      <a:pt x="2074836" y="265086"/>
                    </a:cubicBezTo>
                    <a:cubicBezTo>
                      <a:pt x="2074359" y="271773"/>
                      <a:pt x="2073881" y="278938"/>
                      <a:pt x="2073881" y="285624"/>
                    </a:cubicBezTo>
                    <a:cubicBezTo>
                      <a:pt x="2073881" y="297565"/>
                      <a:pt x="2075314" y="310461"/>
                      <a:pt x="2057164" y="310461"/>
                    </a:cubicBezTo>
                    <a:cubicBezTo>
                      <a:pt x="2050955" y="310461"/>
                      <a:pt x="2050955" y="316193"/>
                      <a:pt x="2051432" y="320492"/>
                    </a:cubicBezTo>
                    <a:cubicBezTo>
                      <a:pt x="2051910" y="332432"/>
                      <a:pt x="2046178" y="347239"/>
                      <a:pt x="2064806" y="352015"/>
                    </a:cubicBezTo>
                    <a:cubicBezTo>
                      <a:pt x="2069582" y="353448"/>
                      <a:pt x="2069582" y="359180"/>
                      <a:pt x="2069582" y="363479"/>
                    </a:cubicBezTo>
                    <a:cubicBezTo>
                      <a:pt x="2070060" y="374942"/>
                      <a:pt x="2070060" y="385927"/>
                      <a:pt x="2070060" y="397390"/>
                    </a:cubicBezTo>
                    <a:cubicBezTo>
                      <a:pt x="2062418" y="397390"/>
                      <a:pt x="2055253" y="396913"/>
                      <a:pt x="2047611" y="396435"/>
                    </a:cubicBezTo>
                    <a:cubicBezTo>
                      <a:pt x="2035193" y="395480"/>
                      <a:pt x="2022297" y="392136"/>
                      <a:pt x="2013222" y="404555"/>
                    </a:cubicBezTo>
                    <a:cubicBezTo>
                      <a:pt x="2005102" y="412197"/>
                      <a:pt x="2006057" y="418884"/>
                      <a:pt x="2016088" y="422705"/>
                    </a:cubicBezTo>
                    <a:cubicBezTo>
                      <a:pt x="2027551" y="427004"/>
                      <a:pt x="2038059" y="433691"/>
                      <a:pt x="2050477" y="434646"/>
                    </a:cubicBezTo>
                    <a:cubicBezTo>
                      <a:pt x="2055253" y="444676"/>
                      <a:pt x="2048567" y="455184"/>
                      <a:pt x="2050955" y="465692"/>
                    </a:cubicBezTo>
                    <a:cubicBezTo>
                      <a:pt x="2048089" y="484320"/>
                      <a:pt x="2034238" y="487185"/>
                      <a:pt x="2018476" y="486708"/>
                    </a:cubicBezTo>
                    <a:cubicBezTo>
                      <a:pt x="2017998" y="486708"/>
                      <a:pt x="2017043" y="486708"/>
                      <a:pt x="2016565" y="486708"/>
                    </a:cubicBezTo>
                    <a:cubicBezTo>
                      <a:pt x="2003669" y="486230"/>
                      <a:pt x="1995072" y="489574"/>
                      <a:pt x="1997460" y="505335"/>
                    </a:cubicBezTo>
                    <a:cubicBezTo>
                      <a:pt x="1998893" y="514410"/>
                      <a:pt x="1994594" y="516799"/>
                      <a:pt x="1985519" y="515843"/>
                    </a:cubicBezTo>
                    <a:cubicBezTo>
                      <a:pt x="1965936" y="513455"/>
                      <a:pt x="1945876" y="512978"/>
                      <a:pt x="1925815" y="511545"/>
                    </a:cubicBezTo>
                    <a:cubicBezTo>
                      <a:pt x="1920083" y="511067"/>
                      <a:pt x="1914352" y="511067"/>
                      <a:pt x="1909098" y="510589"/>
                    </a:cubicBezTo>
                    <a:cubicBezTo>
                      <a:pt x="1901933" y="510112"/>
                      <a:pt x="1894291" y="506768"/>
                      <a:pt x="1892381" y="518709"/>
                    </a:cubicBezTo>
                    <a:cubicBezTo>
                      <a:pt x="1890948" y="529695"/>
                      <a:pt x="1894291" y="534471"/>
                      <a:pt x="1904799" y="537337"/>
                    </a:cubicBezTo>
                    <a:cubicBezTo>
                      <a:pt x="1922472" y="541636"/>
                      <a:pt x="1939666" y="547367"/>
                      <a:pt x="1956861" y="552143"/>
                    </a:cubicBezTo>
                    <a:cubicBezTo>
                      <a:pt x="1961160" y="553099"/>
                      <a:pt x="1966414" y="553099"/>
                      <a:pt x="1966891" y="558353"/>
                    </a:cubicBezTo>
                    <a:cubicBezTo>
                      <a:pt x="1970235" y="588921"/>
                      <a:pt x="1986474" y="618057"/>
                      <a:pt x="1975966" y="650058"/>
                    </a:cubicBezTo>
                    <a:cubicBezTo>
                      <a:pt x="1971668" y="662477"/>
                      <a:pt x="1949219" y="680149"/>
                      <a:pt x="1938233" y="676806"/>
                    </a:cubicBezTo>
                    <a:cubicBezTo>
                      <a:pt x="1925337" y="672985"/>
                      <a:pt x="1932024" y="659611"/>
                      <a:pt x="1929158" y="651013"/>
                    </a:cubicBezTo>
                    <a:cubicBezTo>
                      <a:pt x="1927248" y="646237"/>
                      <a:pt x="1926770" y="641461"/>
                      <a:pt x="1926770" y="636207"/>
                    </a:cubicBezTo>
                    <a:cubicBezTo>
                      <a:pt x="1925815" y="620923"/>
                      <a:pt x="1922472" y="609937"/>
                      <a:pt x="1902889" y="611370"/>
                    </a:cubicBezTo>
                    <a:cubicBezTo>
                      <a:pt x="1892381" y="612325"/>
                      <a:pt x="1881873" y="609459"/>
                      <a:pt x="1871365" y="608026"/>
                    </a:cubicBezTo>
                    <a:cubicBezTo>
                      <a:pt x="1827423" y="602295"/>
                      <a:pt x="1809750" y="615191"/>
                      <a:pt x="1802586" y="658178"/>
                    </a:cubicBezTo>
                    <a:cubicBezTo>
                      <a:pt x="1800198" y="669163"/>
                      <a:pt x="1796377" y="680149"/>
                      <a:pt x="1795899" y="691135"/>
                    </a:cubicBezTo>
                    <a:cubicBezTo>
                      <a:pt x="1794944" y="707852"/>
                      <a:pt x="1787302" y="711195"/>
                      <a:pt x="1772017" y="710718"/>
                    </a:cubicBezTo>
                    <a:cubicBezTo>
                      <a:pt x="1669326" y="710240"/>
                      <a:pt x="1567113" y="710718"/>
                      <a:pt x="1464422" y="709762"/>
                    </a:cubicBezTo>
                    <a:cubicBezTo>
                      <a:pt x="1446749" y="709762"/>
                      <a:pt x="1438152" y="713106"/>
                      <a:pt x="1442451" y="732211"/>
                    </a:cubicBezTo>
                    <a:cubicBezTo>
                      <a:pt x="1441973" y="733166"/>
                      <a:pt x="1441973" y="734121"/>
                      <a:pt x="1441973" y="735077"/>
                    </a:cubicBezTo>
                    <a:cubicBezTo>
                      <a:pt x="1439585" y="742241"/>
                      <a:pt x="1434331" y="750839"/>
                      <a:pt x="1448182" y="752272"/>
                    </a:cubicBezTo>
                    <a:cubicBezTo>
                      <a:pt x="1507409" y="758003"/>
                      <a:pt x="1567113" y="761347"/>
                      <a:pt x="1626817" y="765645"/>
                    </a:cubicBezTo>
                    <a:cubicBezTo>
                      <a:pt x="1654042" y="767556"/>
                      <a:pt x="1681267" y="769466"/>
                      <a:pt x="1708015" y="771377"/>
                    </a:cubicBezTo>
                    <a:cubicBezTo>
                      <a:pt x="1724254" y="772332"/>
                      <a:pt x="1762465" y="768033"/>
                      <a:pt x="1775838" y="778541"/>
                    </a:cubicBezTo>
                    <a:cubicBezTo>
                      <a:pt x="1777271" y="780929"/>
                      <a:pt x="1777749" y="783795"/>
                      <a:pt x="1778226" y="787616"/>
                    </a:cubicBezTo>
                    <a:cubicBezTo>
                      <a:pt x="1779182" y="831081"/>
                      <a:pt x="1757688" y="884576"/>
                      <a:pt x="1748613" y="927085"/>
                    </a:cubicBezTo>
                    <a:cubicBezTo>
                      <a:pt x="1739061" y="972938"/>
                      <a:pt x="1737150" y="1037896"/>
                      <a:pt x="1716612" y="1079928"/>
                    </a:cubicBezTo>
                    <a:cubicBezTo>
                      <a:pt x="1700850" y="1111451"/>
                      <a:pt x="1658341" y="1098078"/>
                      <a:pt x="1627295" y="1094257"/>
                    </a:cubicBezTo>
                    <a:cubicBezTo>
                      <a:pt x="1606279" y="1091868"/>
                      <a:pt x="1546097" y="1095690"/>
                      <a:pt x="1543709" y="1071330"/>
                    </a:cubicBezTo>
                    <a:cubicBezTo>
                      <a:pt x="1543709" y="1070375"/>
                      <a:pt x="1537977" y="1069420"/>
                      <a:pt x="1535111" y="1069420"/>
                    </a:cubicBezTo>
                    <a:cubicBezTo>
                      <a:pt x="1442451" y="1076107"/>
                      <a:pt x="1342148" y="1057479"/>
                      <a:pt x="1249487" y="1051747"/>
                    </a:cubicBezTo>
                    <a:cubicBezTo>
                      <a:pt x="1136766" y="1045060"/>
                      <a:pt x="1023567" y="1032642"/>
                      <a:pt x="910368" y="1031687"/>
                    </a:cubicBezTo>
                    <a:cubicBezTo>
                      <a:pt x="900338" y="1024522"/>
                      <a:pt x="888397" y="1028343"/>
                      <a:pt x="877411" y="1027866"/>
                    </a:cubicBezTo>
                    <a:cubicBezTo>
                      <a:pt x="868336" y="1027866"/>
                      <a:pt x="868814" y="1037418"/>
                      <a:pt x="866426" y="1043627"/>
                    </a:cubicBezTo>
                    <a:cubicBezTo>
                      <a:pt x="863560" y="1051270"/>
                      <a:pt x="871680" y="1050792"/>
                      <a:pt x="875501" y="1052225"/>
                    </a:cubicBezTo>
                    <a:cubicBezTo>
                      <a:pt x="894606" y="1059867"/>
                      <a:pt x="914189" y="1067032"/>
                      <a:pt x="933772" y="1074196"/>
                    </a:cubicBezTo>
                    <a:cubicBezTo>
                      <a:pt x="941414" y="1077062"/>
                      <a:pt x="945713" y="1079928"/>
                      <a:pt x="940936" y="1088525"/>
                    </a:cubicBezTo>
                    <a:cubicBezTo>
                      <a:pt x="928996" y="1152528"/>
                      <a:pt x="915144" y="1215575"/>
                      <a:pt x="901293" y="1279100"/>
                    </a:cubicBezTo>
                    <a:cubicBezTo>
                      <a:pt x="894128" y="1311102"/>
                      <a:pt x="891740" y="1419047"/>
                      <a:pt x="845410" y="1413315"/>
                    </a:cubicBezTo>
                    <a:cubicBezTo>
                      <a:pt x="840156" y="1412838"/>
                      <a:pt x="835380" y="1414270"/>
                      <a:pt x="831559" y="1417614"/>
                    </a:cubicBezTo>
                    <a:cubicBezTo>
                      <a:pt x="825349" y="1418569"/>
                      <a:pt x="819140" y="1419524"/>
                      <a:pt x="812931" y="1420480"/>
                    </a:cubicBezTo>
                    <a:cubicBezTo>
                      <a:pt x="799080" y="1412360"/>
                      <a:pt x="785706" y="1423346"/>
                      <a:pt x="771854" y="1421435"/>
                    </a:cubicBezTo>
                    <a:cubicBezTo>
                      <a:pt x="768033" y="1420957"/>
                      <a:pt x="767556" y="1425256"/>
                      <a:pt x="767078" y="1428122"/>
                    </a:cubicBezTo>
                    <a:cubicBezTo>
                      <a:pt x="761824" y="1451526"/>
                      <a:pt x="768511" y="1460123"/>
                      <a:pt x="793348" y="1462034"/>
                    </a:cubicBezTo>
                    <a:cubicBezTo>
                      <a:pt x="817707" y="1467765"/>
                      <a:pt x="842066" y="1473497"/>
                      <a:pt x="866426" y="1478751"/>
                    </a:cubicBezTo>
                    <a:cubicBezTo>
                      <a:pt x="875501" y="1480662"/>
                      <a:pt x="880277" y="1483527"/>
                      <a:pt x="876456" y="1494991"/>
                    </a:cubicBezTo>
                    <a:cubicBezTo>
                      <a:pt x="871202" y="1509319"/>
                      <a:pt x="868336" y="1524126"/>
                      <a:pt x="864515" y="1538455"/>
                    </a:cubicBezTo>
                    <a:cubicBezTo>
                      <a:pt x="855440" y="1572367"/>
                      <a:pt x="855440" y="1572367"/>
                      <a:pt x="819618" y="1576666"/>
                    </a:cubicBezTo>
                    <a:cubicBezTo>
                      <a:pt x="795736" y="1580487"/>
                      <a:pt x="770899" y="1580009"/>
                      <a:pt x="747495" y="1587174"/>
                    </a:cubicBezTo>
                    <a:cubicBezTo>
                      <a:pt x="714061" y="1587174"/>
                      <a:pt x="713583" y="1587651"/>
                      <a:pt x="714539" y="1617742"/>
                    </a:cubicBezTo>
                    <a:cubicBezTo>
                      <a:pt x="712628" y="1630161"/>
                      <a:pt x="710717" y="1642579"/>
                      <a:pt x="709285" y="1654997"/>
                    </a:cubicBezTo>
                    <a:cubicBezTo>
                      <a:pt x="708329" y="1661684"/>
                      <a:pt x="705463" y="1665028"/>
                      <a:pt x="698777" y="1665983"/>
                    </a:cubicBezTo>
                    <a:cubicBezTo>
                      <a:pt x="690657" y="1667416"/>
                      <a:pt x="689224" y="1662639"/>
                      <a:pt x="687791" y="1656430"/>
                    </a:cubicBezTo>
                    <a:cubicBezTo>
                      <a:pt x="685881" y="1649743"/>
                      <a:pt x="684448" y="1643057"/>
                      <a:pt x="682537" y="1636370"/>
                    </a:cubicBezTo>
                    <a:cubicBezTo>
                      <a:pt x="679671" y="1624907"/>
                      <a:pt x="675373" y="1613443"/>
                      <a:pt x="673940" y="1601980"/>
                    </a:cubicBezTo>
                    <a:cubicBezTo>
                      <a:pt x="672029" y="1586218"/>
                      <a:pt x="664387" y="1579531"/>
                      <a:pt x="649103" y="1580964"/>
                    </a:cubicBezTo>
                    <a:cubicBezTo>
                      <a:pt x="629042" y="1583353"/>
                      <a:pt x="620923" y="1573322"/>
                      <a:pt x="619490" y="1555172"/>
                    </a:cubicBezTo>
                    <a:cubicBezTo>
                      <a:pt x="619012" y="1551351"/>
                      <a:pt x="617579" y="1548008"/>
                      <a:pt x="617579" y="1544187"/>
                    </a:cubicBezTo>
                    <a:cubicBezTo>
                      <a:pt x="617101" y="1529858"/>
                      <a:pt x="609459" y="1526037"/>
                      <a:pt x="595608" y="1526037"/>
                    </a:cubicBezTo>
                    <a:cubicBezTo>
                      <a:pt x="581757" y="1526037"/>
                      <a:pt x="572682" y="1528425"/>
                      <a:pt x="572682" y="1544664"/>
                    </a:cubicBezTo>
                    <a:cubicBezTo>
                      <a:pt x="572682" y="1551829"/>
                      <a:pt x="567905" y="1558993"/>
                      <a:pt x="567905" y="1566635"/>
                    </a:cubicBezTo>
                    <a:cubicBezTo>
                      <a:pt x="567428" y="1582397"/>
                      <a:pt x="558353" y="1587651"/>
                      <a:pt x="544501" y="1586218"/>
                    </a:cubicBezTo>
                    <a:cubicBezTo>
                      <a:pt x="530650" y="1584785"/>
                      <a:pt x="524441" y="1590995"/>
                      <a:pt x="521097" y="1603891"/>
                    </a:cubicBezTo>
                    <a:cubicBezTo>
                      <a:pt x="515843" y="1623951"/>
                      <a:pt x="509156" y="1643057"/>
                      <a:pt x="502947" y="1663117"/>
                    </a:cubicBezTo>
                    <a:cubicBezTo>
                      <a:pt x="500081" y="1680790"/>
                      <a:pt x="488141" y="1684611"/>
                      <a:pt x="472379" y="1685566"/>
                    </a:cubicBezTo>
                    <a:cubicBezTo>
                      <a:pt x="431302" y="1687954"/>
                      <a:pt x="390226" y="1692253"/>
                      <a:pt x="349149" y="1695119"/>
                    </a:cubicBezTo>
                    <a:cubicBezTo>
                      <a:pt x="337209" y="1696074"/>
                      <a:pt x="332432" y="1700373"/>
                      <a:pt x="336731" y="1712313"/>
                    </a:cubicBezTo>
                    <a:cubicBezTo>
                      <a:pt x="338164" y="1731896"/>
                      <a:pt x="341507" y="1751479"/>
                      <a:pt x="346761" y="1770107"/>
                    </a:cubicBezTo>
                    <a:cubicBezTo>
                      <a:pt x="350105" y="1791123"/>
                      <a:pt x="347717" y="1811661"/>
                      <a:pt x="344373" y="1832677"/>
                    </a:cubicBezTo>
                    <a:cubicBezTo>
                      <a:pt x="335298" y="1889515"/>
                      <a:pt x="328134" y="1946831"/>
                      <a:pt x="320969" y="2004147"/>
                    </a:cubicBezTo>
                    <a:cubicBezTo>
                      <a:pt x="319059" y="2018476"/>
                      <a:pt x="313327" y="2022775"/>
                      <a:pt x="298043" y="2022775"/>
                    </a:cubicBezTo>
                    <a:cubicBezTo>
                      <a:pt x="198695" y="2021819"/>
                      <a:pt x="99348" y="2022297"/>
                      <a:pt x="0" y="2022297"/>
                    </a:cubicBezTo>
                    <a:cubicBezTo>
                      <a:pt x="0" y="2023730"/>
                      <a:pt x="0" y="2024685"/>
                      <a:pt x="0" y="2026118"/>
                    </a:cubicBezTo>
                    <a:cubicBezTo>
                      <a:pt x="0" y="2028506"/>
                      <a:pt x="0" y="2031372"/>
                      <a:pt x="0" y="2033760"/>
                    </a:cubicBezTo>
                    <a:cubicBezTo>
                      <a:pt x="955" y="2036626"/>
                      <a:pt x="2388" y="2039492"/>
                      <a:pt x="3343" y="2042357"/>
                    </a:cubicBezTo>
                    <a:cubicBezTo>
                      <a:pt x="13851" y="2074359"/>
                      <a:pt x="17195" y="2108271"/>
                      <a:pt x="30091" y="2139317"/>
                    </a:cubicBezTo>
                    <a:cubicBezTo>
                      <a:pt x="32957" y="2167020"/>
                      <a:pt x="42987" y="2192812"/>
                      <a:pt x="48241" y="2219559"/>
                    </a:cubicBezTo>
                    <a:cubicBezTo>
                      <a:pt x="50151" y="2230067"/>
                      <a:pt x="55883" y="2234366"/>
                      <a:pt x="64958" y="2236276"/>
                    </a:cubicBezTo>
                    <a:cubicBezTo>
                      <a:pt x="90273" y="2241530"/>
                      <a:pt x="114632" y="2249650"/>
                      <a:pt x="139946" y="2252516"/>
                    </a:cubicBezTo>
                    <a:cubicBezTo>
                      <a:pt x="325268" y="2274965"/>
                      <a:pt x="511067" y="2290727"/>
                      <a:pt x="697344" y="2305056"/>
                    </a:cubicBezTo>
                    <a:cubicBezTo>
                      <a:pt x="789527" y="2312220"/>
                      <a:pt x="881710" y="2318907"/>
                      <a:pt x="973893" y="2326071"/>
                    </a:cubicBezTo>
                    <a:cubicBezTo>
                      <a:pt x="1365552" y="2355685"/>
                      <a:pt x="1756733" y="2392940"/>
                      <a:pt x="2147914" y="2425419"/>
                    </a:cubicBezTo>
                    <a:cubicBezTo>
                      <a:pt x="2519035" y="2455988"/>
                      <a:pt x="2890633" y="2484168"/>
                      <a:pt x="3261754" y="2504228"/>
                    </a:cubicBezTo>
                    <a:cubicBezTo>
                      <a:pt x="3449941" y="2514259"/>
                      <a:pt x="3641949" y="2537185"/>
                      <a:pt x="3830137" y="2532886"/>
                    </a:cubicBezTo>
                    <a:cubicBezTo>
                      <a:pt x="3886975" y="2538140"/>
                      <a:pt x="3944291" y="2541484"/>
                      <a:pt x="4001607" y="2542917"/>
                    </a:cubicBezTo>
                    <a:cubicBezTo>
                      <a:pt x="4032175" y="2544350"/>
                      <a:pt x="4185495" y="2554857"/>
                      <a:pt x="4190749" y="2554857"/>
                    </a:cubicBezTo>
                    <a:lnTo>
                      <a:pt x="4222273" y="2499452"/>
                    </a:lnTo>
                    <a:cubicBezTo>
                      <a:pt x="4250931" y="2451689"/>
                      <a:pt x="4281977" y="2405836"/>
                      <a:pt x="4315889" y="2361416"/>
                    </a:cubicBezTo>
                    <a:cubicBezTo>
                      <a:pt x="4336905" y="2334191"/>
                      <a:pt x="4361264" y="2309354"/>
                      <a:pt x="4379892" y="2280219"/>
                    </a:cubicBezTo>
                    <a:cubicBezTo>
                      <a:pt x="4397564" y="2253471"/>
                      <a:pt x="4418102" y="2229590"/>
                      <a:pt x="4437685" y="2204275"/>
                    </a:cubicBezTo>
                    <a:cubicBezTo>
                      <a:pt x="4457268" y="2178961"/>
                      <a:pt x="4480195" y="2156989"/>
                      <a:pt x="4501211" y="2133108"/>
                    </a:cubicBezTo>
                    <a:cubicBezTo>
                      <a:pt x="4531301" y="2099673"/>
                      <a:pt x="4563780" y="2068150"/>
                      <a:pt x="4591006" y="2032327"/>
                    </a:cubicBezTo>
                    <a:cubicBezTo>
                      <a:pt x="4594349" y="2028506"/>
                      <a:pt x="4599125" y="2026596"/>
                      <a:pt x="4602469" y="2022297"/>
                    </a:cubicBezTo>
                    <a:cubicBezTo>
                      <a:pt x="4620141" y="1994117"/>
                      <a:pt x="4646889" y="1973101"/>
                      <a:pt x="4668860" y="1948264"/>
                    </a:cubicBezTo>
                    <a:cubicBezTo>
                      <a:pt x="4706115" y="1906710"/>
                      <a:pt x="4741937" y="1864201"/>
                      <a:pt x="4776804" y="1820258"/>
                    </a:cubicBezTo>
                    <a:cubicBezTo>
                      <a:pt x="4786835" y="1807362"/>
                      <a:pt x="4798298" y="1795899"/>
                      <a:pt x="4808806" y="1783481"/>
                    </a:cubicBezTo>
                    <a:cubicBezTo>
                      <a:pt x="4733818" y="1785391"/>
                      <a:pt x="4658829" y="1785391"/>
                      <a:pt x="4583841" y="1785391"/>
                    </a:cubicBezTo>
                    <a:close/>
                    <a:moveTo>
                      <a:pt x="1962593" y="550711"/>
                    </a:moveTo>
                    <a:cubicBezTo>
                      <a:pt x="1967847" y="553099"/>
                      <a:pt x="1971190" y="556442"/>
                      <a:pt x="1972623" y="562174"/>
                    </a:cubicBezTo>
                    <a:cubicBezTo>
                      <a:pt x="1969757" y="557875"/>
                      <a:pt x="1966414" y="554054"/>
                      <a:pt x="1962593" y="550711"/>
                    </a:cubicBezTo>
                    <a:close/>
                    <a:moveTo>
                      <a:pt x="1074196" y="1163036"/>
                    </a:moveTo>
                    <a:cubicBezTo>
                      <a:pt x="1062733" y="1195992"/>
                      <a:pt x="1050792" y="1228949"/>
                      <a:pt x="1039329" y="1261906"/>
                    </a:cubicBezTo>
                    <a:cubicBezTo>
                      <a:pt x="1037896" y="1261906"/>
                      <a:pt x="1036463" y="1261906"/>
                      <a:pt x="1035030" y="1261428"/>
                    </a:cubicBezTo>
                    <a:cubicBezTo>
                      <a:pt x="1031687" y="1216053"/>
                      <a:pt x="1028343" y="1170200"/>
                      <a:pt x="1024522" y="1124825"/>
                    </a:cubicBezTo>
                    <a:cubicBezTo>
                      <a:pt x="1024044" y="1116705"/>
                      <a:pt x="1027388" y="1113362"/>
                      <a:pt x="1035508" y="1113840"/>
                    </a:cubicBezTo>
                    <a:cubicBezTo>
                      <a:pt x="1035985" y="1113840"/>
                      <a:pt x="1036941" y="1113840"/>
                      <a:pt x="1037418" y="1113840"/>
                    </a:cubicBezTo>
                    <a:cubicBezTo>
                      <a:pt x="1092346" y="1110974"/>
                      <a:pt x="1092346" y="1110974"/>
                      <a:pt x="1074196" y="1163036"/>
                    </a:cubicBezTo>
                    <a:close/>
                    <a:moveTo>
                      <a:pt x="1186440" y="1055568"/>
                    </a:moveTo>
                    <a:cubicBezTo>
                      <a:pt x="1186440" y="1055091"/>
                      <a:pt x="1186440" y="1055091"/>
                      <a:pt x="1186440" y="1055568"/>
                    </a:cubicBezTo>
                    <a:cubicBezTo>
                      <a:pt x="1186917" y="1055568"/>
                      <a:pt x="1186917" y="1055568"/>
                      <a:pt x="1187395" y="1055568"/>
                    </a:cubicBezTo>
                    <a:cubicBezTo>
                      <a:pt x="1187395" y="1055091"/>
                      <a:pt x="1186917" y="1055091"/>
                      <a:pt x="1186440" y="1055568"/>
                    </a:cubicBezTo>
                    <a:close/>
                    <a:moveTo>
                      <a:pt x="1444361" y="1147751"/>
                    </a:moveTo>
                    <a:cubicBezTo>
                      <a:pt x="1441495" y="1187395"/>
                      <a:pt x="1436719" y="1227039"/>
                      <a:pt x="1435286" y="1267160"/>
                    </a:cubicBezTo>
                    <a:cubicBezTo>
                      <a:pt x="1431465" y="1284354"/>
                      <a:pt x="1434809" y="1302982"/>
                      <a:pt x="1428599" y="1319699"/>
                    </a:cubicBezTo>
                    <a:cubicBezTo>
                      <a:pt x="1428599" y="1329730"/>
                      <a:pt x="1428122" y="1339760"/>
                      <a:pt x="1428122" y="1350268"/>
                    </a:cubicBezTo>
                    <a:cubicBezTo>
                      <a:pt x="1426689" y="1371761"/>
                      <a:pt x="1427166" y="1393732"/>
                      <a:pt x="1420480" y="1414748"/>
                    </a:cubicBezTo>
                    <a:cubicBezTo>
                      <a:pt x="1412360" y="1409017"/>
                      <a:pt x="1417136" y="1397553"/>
                      <a:pt x="1409494" y="1391344"/>
                    </a:cubicBezTo>
                    <a:cubicBezTo>
                      <a:pt x="1410927" y="1384657"/>
                      <a:pt x="1405673" y="1378926"/>
                      <a:pt x="1405195" y="1372717"/>
                    </a:cubicBezTo>
                    <a:cubicBezTo>
                      <a:pt x="1397553" y="1344059"/>
                      <a:pt x="1392299" y="1314445"/>
                      <a:pt x="1385135" y="1285787"/>
                    </a:cubicBezTo>
                    <a:cubicBezTo>
                      <a:pt x="1375582" y="1251398"/>
                      <a:pt x="1358387" y="1219396"/>
                      <a:pt x="1345014" y="1186440"/>
                    </a:cubicBezTo>
                    <a:cubicBezTo>
                      <a:pt x="1337372" y="1167334"/>
                      <a:pt x="1329729" y="1148229"/>
                      <a:pt x="1320654" y="1129124"/>
                    </a:cubicBezTo>
                    <a:cubicBezTo>
                      <a:pt x="1318266" y="1124347"/>
                      <a:pt x="1313968" y="1118138"/>
                      <a:pt x="1317789" y="1112407"/>
                    </a:cubicBezTo>
                    <a:cubicBezTo>
                      <a:pt x="1317311" y="1111929"/>
                      <a:pt x="1317311" y="1111451"/>
                      <a:pt x="1316833" y="1110974"/>
                    </a:cubicBezTo>
                    <a:cubicBezTo>
                      <a:pt x="1316833" y="1110974"/>
                      <a:pt x="1316833" y="1110974"/>
                      <a:pt x="1316833" y="1110974"/>
                    </a:cubicBezTo>
                    <a:cubicBezTo>
                      <a:pt x="1317311" y="1110974"/>
                      <a:pt x="1317311" y="1110974"/>
                      <a:pt x="1317789" y="1110974"/>
                    </a:cubicBezTo>
                    <a:cubicBezTo>
                      <a:pt x="1317789" y="1110974"/>
                      <a:pt x="1318266" y="1110974"/>
                      <a:pt x="1318266" y="1111451"/>
                    </a:cubicBezTo>
                    <a:cubicBezTo>
                      <a:pt x="1323043" y="1106675"/>
                      <a:pt x="1330207" y="1109541"/>
                      <a:pt x="1335939" y="1110974"/>
                    </a:cubicBezTo>
                    <a:cubicBezTo>
                      <a:pt x="1367462" y="1117661"/>
                      <a:pt x="1398508" y="1123392"/>
                      <a:pt x="1430032" y="1128646"/>
                    </a:cubicBezTo>
                    <a:cubicBezTo>
                      <a:pt x="1444361" y="1131034"/>
                      <a:pt x="1446749" y="1136766"/>
                      <a:pt x="1444361" y="1147751"/>
                    </a:cubicBezTo>
                    <a:close/>
                    <a:moveTo>
                      <a:pt x="1722344" y="1281011"/>
                    </a:moveTo>
                    <a:cubicBezTo>
                      <a:pt x="1716134" y="1303460"/>
                      <a:pt x="1708015" y="1324953"/>
                      <a:pt x="1700850" y="1346924"/>
                    </a:cubicBezTo>
                    <a:cubicBezTo>
                      <a:pt x="1699417" y="1350745"/>
                      <a:pt x="1696074" y="1350268"/>
                      <a:pt x="1693208" y="1351223"/>
                    </a:cubicBezTo>
                    <a:cubicBezTo>
                      <a:pt x="1669804" y="1353611"/>
                      <a:pt x="1645922" y="1355999"/>
                      <a:pt x="1622518" y="1357910"/>
                    </a:cubicBezTo>
                    <a:cubicBezTo>
                      <a:pt x="1615354" y="1358388"/>
                      <a:pt x="1612966" y="1363164"/>
                      <a:pt x="1610577" y="1367940"/>
                    </a:cubicBezTo>
                    <a:cubicBezTo>
                      <a:pt x="1600547" y="1388478"/>
                      <a:pt x="1590517" y="1409494"/>
                      <a:pt x="1580964" y="1430032"/>
                    </a:cubicBezTo>
                    <a:cubicBezTo>
                      <a:pt x="1580487" y="1430510"/>
                      <a:pt x="1580009" y="1430988"/>
                      <a:pt x="1580009" y="1431465"/>
                    </a:cubicBezTo>
                    <a:cubicBezTo>
                      <a:pt x="1570934" y="1461079"/>
                      <a:pt x="1553262" y="1479706"/>
                      <a:pt x="1519827" y="1478751"/>
                    </a:cubicBezTo>
                    <a:cubicBezTo>
                      <a:pt x="1515528" y="1475408"/>
                      <a:pt x="1513618" y="1470631"/>
                      <a:pt x="1513618" y="1465377"/>
                    </a:cubicBezTo>
                    <a:cubicBezTo>
                      <a:pt x="1514573" y="1447227"/>
                      <a:pt x="1511707" y="1429077"/>
                      <a:pt x="1511230" y="1411405"/>
                    </a:cubicBezTo>
                    <a:cubicBezTo>
                      <a:pt x="1512663" y="1400897"/>
                      <a:pt x="1513140" y="1390389"/>
                      <a:pt x="1511230" y="1380359"/>
                    </a:cubicBezTo>
                    <a:cubicBezTo>
                      <a:pt x="1501677" y="1357432"/>
                      <a:pt x="1508842" y="1333073"/>
                      <a:pt x="1503588" y="1309669"/>
                    </a:cubicBezTo>
                    <a:cubicBezTo>
                      <a:pt x="1505021" y="1299161"/>
                      <a:pt x="1505976" y="1288653"/>
                      <a:pt x="1503588" y="1278145"/>
                    </a:cubicBezTo>
                    <a:cubicBezTo>
                      <a:pt x="1494513" y="1255219"/>
                      <a:pt x="1500722" y="1230860"/>
                      <a:pt x="1495946" y="1207456"/>
                    </a:cubicBezTo>
                    <a:cubicBezTo>
                      <a:pt x="1497856" y="1196948"/>
                      <a:pt x="1498334" y="1186440"/>
                      <a:pt x="1495946" y="1176409"/>
                    </a:cubicBezTo>
                    <a:cubicBezTo>
                      <a:pt x="1495946" y="1172588"/>
                      <a:pt x="1496423" y="1168767"/>
                      <a:pt x="1495946" y="1164946"/>
                    </a:cubicBezTo>
                    <a:cubicBezTo>
                      <a:pt x="1494035" y="1135333"/>
                      <a:pt x="1494035" y="1134855"/>
                      <a:pt x="1525081" y="1135333"/>
                    </a:cubicBezTo>
                    <a:cubicBezTo>
                      <a:pt x="1579054" y="1135333"/>
                      <a:pt x="1632548" y="1135811"/>
                      <a:pt x="1686521" y="1136288"/>
                    </a:cubicBezTo>
                    <a:cubicBezTo>
                      <a:pt x="1692253" y="1136288"/>
                      <a:pt x="1698940" y="1133900"/>
                      <a:pt x="1704193" y="1139154"/>
                    </a:cubicBezTo>
                    <a:cubicBezTo>
                      <a:pt x="1703716" y="1174977"/>
                      <a:pt x="1686999" y="1204112"/>
                      <a:pt x="1665983" y="1231815"/>
                    </a:cubicBezTo>
                    <a:cubicBezTo>
                      <a:pt x="1663117" y="1235636"/>
                      <a:pt x="1650699" y="1242800"/>
                      <a:pt x="1665983" y="1247577"/>
                    </a:cubicBezTo>
                    <a:cubicBezTo>
                      <a:pt x="1680312" y="1252353"/>
                      <a:pt x="1694641" y="1257129"/>
                      <a:pt x="1708970" y="1261428"/>
                    </a:cubicBezTo>
                    <a:cubicBezTo>
                      <a:pt x="1719478" y="1264294"/>
                      <a:pt x="1724732" y="1271936"/>
                      <a:pt x="1722344" y="1281011"/>
                    </a:cubicBezTo>
                    <a:close/>
                    <a:moveTo>
                      <a:pt x="1918173" y="952877"/>
                    </a:moveTo>
                    <a:cubicBezTo>
                      <a:pt x="1917218" y="971505"/>
                      <a:pt x="1910531" y="980580"/>
                      <a:pt x="1890948" y="982968"/>
                    </a:cubicBezTo>
                    <a:cubicBezTo>
                      <a:pt x="1867544" y="985834"/>
                      <a:pt x="1844140" y="992521"/>
                      <a:pt x="1820736" y="997775"/>
                    </a:cubicBezTo>
                    <a:cubicBezTo>
                      <a:pt x="1815004" y="998730"/>
                      <a:pt x="1812616" y="997297"/>
                      <a:pt x="1813571" y="990610"/>
                    </a:cubicBezTo>
                    <a:cubicBezTo>
                      <a:pt x="1815960" y="977237"/>
                      <a:pt x="1817392" y="965773"/>
                      <a:pt x="1835065" y="962430"/>
                    </a:cubicBezTo>
                    <a:cubicBezTo>
                      <a:pt x="1858946" y="957654"/>
                      <a:pt x="1882350" y="950012"/>
                      <a:pt x="1905754" y="942847"/>
                    </a:cubicBezTo>
                    <a:cubicBezTo>
                      <a:pt x="1915785" y="939981"/>
                      <a:pt x="1918651" y="940936"/>
                      <a:pt x="1918173" y="952877"/>
                    </a:cubicBezTo>
                    <a:close/>
                    <a:moveTo>
                      <a:pt x="1939666" y="795736"/>
                    </a:moveTo>
                    <a:cubicBezTo>
                      <a:pt x="1935845" y="817230"/>
                      <a:pt x="1932024" y="839201"/>
                      <a:pt x="1928203" y="860694"/>
                    </a:cubicBezTo>
                    <a:cubicBezTo>
                      <a:pt x="1927248" y="866903"/>
                      <a:pt x="1922949" y="868814"/>
                      <a:pt x="1918173" y="870247"/>
                    </a:cubicBezTo>
                    <a:cubicBezTo>
                      <a:pt x="1892858" y="875978"/>
                      <a:pt x="1868021" y="881710"/>
                      <a:pt x="1842707" y="887442"/>
                    </a:cubicBezTo>
                    <a:cubicBezTo>
                      <a:pt x="1834110" y="889352"/>
                      <a:pt x="1829333" y="888397"/>
                      <a:pt x="1831244" y="877889"/>
                    </a:cubicBezTo>
                    <a:cubicBezTo>
                      <a:pt x="1833632" y="864993"/>
                      <a:pt x="1836020" y="851619"/>
                      <a:pt x="1835542" y="838723"/>
                    </a:cubicBezTo>
                    <a:cubicBezTo>
                      <a:pt x="1834110" y="814364"/>
                      <a:pt x="1846050" y="806244"/>
                      <a:pt x="1868021" y="803378"/>
                    </a:cubicBezTo>
                    <a:cubicBezTo>
                      <a:pt x="1888560" y="800512"/>
                      <a:pt x="1908143" y="793826"/>
                      <a:pt x="1928203" y="788572"/>
                    </a:cubicBezTo>
                    <a:cubicBezTo>
                      <a:pt x="1935845" y="785706"/>
                      <a:pt x="1940622" y="786183"/>
                      <a:pt x="1939666" y="795736"/>
                    </a:cubicBezTo>
                    <a:close/>
                    <a:moveTo>
                      <a:pt x="2037581" y="711195"/>
                    </a:moveTo>
                    <a:cubicBezTo>
                      <a:pt x="2027551" y="820573"/>
                      <a:pt x="2015610" y="929473"/>
                      <a:pt x="2005102" y="1038851"/>
                    </a:cubicBezTo>
                    <a:cubicBezTo>
                      <a:pt x="2004147" y="1046971"/>
                      <a:pt x="2007013" y="1059867"/>
                      <a:pt x="1997460" y="1061778"/>
                    </a:cubicBezTo>
                    <a:cubicBezTo>
                      <a:pt x="1983608" y="1065121"/>
                      <a:pt x="1968802" y="1065599"/>
                      <a:pt x="1954951" y="1061300"/>
                    </a:cubicBezTo>
                    <a:cubicBezTo>
                      <a:pt x="1948741" y="1059389"/>
                      <a:pt x="1950652" y="1051270"/>
                      <a:pt x="1951130" y="1046016"/>
                    </a:cubicBezTo>
                    <a:cubicBezTo>
                      <a:pt x="1953518" y="1018791"/>
                      <a:pt x="1955428" y="991088"/>
                      <a:pt x="1958294" y="963863"/>
                    </a:cubicBezTo>
                    <a:cubicBezTo>
                      <a:pt x="1959249" y="953355"/>
                      <a:pt x="1964503" y="943325"/>
                      <a:pt x="1962593" y="932817"/>
                    </a:cubicBezTo>
                    <a:cubicBezTo>
                      <a:pt x="1961160" y="913711"/>
                      <a:pt x="1965936" y="894606"/>
                      <a:pt x="1966414" y="875501"/>
                    </a:cubicBezTo>
                    <a:cubicBezTo>
                      <a:pt x="1967369" y="861172"/>
                      <a:pt x="1970235" y="847320"/>
                      <a:pt x="1970235" y="832514"/>
                    </a:cubicBezTo>
                    <a:cubicBezTo>
                      <a:pt x="1974056" y="790005"/>
                      <a:pt x="1978355" y="747495"/>
                      <a:pt x="1981698" y="704986"/>
                    </a:cubicBezTo>
                    <a:cubicBezTo>
                      <a:pt x="1983608" y="682060"/>
                      <a:pt x="1985519" y="680149"/>
                      <a:pt x="2008923" y="679194"/>
                    </a:cubicBezTo>
                    <a:cubicBezTo>
                      <a:pt x="2040924" y="678716"/>
                      <a:pt x="2040924" y="678716"/>
                      <a:pt x="2037581" y="711195"/>
                    </a:cubicBezTo>
                    <a:close/>
                    <a:moveTo>
                      <a:pt x="2081523" y="220666"/>
                    </a:moveTo>
                    <a:cubicBezTo>
                      <a:pt x="2081523" y="220189"/>
                      <a:pt x="2081523" y="220189"/>
                      <a:pt x="2081523" y="220666"/>
                    </a:cubicBezTo>
                    <a:cubicBezTo>
                      <a:pt x="2081523" y="220189"/>
                      <a:pt x="2081523" y="220189"/>
                      <a:pt x="2081523" y="220666"/>
                    </a:cubicBezTo>
                    <a:cubicBezTo>
                      <a:pt x="2081523" y="220189"/>
                      <a:pt x="2081523" y="220189"/>
                      <a:pt x="2081523" y="220666"/>
                    </a:cubicBezTo>
                    <a:close/>
                    <a:moveTo>
                      <a:pt x="2092986" y="292789"/>
                    </a:moveTo>
                    <a:cubicBezTo>
                      <a:pt x="2092986" y="292789"/>
                      <a:pt x="2092986" y="292311"/>
                      <a:pt x="2092986" y="292311"/>
                    </a:cubicBezTo>
                    <a:cubicBezTo>
                      <a:pt x="2092986" y="292311"/>
                      <a:pt x="2092986" y="292311"/>
                      <a:pt x="2092986" y="292311"/>
                    </a:cubicBezTo>
                    <a:cubicBezTo>
                      <a:pt x="2092986" y="292311"/>
                      <a:pt x="2092986" y="292311"/>
                      <a:pt x="2092986" y="292789"/>
                    </a:cubicBezTo>
                    <a:close/>
                    <a:moveTo>
                      <a:pt x="2124510" y="838245"/>
                    </a:moveTo>
                    <a:cubicBezTo>
                      <a:pt x="2124033" y="833469"/>
                      <a:pt x="2124510" y="828215"/>
                      <a:pt x="2124510" y="823439"/>
                    </a:cubicBezTo>
                    <a:cubicBezTo>
                      <a:pt x="2124510" y="814364"/>
                      <a:pt x="2124033" y="805289"/>
                      <a:pt x="2124033" y="796214"/>
                    </a:cubicBezTo>
                    <a:cubicBezTo>
                      <a:pt x="2118779" y="783795"/>
                      <a:pt x="2121645" y="779019"/>
                      <a:pt x="2135973" y="779497"/>
                    </a:cubicBezTo>
                    <a:cubicBezTo>
                      <a:pt x="2182304" y="781407"/>
                      <a:pt x="2228634" y="786183"/>
                      <a:pt x="2274964" y="787616"/>
                    </a:cubicBezTo>
                    <a:cubicBezTo>
                      <a:pt x="2286428" y="790960"/>
                      <a:pt x="2298369" y="789049"/>
                      <a:pt x="2310309" y="790482"/>
                    </a:cubicBezTo>
                    <a:cubicBezTo>
                      <a:pt x="2319384" y="791437"/>
                      <a:pt x="2323205" y="793826"/>
                      <a:pt x="2324161" y="803378"/>
                    </a:cubicBezTo>
                    <a:cubicBezTo>
                      <a:pt x="2325594" y="826305"/>
                      <a:pt x="2327504" y="849231"/>
                      <a:pt x="2330370" y="872157"/>
                    </a:cubicBezTo>
                    <a:cubicBezTo>
                      <a:pt x="2331325" y="881232"/>
                      <a:pt x="2327027" y="883143"/>
                      <a:pt x="2319384" y="882188"/>
                    </a:cubicBezTo>
                    <a:cubicBezTo>
                      <a:pt x="2306488" y="881232"/>
                      <a:pt x="2293115" y="879322"/>
                      <a:pt x="2280218" y="879322"/>
                    </a:cubicBezTo>
                    <a:cubicBezTo>
                      <a:pt x="2239620" y="875023"/>
                      <a:pt x="2199021" y="873590"/>
                      <a:pt x="2158900" y="870247"/>
                    </a:cubicBezTo>
                    <a:cubicBezTo>
                      <a:pt x="2126421" y="868336"/>
                      <a:pt x="2126421" y="868814"/>
                      <a:pt x="2124510" y="838245"/>
                    </a:cubicBezTo>
                    <a:close/>
                    <a:moveTo>
                      <a:pt x="2335624" y="972460"/>
                    </a:moveTo>
                    <a:cubicBezTo>
                      <a:pt x="2335624" y="986789"/>
                      <a:pt x="2324638" y="982013"/>
                      <a:pt x="2317951" y="981535"/>
                    </a:cubicBezTo>
                    <a:cubicBezTo>
                      <a:pt x="2291204" y="980102"/>
                      <a:pt x="2264457" y="977237"/>
                      <a:pt x="2237709" y="974848"/>
                    </a:cubicBezTo>
                    <a:cubicBezTo>
                      <a:pt x="2228634" y="973415"/>
                      <a:pt x="2218604" y="975326"/>
                      <a:pt x="2209529" y="971027"/>
                    </a:cubicBezTo>
                    <a:cubicBezTo>
                      <a:pt x="2192334" y="964341"/>
                      <a:pt x="2173706" y="968639"/>
                      <a:pt x="2156512" y="964818"/>
                    </a:cubicBezTo>
                    <a:cubicBezTo>
                      <a:pt x="2149347" y="963385"/>
                      <a:pt x="2139317" y="967206"/>
                      <a:pt x="2140272" y="952877"/>
                    </a:cubicBezTo>
                    <a:cubicBezTo>
                      <a:pt x="2141227" y="939026"/>
                      <a:pt x="2150780" y="940459"/>
                      <a:pt x="2159377" y="941892"/>
                    </a:cubicBezTo>
                    <a:cubicBezTo>
                      <a:pt x="2183737" y="946190"/>
                      <a:pt x="2208096" y="945235"/>
                      <a:pt x="2232455" y="945235"/>
                    </a:cubicBezTo>
                    <a:cubicBezTo>
                      <a:pt x="2235799" y="945235"/>
                      <a:pt x="2238665" y="945235"/>
                      <a:pt x="2241530" y="944280"/>
                    </a:cubicBezTo>
                    <a:cubicBezTo>
                      <a:pt x="2267800" y="945713"/>
                      <a:pt x="2294070" y="947623"/>
                      <a:pt x="2320340" y="948579"/>
                    </a:cubicBezTo>
                    <a:cubicBezTo>
                      <a:pt x="2337534" y="949534"/>
                      <a:pt x="2335146" y="961475"/>
                      <a:pt x="2335624" y="972460"/>
                    </a:cubicBezTo>
                    <a:close/>
                    <a:moveTo>
                      <a:pt x="2335624" y="1831244"/>
                    </a:moveTo>
                    <a:cubicBezTo>
                      <a:pt x="2336102" y="1831244"/>
                      <a:pt x="2336102" y="1831244"/>
                      <a:pt x="2336579" y="1831244"/>
                    </a:cubicBezTo>
                    <a:cubicBezTo>
                      <a:pt x="2336579" y="1831244"/>
                      <a:pt x="2336579" y="1831722"/>
                      <a:pt x="2336579" y="1831722"/>
                    </a:cubicBezTo>
                    <a:cubicBezTo>
                      <a:pt x="2336102" y="1831244"/>
                      <a:pt x="2335624" y="1831244"/>
                      <a:pt x="2335624" y="1831244"/>
                    </a:cubicBezTo>
                    <a:close/>
                    <a:moveTo>
                      <a:pt x="2809436" y="1208411"/>
                    </a:moveTo>
                    <a:cubicBezTo>
                      <a:pt x="2809913" y="1207933"/>
                      <a:pt x="2810868" y="1207933"/>
                      <a:pt x="2811346" y="1207456"/>
                    </a:cubicBezTo>
                    <a:cubicBezTo>
                      <a:pt x="2810391" y="1207933"/>
                      <a:pt x="2809913" y="1208411"/>
                      <a:pt x="2809436" y="1208411"/>
                    </a:cubicBezTo>
                    <a:close/>
                    <a:moveTo>
                      <a:pt x="2968010" y="1536067"/>
                    </a:moveTo>
                    <a:cubicBezTo>
                      <a:pt x="2968010" y="1536067"/>
                      <a:pt x="2968010" y="1536067"/>
                      <a:pt x="2968010" y="1536067"/>
                    </a:cubicBezTo>
                    <a:cubicBezTo>
                      <a:pt x="2968010" y="1535589"/>
                      <a:pt x="2968010" y="1535589"/>
                      <a:pt x="2968010" y="1536067"/>
                    </a:cubicBezTo>
                    <a:cubicBezTo>
                      <a:pt x="2968010" y="1535589"/>
                      <a:pt x="2968487" y="1535589"/>
                      <a:pt x="2968487" y="1535589"/>
                    </a:cubicBezTo>
                    <a:cubicBezTo>
                      <a:pt x="2968487" y="1536067"/>
                      <a:pt x="2968010" y="1536067"/>
                      <a:pt x="2968010" y="1536067"/>
                    </a:cubicBezTo>
                    <a:close/>
                    <a:moveTo>
                      <a:pt x="3082642" y="1760077"/>
                    </a:moveTo>
                    <a:cubicBezTo>
                      <a:pt x="3082642" y="1759599"/>
                      <a:pt x="3082642" y="1759599"/>
                      <a:pt x="3082642" y="1759121"/>
                    </a:cubicBezTo>
                    <a:cubicBezTo>
                      <a:pt x="3082642" y="1759121"/>
                      <a:pt x="3082642" y="1759121"/>
                      <a:pt x="3082642" y="1759121"/>
                    </a:cubicBezTo>
                    <a:cubicBezTo>
                      <a:pt x="3082642" y="1759599"/>
                      <a:pt x="3082642" y="1759599"/>
                      <a:pt x="3082642" y="1760077"/>
                    </a:cubicBezTo>
                    <a:close/>
                    <a:moveTo>
                      <a:pt x="3182467" y="1569024"/>
                    </a:moveTo>
                    <a:cubicBezTo>
                      <a:pt x="3181989" y="1569024"/>
                      <a:pt x="3181989" y="1569024"/>
                      <a:pt x="3182467" y="1569024"/>
                    </a:cubicBezTo>
                    <a:cubicBezTo>
                      <a:pt x="3181989" y="1569024"/>
                      <a:pt x="3181989" y="1569024"/>
                      <a:pt x="3182467" y="1569024"/>
                    </a:cubicBezTo>
                    <a:cubicBezTo>
                      <a:pt x="3181989" y="1569024"/>
                      <a:pt x="3181989" y="1569024"/>
                      <a:pt x="3182467" y="1569024"/>
                    </a:cubicBezTo>
                    <a:cubicBezTo>
                      <a:pt x="3181989" y="1569024"/>
                      <a:pt x="3181989" y="1568546"/>
                      <a:pt x="3182467" y="1569024"/>
                    </a:cubicBezTo>
                    <a:cubicBezTo>
                      <a:pt x="3182467" y="1569024"/>
                      <a:pt x="3182467" y="1569024"/>
                      <a:pt x="3182467" y="1569024"/>
                    </a:cubicBezTo>
                    <a:close/>
                    <a:moveTo>
                      <a:pt x="3756581" y="1805929"/>
                    </a:moveTo>
                    <a:cubicBezTo>
                      <a:pt x="3757059" y="1805929"/>
                      <a:pt x="3757059" y="1805929"/>
                      <a:pt x="3757536" y="1805929"/>
                    </a:cubicBezTo>
                    <a:cubicBezTo>
                      <a:pt x="3758014" y="1805929"/>
                      <a:pt x="3758014" y="1805929"/>
                      <a:pt x="3758492" y="1805929"/>
                    </a:cubicBezTo>
                    <a:cubicBezTo>
                      <a:pt x="3758014" y="1805929"/>
                      <a:pt x="3757059" y="1805929"/>
                      <a:pt x="3756581" y="180592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98F13F46-1F17-46B7-AD77-DE139E091D69}"/>
                  </a:ext>
                </a:extLst>
              </p:cNvPr>
              <p:cNvSpPr/>
              <p:nvPr/>
            </p:nvSpPr>
            <p:spPr>
              <a:xfrm>
                <a:off x="3541256" y="4964516"/>
                <a:ext cx="824035" cy="289307"/>
              </a:xfrm>
              <a:custGeom>
                <a:avLst/>
                <a:gdLst>
                  <a:gd name="connsiteX0" fmla="*/ 388793 w 824035"/>
                  <a:gd name="connsiteY0" fmla="*/ 43304 h 289307"/>
                  <a:gd name="connsiteX1" fmla="*/ 532560 w 824035"/>
                  <a:gd name="connsiteY1" fmla="*/ 38050 h 289307"/>
                  <a:gd name="connsiteX2" fmla="*/ 673940 w 824035"/>
                  <a:gd name="connsiteY2" fmla="*/ 33274 h 289307"/>
                  <a:gd name="connsiteX3" fmla="*/ 812453 w 824035"/>
                  <a:gd name="connsiteY3" fmla="*/ 37573 h 289307"/>
                  <a:gd name="connsiteX4" fmla="*/ 822006 w 824035"/>
                  <a:gd name="connsiteY4" fmla="*/ 197580 h 289307"/>
                  <a:gd name="connsiteX5" fmla="*/ 821528 w 824035"/>
                  <a:gd name="connsiteY5" fmla="*/ 255851 h 289307"/>
                  <a:gd name="connsiteX6" fmla="*/ 795736 w 824035"/>
                  <a:gd name="connsiteY6" fmla="*/ 270180 h 289307"/>
                  <a:gd name="connsiteX7" fmla="*/ 10030 w 824035"/>
                  <a:gd name="connsiteY7" fmla="*/ 289285 h 289307"/>
                  <a:gd name="connsiteX8" fmla="*/ 0 w 824035"/>
                  <a:gd name="connsiteY8" fmla="*/ 274956 h 289307"/>
                  <a:gd name="connsiteX9" fmla="*/ 11941 w 824035"/>
                  <a:gd name="connsiteY9" fmla="*/ 188027 h 289307"/>
                  <a:gd name="connsiteX10" fmla="*/ 34389 w 824035"/>
                  <a:gd name="connsiteY10" fmla="*/ 39006 h 289307"/>
                  <a:gd name="connsiteX11" fmla="*/ 60659 w 824035"/>
                  <a:gd name="connsiteY11" fmla="*/ 13213 h 289307"/>
                  <a:gd name="connsiteX12" fmla="*/ 204427 w 824035"/>
                  <a:gd name="connsiteY12" fmla="*/ 795 h 289307"/>
                  <a:gd name="connsiteX13" fmla="*/ 224010 w 824035"/>
                  <a:gd name="connsiteY13" fmla="*/ 18945 h 289307"/>
                  <a:gd name="connsiteX14" fmla="*/ 240249 w 824035"/>
                  <a:gd name="connsiteY14" fmla="*/ 53812 h 289307"/>
                  <a:gd name="connsiteX15" fmla="*/ 388793 w 824035"/>
                  <a:gd name="connsiteY15" fmla="*/ 43304 h 289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24035" h="289307">
                    <a:moveTo>
                      <a:pt x="388793" y="43304"/>
                    </a:moveTo>
                    <a:cubicBezTo>
                      <a:pt x="436556" y="40916"/>
                      <a:pt x="484797" y="39483"/>
                      <a:pt x="532560" y="38050"/>
                    </a:cubicBezTo>
                    <a:cubicBezTo>
                      <a:pt x="579846" y="36617"/>
                      <a:pt x="626654" y="35184"/>
                      <a:pt x="673940" y="33274"/>
                    </a:cubicBezTo>
                    <a:cubicBezTo>
                      <a:pt x="697344" y="32319"/>
                      <a:pt x="811498" y="24199"/>
                      <a:pt x="812453" y="37573"/>
                    </a:cubicBezTo>
                    <a:cubicBezTo>
                      <a:pt x="817707" y="98710"/>
                      <a:pt x="819618" y="144085"/>
                      <a:pt x="822006" y="197580"/>
                    </a:cubicBezTo>
                    <a:cubicBezTo>
                      <a:pt x="822961" y="214297"/>
                      <a:pt x="826305" y="239611"/>
                      <a:pt x="821528" y="255851"/>
                    </a:cubicBezTo>
                    <a:cubicBezTo>
                      <a:pt x="817229" y="269702"/>
                      <a:pt x="810065" y="269224"/>
                      <a:pt x="795736" y="270180"/>
                    </a:cubicBezTo>
                    <a:cubicBezTo>
                      <a:pt x="595608" y="279255"/>
                      <a:pt x="85019" y="286419"/>
                      <a:pt x="10030" y="289285"/>
                    </a:cubicBezTo>
                    <a:cubicBezTo>
                      <a:pt x="478" y="289763"/>
                      <a:pt x="0" y="282598"/>
                      <a:pt x="0" y="274956"/>
                    </a:cubicBezTo>
                    <a:cubicBezTo>
                      <a:pt x="955" y="245343"/>
                      <a:pt x="7642" y="216685"/>
                      <a:pt x="11941" y="188027"/>
                    </a:cubicBezTo>
                    <a:cubicBezTo>
                      <a:pt x="19583" y="136920"/>
                      <a:pt x="25792" y="90112"/>
                      <a:pt x="34389" y="39006"/>
                    </a:cubicBezTo>
                    <a:cubicBezTo>
                      <a:pt x="37255" y="23244"/>
                      <a:pt x="43464" y="15601"/>
                      <a:pt x="60659" y="13213"/>
                    </a:cubicBezTo>
                    <a:cubicBezTo>
                      <a:pt x="113199" y="6049"/>
                      <a:pt x="151409" y="5094"/>
                      <a:pt x="204427" y="795"/>
                    </a:cubicBezTo>
                    <a:cubicBezTo>
                      <a:pt x="227353" y="-1116"/>
                      <a:pt x="219233" y="-1116"/>
                      <a:pt x="224010" y="18945"/>
                    </a:cubicBezTo>
                    <a:cubicBezTo>
                      <a:pt x="229741" y="42349"/>
                      <a:pt x="215890" y="55723"/>
                      <a:pt x="240249" y="53812"/>
                    </a:cubicBezTo>
                    <a:cubicBezTo>
                      <a:pt x="287057" y="49991"/>
                      <a:pt x="342463" y="45692"/>
                      <a:pt x="388793" y="4330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30E2A681-B84E-4283-B798-D10974E6160F}"/>
                  </a:ext>
                </a:extLst>
              </p:cNvPr>
              <p:cNvSpPr/>
              <p:nvPr/>
            </p:nvSpPr>
            <p:spPr>
              <a:xfrm>
                <a:off x="4584297" y="4929664"/>
                <a:ext cx="373871" cy="250581"/>
              </a:xfrm>
              <a:custGeom>
                <a:avLst/>
                <a:gdLst>
                  <a:gd name="connsiteX0" fmla="*/ 76053 w 373871"/>
                  <a:gd name="connsiteY0" fmla="*/ 2212 h 250581"/>
                  <a:gd name="connsiteX1" fmla="*/ 225552 w 373871"/>
                  <a:gd name="connsiteY1" fmla="*/ 3167 h 250581"/>
                  <a:gd name="connsiteX2" fmla="*/ 275703 w 373871"/>
                  <a:gd name="connsiteY2" fmla="*/ 22750 h 250581"/>
                  <a:gd name="connsiteX3" fmla="*/ 291465 w 373871"/>
                  <a:gd name="connsiteY3" fmla="*/ 37557 h 250581"/>
                  <a:gd name="connsiteX4" fmla="*/ 215999 w 373871"/>
                  <a:gd name="connsiteY4" fmla="*/ 62394 h 250581"/>
                  <a:gd name="connsiteX5" fmla="*/ 243224 w 373871"/>
                  <a:gd name="connsiteY5" fmla="*/ 103470 h 250581"/>
                  <a:gd name="connsiteX6" fmla="*/ 328721 w 373871"/>
                  <a:gd name="connsiteY6" fmla="*/ 129262 h 250581"/>
                  <a:gd name="connsiteX7" fmla="*/ 370752 w 373871"/>
                  <a:gd name="connsiteY7" fmla="*/ 232431 h 250581"/>
                  <a:gd name="connsiteX8" fmla="*/ 359767 w 373871"/>
                  <a:gd name="connsiteY8" fmla="*/ 250581 h 250581"/>
                  <a:gd name="connsiteX9" fmla="*/ 18259 w 373871"/>
                  <a:gd name="connsiteY9" fmla="*/ 250581 h 250581"/>
                  <a:gd name="connsiteX10" fmla="*/ 109 w 373871"/>
                  <a:gd name="connsiteY10" fmla="*/ 231953 h 250581"/>
                  <a:gd name="connsiteX11" fmla="*/ 12050 w 373871"/>
                  <a:gd name="connsiteY11" fmla="*/ 19407 h 250581"/>
                  <a:gd name="connsiteX12" fmla="*/ 27334 w 373871"/>
                  <a:gd name="connsiteY12" fmla="*/ 5078 h 250581"/>
                  <a:gd name="connsiteX13" fmla="*/ 76053 w 373871"/>
                  <a:gd name="connsiteY13" fmla="*/ 2212 h 250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73871" h="250581">
                    <a:moveTo>
                      <a:pt x="76053" y="2212"/>
                    </a:moveTo>
                    <a:cubicBezTo>
                      <a:pt x="125727" y="-176"/>
                      <a:pt x="176356" y="-1609"/>
                      <a:pt x="225552" y="3167"/>
                    </a:cubicBezTo>
                    <a:cubicBezTo>
                      <a:pt x="245135" y="5078"/>
                      <a:pt x="257553" y="15108"/>
                      <a:pt x="275703" y="22750"/>
                    </a:cubicBezTo>
                    <a:cubicBezTo>
                      <a:pt x="282868" y="25616"/>
                      <a:pt x="288599" y="29915"/>
                      <a:pt x="291465" y="37557"/>
                    </a:cubicBezTo>
                    <a:cubicBezTo>
                      <a:pt x="302451" y="64782"/>
                      <a:pt x="225552" y="49020"/>
                      <a:pt x="215999" y="62394"/>
                    </a:cubicBezTo>
                    <a:cubicBezTo>
                      <a:pt x="203103" y="81021"/>
                      <a:pt x="224596" y="101082"/>
                      <a:pt x="243224" y="103470"/>
                    </a:cubicBezTo>
                    <a:cubicBezTo>
                      <a:pt x="279047" y="107291"/>
                      <a:pt x="311526" y="87231"/>
                      <a:pt x="328721" y="129262"/>
                    </a:cubicBezTo>
                    <a:cubicBezTo>
                      <a:pt x="342572" y="163652"/>
                      <a:pt x="356423" y="198041"/>
                      <a:pt x="370752" y="232431"/>
                    </a:cubicBezTo>
                    <a:cubicBezTo>
                      <a:pt x="376006" y="244849"/>
                      <a:pt x="376006" y="250581"/>
                      <a:pt x="359767" y="250581"/>
                    </a:cubicBezTo>
                    <a:cubicBezTo>
                      <a:pt x="246090" y="250103"/>
                      <a:pt x="131936" y="250103"/>
                      <a:pt x="18259" y="250581"/>
                    </a:cubicBezTo>
                    <a:cubicBezTo>
                      <a:pt x="4408" y="250581"/>
                      <a:pt x="-846" y="245805"/>
                      <a:pt x="109" y="231953"/>
                    </a:cubicBezTo>
                    <a:cubicBezTo>
                      <a:pt x="4408" y="161264"/>
                      <a:pt x="8229" y="90096"/>
                      <a:pt x="12050" y="19407"/>
                    </a:cubicBezTo>
                    <a:cubicBezTo>
                      <a:pt x="12528" y="8899"/>
                      <a:pt x="17304" y="5555"/>
                      <a:pt x="27334" y="5078"/>
                    </a:cubicBezTo>
                    <a:cubicBezTo>
                      <a:pt x="43096" y="3645"/>
                      <a:pt x="59336" y="2690"/>
                      <a:pt x="76053" y="22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939EB83E-C9E8-4AEF-ABE4-71850F773D4B}"/>
                  </a:ext>
                </a:extLst>
              </p:cNvPr>
              <p:cNvSpPr/>
              <p:nvPr/>
            </p:nvSpPr>
            <p:spPr>
              <a:xfrm>
                <a:off x="4359039" y="4984614"/>
                <a:ext cx="672011" cy="248937"/>
              </a:xfrm>
              <a:custGeom>
                <a:avLst/>
                <a:gdLst>
                  <a:gd name="connsiteX0" fmla="*/ 197664 w 672011"/>
                  <a:gd name="connsiteY0" fmla="*/ 6011 h 248937"/>
                  <a:gd name="connsiteX1" fmla="*/ 229665 w 672011"/>
                  <a:gd name="connsiteY1" fmla="*/ 25116 h 248937"/>
                  <a:gd name="connsiteX2" fmla="*/ 219157 w 672011"/>
                  <a:gd name="connsiteY2" fmla="*/ 183212 h 248937"/>
                  <a:gd name="connsiteX3" fmla="*/ 240173 w 672011"/>
                  <a:gd name="connsiteY3" fmla="*/ 205661 h 248937"/>
                  <a:gd name="connsiteX4" fmla="*/ 595532 w 672011"/>
                  <a:gd name="connsiteY4" fmla="*/ 205184 h 248937"/>
                  <a:gd name="connsiteX5" fmla="*/ 653803 w 672011"/>
                  <a:gd name="connsiteY5" fmla="*/ 203751 h 248937"/>
                  <a:gd name="connsiteX6" fmla="*/ 671953 w 672011"/>
                  <a:gd name="connsiteY6" fmla="*/ 225244 h 248937"/>
                  <a:gd name="connsiteX7" fmla="*/ 656191 w 672011"/>
                  <a:gd name="connsiteY7" fmla="*/ 231931 h 248937"/>
                  <a:gd name="connsiteX8" fmla="*/ 368656 w 672011"/>
                  <a:gd name="connsiteY8" fmla="*/ 238618 h 248937"/>
                  <a:gd name="connsiteX9" fmla="*/ 71569 w 672011"/>
                  <a:gd name="connsiteY9" fmla="*/ 244349 h 248937"/>
                  <a:gd name="connsiteX10" fmla="*/ 19029 w 672011"/>
                  <a:gd name="connsiteY10" fmla="*/ 239095 h 248937"/>
                  <a:gd name="connsiteX11" fmla="*/ 401 w 672011"/>
                  <a:gd name="connsiteY11" fmla="*/ 17951 h 248937"/>
                  <a:gd name="connsiteX12" fmla="*/ 17596 w 672011"/>
                  <a:gd name="connsiteY12" fmla="*/ 279 h 248937"/>
                  <a:gd name="connsiteX13" fmla="*/ 197664 w 672011"/>
                  <a:gd name="connsiteY13" fmla="*/ 6011 h 248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72011" h="248937">
                    <a:moveTo>
                      <a:pt x="197664" y="6011"/>
                    </a:moveTo>
                    <a:cubicBezTo>
                      <a:pt x="211515" y="6011"/>
                      <a:pt x="230620" y="11265"/>
                      <a:pt x="229665" y="25116"/>
                    </a:cubicBezTo>
                    <a:cubicBezTo>
                      <a:pt x="225844" y="77656"/>
                      <a:pt x="223933" y="130673"/>
                      <a:pt x="219157" y="183212"/>
                    </a:cubicBezTo>
                    <a:cubicBezTo>
                      <a:pt x="217724" y="200885"/>
                      <a:pt x="222501" y="205661"/>
                      <a:pt x="240173" y="205661"/>
                    </a:cubicBezTo>
                    <a:cubicBezTo>
                      <a:pt x="358626" y="205184"/>
                      <a:pt x="477079" y="205184"/>
                      <a:pt x="595532" y="205184"/>
                    </a:cubicBezTo>
                    <a:cubicBezTo>
                      <a:pt x="615115" y="205184"/>
                      <a:pt x="634698" y="204706"/>
                      <a:pt x="653803" y="203751"/>
                    </a:cubicBezTo>
                    <a:cubicBezTo>
                      <a:pt x="669565" y="202795"/>
                      <a:pt x="670998" y="215214"/>
                      <a:pt x="671953" y="225244"/>
                    </a:cubicBezTo>
                    <a:cubicBezTo>
                      <a:pt x="672908" y="236230"/>
                      <a:pt x="661923" y="231453"/>
                      <a:pt x="656191" y="231931"/>
                    </a:cubicBezTo>
                    <a:cubicBezTo>
                      <a:pt x="560665" y="237662"/>
                      <a:pt x="464660" y="236707"/>
                      <a:pt x="368656" y="238618"/>
                    </a:cubicBezTo>
                    <a:cubicBezTo>
                      <a:pt x="269786" y="240528"/>
                      <a:pt x="170439" y="242439"/>
                      <a:pt x="71569" y="244349"/>
                    </a:cubicBezTo>
                    <a:cubicBezTo>
                      <a:pt x="56285" y="244827"/>
                      <a:pt x="28104" y="257245"/>
                      <a:pt x="19029" y="239095"/>
                    </a:cubicBezTo>
                    <a:cubicBezTo>
                      <a:pt x="15686" y="232409"/>
                      <a:pt x="7566" y="76223"/>
                      <a:pt x="401" y="17951"/>
                    </a:cubicBezTo>
                    <a:cubicBezTo>
                      <a:pt x="-1509" y="2667"/>
                      <a:pt x="3267" y="-1154"/>
                      <a:pt x="17596" y="279"/>
                    </a:cubicBezTo>
                    <a:cubicBezTo>
                      <a:pt x="23806" y="757"/>
                      <a:pt x="144647" y="6488"/>
                      <a:pt x="197664" y="601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C86F6E97-764D-4F68-A587-217115D17880}"/>
                  </a:ext>
                </a:extLst>
              </p:cNvPr>
              <p:cNvSpPr/>
              <p:nvPr/>
            </p:nvSpPr>
            <p:spPr>
              <a:xfrm>
                <a:off x="3221980" y="4719903"/>
                <a:ext cx="1033253" cy="537898"/>
              </a:xfrm>
              <a:custGeom>
                <a:avLst/>
                <a:gdLst>
                  <a:gd name="connsiteX0" fmla="*/ 727175 w 1033253"/>
                  <a:gd name="connsiteY0" fmla="*/ 276453 h 537898"/>
                  <a:gd name="connsiteX1" fmla="*/ 576720 w 1033253"/>
                  <a:gd name="connsiteY1" fmla="*/ 286961 h 537898"/>
                  <a:gd name="connsiteX2" fmla="*/ 553317 w 1033253"/>
                  <a:gd name="connsiteY2" fmla="*/ 266901 h 537898"/>
                  <a:gd name="connsiteX3" fmla="*/ 520360 w 1033253"/>
                  <a:gd name="connsiteY3" fmla="*/ 235377 h 537898"/>
                  <a:gd name="connsiteX4" fmla="*/ 364652 w 1033253"/>
                  <a:gd name="connsiteY4" fmla="*/ 251616 h 537898"/>
                  <a:gd name="connsiteX5" fmla="*/ 344591 w 1033253"/>
                  <a:gd name="connsiteY5" fmla="*/ 270722 h 537898"/>
                  <a:gd name="connsiteX6" fmla="*/ 308291 w 1033253"/>
                  <a:gd name="connsiteY6" fmla="*/ 519091 h 537898"/>
                  <a:gd name="connsiteX7" fmla="*/ 295872 w 1033253"/>
                  <a:gd name="connsiteY7" fmla="*/ 537241 h 537898"/>
                  <a:gd name="connsiteX8" fmla="*/ 114850 w 1033253"/>
                  <a:gd name="connsiteY8" fmla="*/ 534853 h 537898"/>
                  <a:gd name="connsiteX9" fmla="*/ 93834 w 1033253"/>
                  <a:gd name="connsiteY9" fmla="*/ 522434 h 537898"/>
                  <a:gd name="connsiteX10" fmla="*/ 62788 w 1033253"/>
                  <a:gd name="connsiteY10" fmla="*/ 420698 h 537898"/>
                  <a:gd name="connsiteX11" fmla="*/ 57056 w 1033253"/>
                  <a:gd name="connsiteY11" fmla="*/ 395384 h 537898"/>
                  <a:gd name="connsiteX12" fmla="*/ 2606 w 1033253"/>
                  <a:gd name="connsiteY12" fmla="*/ 253049 h 537898"/>
                  <a:gd name="connsiteX13" fmla="*/ 5949 w 1033253"/>
                  <a:gd name="connsiteY13" fmla="*/ 223436 h 537898"/>
                  <a:gd name="connsiteX14" fmla="*/ 145896 w 1033253"/>
                  <a:gd name="connsiteY14" fmla="*/ 3725 h 537898"/>
                  <a:gd name="connsiteX15" fmla="*/ 348890 w 1033253"/>
                  <a:gd name="connsiteY15" fmla="*/ 10412 h 537898"/>
                  <a:gd name="connsiteX16" fmla="*/ 854703 w 1033253"/>
                  <a:gd name="connsiteY16" fmla="*/ 39070 h 537898"/>
                  <a:gd name="connsiteX17" fmla="*/ 912019 w 1033253"/>
                  <a:gd name="connsiteY17" fmla="*/ 50533 h 537898"/>
                  <a:gd name="connsiteX18" fmla="*/ 933512 w 1033253"/>
                  <a:gd name="connsiteY18" fmla="*/ 69161 h 537898"/>
                  <a:gd name="connsiteX19" fmla="*/ 1023785 w 1033253"/>
                  <a:gd name="connsiteY19" fmla="*/ 232033 h 537898"/>
                  <a:gd name="connsiteX20" fmla="*/ 1005157 w 1033253"/>
                  <a:gd name="connsiteY20" fmla="*/ 262124 h 537898"/>
                  <a:gd name="connsiteX21" fmla="*/ 727175 w 1033253"/>
                  <a:gd name="connsiteY21" fmla="*/ 276453 h 537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33253" h="537898">
                    <a:moveTo>
                      <a:pt x="727175" y="276453"/>
                    </a:moveTo>
                    <a:cubicBezTo>
                      <a:pt x="677023" y="279319"/>
                      <a:pt x="626872" y="282663"/>
                      <a:pt x="576720" y="286961"/>
                    </a:cubicBezTo>
                    <a:cubicBezTo>
                      <a:pt x="560003" y="288394"/>
                      <a:pt x="552839" y="286006"/>
                      <a:pt x="553317" y="266901"/>
                    </a:cubicBezTo>
                    <a:cubicBezTo>
                      <a:pt x="554749" y="232989"/>
                      <a:pt x="553317" y="232511"/>
                      <a:pt x="520360" y="235377"/>
                    </a:cubicBezTo>
                    <a:cubicBezTo>
                      <a:pt x="468298" y="240153"/>
                      <a:pt x="416714" y="246362"/>
                      <a:pt x="364652" y="251616"/>
                    </a:cubicBezTo>
                    <a:cubicBezTo>
                      <a:pt x="352711" y="253049"/>
                      <a:pt x="346502" y="256870"/>
                      <a:pt x="344591" y="270722"/>
                    </a:cubicBezTo>
                    <a:cubicBezTo>
                      <a:pt x="333128" y="353352"/>
                      <a:pt x="320232" y="435983"/>
                      <a:pt x="308291" y="519091"/>
                    </a:cubicBezTo>
                    <a:cubicBezTo>
                      <a:pt x="306858" y="527688"/>
                      <a:pt x="305903" y="535330"/>
                      <a:pt x="295872" y="537241"/>
                    </a:cubicBezTo>
                    <a:cubicBezTo>
                      <a:pt x="235691" y="536286"/>
                      <a:pt x="175031" y="540584"/>
                      <a:pt x="114850" y="534853"/>
                    </a:cubicBezTo>
                    <a:cubicBezTo>
                      <a:pt x="105297" y="533897"/>
                      <a:pt x="99088" y="531509"/>
                      <a:pt x="93834" y="522434"/>
                    </a:cubicBezTo>
                    <a:cubicBezTo>
                      <a:pt x="74729" y="490910"/>
                      <a:pt x="56101" y="459864"/>
                      <a:pt x="62788" y="420698"/>
                    </a:cubicBezTo>
                    <a:cubicBezTo>
                      <a:pt x="64221" y="411623"/>
                      <a:pt x="59922" y="403504"/>
                      <a:pt x="57056" y="395384"/>
                    </a:cubicBezTo>
                    <a:cubicBezTo>
                      <a:pt x="38906" y="347621"/>
                      <a:pt x="21234" y="300335"/>
                      <a:pt x="2606" y="253049"/>
                    </a:cubicBezTo>
                    <a:cubicBezTo>
                      <a:pt x="-1693" y="242064"/>
                      <a:pt x="-737" y="233466"/>
                      <a:pt x="5949" y="223436"/>
                    </a:cubicBezTo>
                    <a:cubicBezTo>
                      <a:pt x="50369" y="156568"/>
                      <a:pt x="139209" y="7068"/>
                      <a:pt x="145896" y="3725"/>
                    </a:cubicBezTo>
                    <a:cubicBezTo>
                      <a:pt x="168822" y="-7261"/>
                      <a:pt x="333606" y="9457"/>
                      <a:pt x="348890" y="10412"/>
                    </a:cubicBezTo>
                    <a:cubicBezTo>
                      <a:pt x="480239" y="17576"/>
                      <a:pt x="817447" y="36204"/>
                      <a:pt x="854703" y="39070"/>
                    </a:cubicBezTo>
                    <a:cubicBezTo>
                      <a:pt x="873808" y="40503"/>
                      <a:pt x="892913" y="46712"/>
                      <a:pt x="912019" y="50533"/>
                    </a:cubicBezTo>
                    <a:cubicBezTo>
                      <a:pt x="922527" y="52921"/>
                      <a:pt x="928736" y="59608"/>
                      <a:pt x="933512" y="69161"/>
                    </a:cubicBezTo>
                    <a:cubicBezTo>
                      <a:pt x="963125" y="123611"/>
                      <a:pt x="993694" y="177583"/>
                      <a:pt x="1023785" y="232033"/>
                    </a:cubicBezTo>
                    <a:cubicBezTo>
                      <a:pt x="1038591" y="261169"/>
                      <a:pt x="1038591" y="260691"/>
                      <a:pt x="1005157" y="262124"/>
                    </a:cubicBezTo>
                    <a:cubicBezTo>
                      <a:pt x="912496" y="267378"/>
                      <a:pt x="819836" y="271199"/>
                      <a:pt x="727175" y="27645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4D40D28D-02DD-4983-8666-322C94C83A14}"/>
                  </a:ext>
                </a:extLst>
              </p:cNvPr>
              <p:cNvSpPr/>
              <p:nvPr/>
            </p:nvSpPr>
            <p:spPr>
              <a:xfrm>
                <a:off x="3063611" y="4615099"/>
                <a:ext cx="1115915" cy="124291"/>
              </a:xfrm>
              <a:custGeom>
                <a:avLst/>
                <a:gdLst>
                  <a:gd name="connsiteX0" fmla="*/ 1096657 w 1115915"/>
                  <a:gd name="connsiteY0" fmla="*/ 124291 h 124291"/>
                  <a:gd name="connsiteX1" fmla="*/ 862616 w 1115915"/>
                  <a:gd name="connsiteY1" fmla="*/ 101365 h 124291"/>
                  <a:gd name="connsiteX2" fmla="*/ 540692 w 1115915"/>
                  <a:gd name="connsiteY2" fmla="*/ 82737 h 124291"/>
                  <a:gd name="connsiteX3" fmla="*/ 339131 w 1115915"/>
                  <a:gd name="connsiteY3" fmla="*/ 71752 h 124291"/>
                  <a:gd name="connsiteX4" fmla="*/ 295667 w 1115915"/>
                  <a:gd name="connsiteY4" fmla="*/ 68408 h 124291"/>
                  <a:gd name="connsiteX5" fmla="*/ 41088 w 1115915"/>
                  <a:gd name="connsiteY5" fmla="*/ 93245 h 124291"/>
                  <a:gd name="connsiteX6" fmla="*/ 7176 w 1115915"/>
                  <a:gd name="connsiteY6" fmla="*/ 73662 h 124291"/>
                  <a:gd name="connsiteX7" fmla="*/ 35357 w 1115915"/>
                  <a:gd name="connsiteY7" fmla="*/ 23989 h 124291"/>
                  <a:gd name="connsiteX8" fmla="*/ 201573 w 1115915"/>
                  <a:gd name="connsiteY8" fmla="*/ 2495 h 124291"/>
                  <a:gd name="connsiteX9" fmla="*/ 342952 w 1115915"/>
                  <a:gd name="connsiteY9" fmla="*/ 585 h 124291"/>
                  <a:gd name="connsiteX10" fmla="*/ 600874 w 1115915"/>
                  <a:gd name="connsiteY10" fmla="*/ 14436 h 124291"/>
                  <a:gd name="connsiteX11" fmla="*/ 747507 w 1115915"/>
                  <a:gd name="connsiteY11" fmla="*/ 22556 h 124291"/>
                  <a:gd name="connsiteX12" fmla="*/ 993965 w 1115915"/>
                  <a:gd name="connsiteY12" fmla="*/ 36885 h 124291"/>
                  <a:gd name="connsiteX13" fmla="*/ 1100478 w 1115915"/>
                  <a:gd name="connsiteY13" fmla="*/ 51214 h 124291"/>
                  <a:gd name="connsiteX14" fmla="*/ 1113374 w 1115915"/>
                  <a:gd name="connsiteY14" fmla="*/ 75095 h 124291"/>
                  <a:gd name="connsiteX15" fmla="*/ 1096657 w 1115915"/>
                  <a:gd name="connsiteY15" fmla="*/ 124291 h 124291"/>
                  <a:gd name="connsiteX16" fmla="*/ 1096657 w 1115915"/>
                  <a:gd name="connsiteY16" fmla="*/ 124291 h 124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15915" h="124291">
                    <a:moveTo>
                      <a:pt x="1096657" y="124291"/>
                    </a:moveTo>
                    <a:cubicBezTo>
                      <a:pt x="1019758" y="104708"/>
                      <a:pt x="940948" y="106141"/>
                      <a:pt x="862616" y="101365"/>
                    </a:cubicBezTo>
                    <a:cubicBezTo>
                      <a:pt x="755149" y="94201"/>
                      <a:pt x="648159" y="88469"/>
                      <a:pt x="540692" y="82737"/>
                    </a:cubicBezTo>
                    <a:cubicBezTo>
                      <a:pt x="473346" y="78916"/>
                      <a:pt x="406477" y="72707"/>
                      <a:pt x="339131" y="71752"/>
                    </a:cubicBezTo>
                    <a:cubicBezTo>
                      <a:pt x="324802" y="71274"/>
                      <a:pt x="310473" y="69364"/>
                      <a:pt x="295667" y="68408"/>
                    </a:cubicBezTo>
                    <a:cubicBezTo>
                      <a:pt x="209693" y="62677"/>
                      <a:pt x="124674" y="73662"/>
                      <a:pt x="41088" y="93245"/>
                    </a:cubicBezTo>
                    <a:cubicBezTo>
                      <a:pt x="21505" y="98022"/>
                      <a:pt x="12908" y="93245"/>
                      <a:pt x="7176" y="73662"/>
                    </a:cubicBezTo>
                    <a:cubicBezTo>
                      <a:pt x="-4764" y="33064"/>
                      <a:pt x="-5720" y="33541"/>
                      <a:pt x="35357" y="23989"/>
                    </a:cubicBezTo>
                    <a:cubicBezTo>
                      <a:pt x="89807" y="11092"/>
                      <a:pt x="144735" y="2973"/>
                      <a:pt x="201573" y="2495"/>
                    </a:cubicBezTo>
                    <a:cubicBezTo>
                      <a:pt x="248858" y="2017"/>
                      <a:pt x="296144" y="-1326"/>
                      <a:pt x="342952" y="585"/>
                    </a:cubicBezTo>
                    <a:cubicBezTo>
                      <a:pt x="428926" y="3928"/>
                      <a:pt x="514900" y="9660"/>
                      <a:pt x="600874" y="14436"/>
                    </a:cubicBezTo>
                    <a:cubicBezTo>
                      <a:pt x="649592" y="17302"/>
                      <a:pt x="698789" y="19690"/>
                      <a:pt x="747507" y="22556"/>
                    </a:cubicBezTo>
                    <a:cubicBezTo>
                      <a:pt x="829660" y="27332"/>
                      <a:pt x="911813" y="33064"/>
                      <a:pt x="993965" y="36885"/>
                    </a:cubicBezTo>
                    <a:cubicBezTo>
                      <a:pt x="1029788" y="38317"/>
                      <a:pt x="1065133" y="41661"/>
                      <a:pt x="1100478" y="51214"/>
                    </a:cubicBezTo>
                    <a:cubicBezTo>
                      <a:pt x="1115284" y="55035"/>
                      <a:pt x="1119105" y="60766"/>
                      <a:pt x="1113374" y="75095"/>
                    </a:cubicBezTo>
                    <a:cubicBezTo>
                      <a:pt x="1107164" y="90857"/>
                      <a:pt x="1102388" y="107574"/>
                      <a:pt x="1096657" y="124291"/>
                    </a:cubicBezTo>
                    <a:cubicBezTo>
                      <a:pt x="1096657" y="124291"/>
                      <a:pt x="1096657" y="124291"/>
                      <a:pt x="1096657" y="12429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9D91CE89-6BDB-4879-A24C-D465E4823EB7}"/>
                  </a:ext>
                </a:extLst>
              </p:cNvPr>
              <p:cNvSpPr/>
              <p:nvPr/>
            </p:nvSpPr>
            <p:spPr>
              <a:xfrm>
                <a:off x="4648886" y="4933787"/>
                <a:ext cx="1910" cy="955"/>
              </a:xfrm>
              <a:custGeom>
                <a:avLst/>
                <a:gdLst>
                  <a:gd name="connsiteX0" fmla="*/ 0 w 1910"/>
                  <a:gd name="connsiteY0" fmla="*/ 0 h 955"/>
                  <a:gd name="connsiteX1" fmla="*/ 1911 w 1910"/>
                  <a:gd name="connsiteY1" fmla="*/ 955 h 955"/>
                  <a:gd name="connsiteX2" fmla="*/ 0 w 1910"/>
                  <a:gd name="connsiteY2" fmla="*/ 0 h 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0" h="955">
                    <a:moveTo>
                      <a:pt x="0" y="0"/>
                    </a:moveTo>
                    <a:cubicBezTo>
                      <a:pt x="478" y="478"/>
                      <a:pt x="955" y="478"/>
                      <a:pt x="1911" y="955"/>
                    </a:cubicBezTo>
                    <a:cubicBezTo>
                      <a:pt x="1433" y="478"/>
                      <a:pt x="955" y="0"/>
                      <a:pt x="0" y="0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4DEE7B46-C805-4D62-A5CA-6828ACD47188}"/>
                  </a:ext>
                </a:extLst>
              </p:cNvPr>
              <p:cNvSpPr/>
              <p:nvPr/>
            </p:nvSpPr>
            <p:spPr>
              <a:xfrm>
                <a:off x="4253884" y="4955758"/>
                <a:ext cx="477" cy="358"/>
              </a:xfrm>
              <a:custGeom>
                <a:avLst/>
                <a:gdLst>
                  <a:gd name="connsiteX0" fmla="*/ 0 w 477"/>
                  <a:gd name="connsiteY0" fmla="*/ 0 h 358"/>
                  <a:gd name="connsiteX1" fmla="*/ 0 w 477"/>
                  <a:gd name="connsiteY1" fmla="*/ 0 h 358"/>
                  <a:gd name="connsiteX2" fmla="*/ 478 w 477"/>
                  <a:gd name="connsiteY2" fmla="*/ 0 h 358"/>
                  <a:gd name="connsiteX3" fmla="*/ 0 w 477"/>
                  <a:gd name="connsiteY3" fmla="*/ 0 h 358"/>
                  <a:gd name="connsiteX4" fmla="*/ 0 w 477"/>
                  <a:gd name="connsiteY4" fmla="*/ 0 h 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7" h="358">
                    <a:moveTo>
                      <a:pt x="0" y="0"/>
                    </a:moveTo>
                    <a:cubicBezTo>
                      <a:pt x="0" y="478"/>
                      <a:pt x="0" y="478"/>
                      <a:pt x="0" y="0"/>
                    </a:cubicBezTo>
                    <a:cubicBezTo>
                      <a:pt x="478" y="0"/>
                      <a:pt x="478" y="0"/>
                      <a:pt x="478" y="0"/>
                    </a:cubicBezTo>
                    <a:cubicBezTo>
                      <a:pt x="478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544DC47D-BFB4-4EAC-9298-BCE8F65F2697}"/>
                  </a:ext>
                </a:extLst>
              </p:cNvPr>
              <p:cNvSpPr/>
              <p:nvPr/>
            </p:nvSpPr>
            <p:spPr>
              <a:xfrm>
                <a:off x="5042455" y="5226098"/>
                <a:ext cx="1910" cy="4776"/>
              </a:xfrm>
              <a:custGeom>
                <a:avLst/>
                <a:gdLst>
                  <a:gd name="connsiteX0" fmla="*/ 0 w 1910"/>
                  <a:gd name="connsiteY0" fmla="*/ 0 h 4776"/>
                  <a:gd name="connsiteX1" fmla="*/ 1911 w 1910"/>
                  <a:gd name="connsiteY1" fmla="*/ 0 h 4776"/>
                  <a:gd name="connsiteX2" fmla="*/ 955 w 1910"/>
                  <a:gd name="connsiteY2" fmla="*/ 0 h 4776"/>
                  <a:gd name="connsiteX3" fmla="*/ 0 w 1910"/>
                  <a:gd name="connsiteY3" fmla="*/ 0 h 4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10" h="4776">
                    <a:moveTo>
                      <a:pt x="0" y="0"/>
                    </a:moveTo>
                    <a:cubicBezTo>
                      <a:pt x="478" y="0"/>
                      <a:pt x="955" y="0"/>
                      <a:pt x="1911" y="0"/>
                    </a:cubicBezTo>
                    <a:cubicBezTo>
                      <a:pt x="1433" y="0"/>
                      <a:pt x="1433" y="0"/>
                      <a:pt x="955" y="0"/>
                    </a:cubicBezTo>
                    <a:cubicBezTo>
                      <a:pt x="478" y="0"/>
                      <a:pt x="478" y="0"/>
                      <a:pt x="0" y="0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861F3B3-6B4E-415F-8B69-0A04722DF8D7}"/>
                  </a:ext>
                </a:extLst>
              </p:cNvPr>
              <p:cNvSpPr/>
              <p:nvPr/>
            </p:nvSpPr>
            <p:spPr>
              <a:xfrm>
                <a:off x="4368516" y="5179290"/>
                <a:ext cx="4776" cy="955"/>
              </a:xfrm>
              <a:custGeom>
                <a:avLst/>
                <a:gdLst>
                  <a:gd name="connsiteX0" fmla="*/ 0 w 4776"/>
                  <a:gd name="connsiteY0" fmla="*/ 955 h 955"/>
                  <a:gd name="connsiteX1" fmla="*/ 0 w 4776"/>
                  <a:gd name="connsiteY1" fmla="*/ 0 h 955"/>
                  <a:gd name="connsiteX2" fmla="*/ 0 w 4776"/>
                  <a:gd name="connsiteY2" fmla="*/ 0 h 955"/>
                  <a:gd name="connsiteX3" fmla="*/ 0 w 4776"/>
                  <a:gd name="connsiteY3" fmla="*/ 955 h 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76" h="955">
                    <a:moveTo>
                      <a:pt x="0" y="955"/>
                    </a:moveTo>
                    <a:cubicBezTo>
                      <a:pt x="0" y="478"/>
                      <a:pt x="0" y="478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78"/>
                      <a:pt x="0" y="478"/>
                      <a:pt x="0" y="955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5C11C96F-3841-4614-B6CC-75ED6219EB08}"/>
                  </a:ext>
                </a:extLst>
              </p:cNvPr>
              <p:cNvSpPr/>
              <p:nvPr/>
            </p:nvSpPr>
            <p:spPr>
              <a:xfrm>
                <a:off x="3621498" y="5251412"/>
                <a:ext cx="955" cy="477"/>
              </a:xfrm>
              <a:custGeom>
                <a:avLst/>
                <a:gdLst>
                  <a:gd name="connsiteX0" fmla="*/ 0 w 955"/>
                  <a:gd name="connsiteY0" fmla="*/ 0 h 477"/>
                  <a:gd name="connsiteX1" fmla="*/ 0 w 955"/>
                  <a:gd name="connsiteY1" fmla="*/ 0 h 477"/>
                  <a:gd name="connsiteX2" fmla="*/ 955 w 955"/>
                  <a:gd name="connsiteY2" fmla="*/ 478 h 477"/>
                  <a:gd name="connsiteX3" fmla="*/ 955 w 955"/>
                  <a:gd name="connsiteY3" fmla="*/ 0 h 477"/>
                  <a:gd name="connsiteX4" fmla="*/ 0 w 955"/>
                  <a:gd name="connsiteY4" fmla="*/ 0 h 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5" h="477">
                    <a:moveTo>
                      <a:pt x="0" y="0"/>
                    </a:moveTo>
                    <a:lnTo>
                      <a:pt x="0" y="0"/>
                    </a:lnTo>
                    <a:cubicBezTo>
                      <a:pt x="478" y="0"/>
                      <a:pt x="478" y="478"/>
                      <a:pt x="955" y="478"/>
                    </a:cubicBezTo>
                    <a:cubicBezTo>
                      <a:pt x="955" y="478"/>
                      <a:pt x="955" y="0"/>
                      <a:pt x="955" y="0"/>
                    </a:cubicBezTo>
                    <a:cubicBezTo>
                      <a:pt x="478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0BCC7C92-DE3D-4CCA-A058-0CF7071A5245}"/>
                  </a:ext>
                </a:extLst>
              </p:cNvPr>
              <p:cNvSpPr/>
              <p:nvPr/>
            </p:nvSpPr>
            <p:spPr>
              <a:xfrm>
                <a:off x="4467863" y="4988980"/>
                <a:ext cx="358" cy="212"/>
              </a:xfrm>
              <a:custGeom>
                <a:avLst/>
                <a:gdLst>
                  <a:gd name="connsiteX0" fmla="*/ 0 w 358"/>
                  <a:gd name="connsiteY0" fmla="*/ 212 h 212"/>
                  <a:gd name="connsiteX1" fmla="*/ 0 w 358"/>
                  <a:gd name="connsiteY1" fmla="*/ 212 h 212"/>
                  <a:gd name="connsiteX2" fmla="*/ 0 w 358"/>
                  <a:gd name="connsiteY2" fmla="*/ 212 h 212"/>
                  <a:gd name="connsiteX3" fmla="*/ 0 w 358"/>
                  <a:gd name="connsiteY3" fmla="*/ 212 h 212"/>
                  <a:gd name="connsiteX4" fmla="*/ 0 w 358"/>
                  <a:gd name="connsiteY4" fmla="*/ 212 h 212"/>
                  <a:gd name="connsiteX5" fmla="*/ 0 w 358"/>
                  <a:gd name="connsiteY5" fmla="*/ 212 h 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8" h="212">
                    <a:moveTo>
                      <a:pt x="0" y="212"/>
                    </a:moveTo>
                    <a:cubicBezTo>
                      <a:pt x="0" y="212"/>
                      <a:pt x="0" y="212"/>
                      <a:pt x="0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478" y="212"/>
                      <a:pt x="478" y="212"/>
                      <a:pt x="0" y="212"/>
                    </a:cubicBezTo>
                    <a:cubicBezTo>
                      <a:pt x="0" y="-265"/>
                      <a:pt x="0" y="212"/>
                      <a:pt x="0" y="212"/>
                    </a:cubicBezTo>
                    <a:cubicBezTo>
                      <a:pt x="0" y="212"/>
                      <a:pt x="0" y="212"/>
                      <a:pt x="0" y="212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3CFD4C1A-A679-4227-8E41-54EF265E2C5E}"/>
                  </a:ext>
                </a:extLst>
              </p:cNvPr>
              <p:cNvSpPr/>
              <p:nvPr/>
            </p:nvSpPr>
            <p:spPr>
              <a:xfrm>
                <a:off x="4368516" y="5179290"/>
                <a:ext cx="4776" cy="955"/>
              </a:xfrm>
              <a:custGeom>
                <a:avLst/>
                <a:gdLst>
                  <a:gd name="connsiteX0" fmla="*/ 0 w 4776"/>
                  <a:gd name="connsiteY0" fmla="*/ 955 h 955"/>
                  <a:gd name="connsiteX1" fmla="*/ 0 w 4776"/>
                  <a:gd name="connsiteY1" fmla="*/ 0 h 955"/>
                  <a:gd name="connsiteX2" fmla="*/ 0 w 4776"/>
                  <a:gd name="connsiteY2" fmla="*/ 0 h 955"/>
                  <a:gd name="connsiteX3" fmla="*/ 0 w 4776"/>
                  <a:gd name="connsiteY3" fmla="*/ 955 h 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76" h="955">
                    <a:moveTo>
                      <a:pt x="0" y="955"/>
                    </a:moveTo>
                    <a:cubicBezTo>
                      <a:pt x="0" y="478"/>
                      <a:pt x="0" y="478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78"/>
                      <a:pt x="0" y="478"/>
                      <a:pt x="0" y="955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5EF0F24-F143-439A-B727-3097B5183C29}"/>
                  </a:ext>
                </a:extLst>
              </p:cNvPr>
              <p:cNvSpPr/>
              <p:nvPr/>
            </p:nvSpPr>
            <p:spPr>
              <a:xfrm>
                <a:off x="3621498" y="5251412"/>
                <a:ext cx="955" cy="477"/>
              </a:xfrm>
              <a:custGeom>
                <a:avLst/>
                <a:gdLst>
                  <a:gd name="connsiteX0" fmla="*/ 0 w 955"/>
                  <a:gd name="connsiteY0" fmla="*/ 0 h 477"/>
                  <a:gd name="connsiteX1" fmla="*/ 955 w 955"/>
                  <a:gd name="connsiteY1" fmla="*/ 478 h 477"/>
                  <a:gd name="connsiteX2" fmla="*/ 955 w 955"/>
                  <a:gd name="connsiteY2" fmla="*/ 0 h 477"/>
                  <a:gd name="connsiteX3" fmla="*/ 0 w 955"/>
                  <a:gd name="connsiteY3" fmla="*/ 0 h 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55" h="477">
                    <a:moveTo>
                      <a:pt x="0" y="0"/>
                    </a:moveTo>
                    <a:cubicBezTo>
                      <a:pt x="478" y="0"/>
                      <a:pt x="478" y="478"/>
                      <a:pt x="955" y="478"/>
                    </a:cubicBezTo>
                    <a:cubicBezTo>
                      <a:pt x="955" y="478"/>
                      <a:pt x="955" y="0"/>
                      <a:pt x="955" y="0"/>
                    </a:cubicBezTo>
                    <a:cubicBezTo>
                      <a:pt x="478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989A1309-3E7D-49BB-B2AD-D0FB7945D9DE}"/>
                  </a:ext>
                </a:extLst>
              </p:cNvPr>
              <p:cNvSpPr/>
              <p:nvPr/>
            </p:nvSpPr>
            <p:spPr>
              <a:xfrm>
                <a:off x="4253884" y="4955758"/>
                <a:ext cx="477" cy="358"/>
              </a:xfrm>
              <a:custGeom>
                <a:avLst/>
                <a:gdLst>
                  <a:gd name="connsiteX0" fmla="*/ 0 w 477"/>
                  <a:gd name="connsiteY0" fmla="*/ 0 h 358"/>
                  <a:gd name="connsiteX1" fmla="*/ 0 w 477"/>
                  <a:gd name="connsiteY1" fmla="*/ 0 h 358"/>
                  <a:gd name="connsiteX2" fmla="*/ 478 w 477"/>
                  <a:gd name="connsiteY2" fmla="*/ 0 h 358"/>
                  <a:gd name="connsiteX3" fmla="*/ 0 w 477"/>
                  <a:gd name="connsiteY3" fmla="*/ 0 h 358"/>
                  <a:gd name="connsiteX4" fmla="*/ 0 w 477"/>
                  <a:gd name="connsiteY4" fmla="*/ 0 h 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7" h="358">
                    <a:moveTo>
                      <a:pt x="0" y="0"/>
                    </a:moveTo>
                    <a:cubicBezTo>
                      <a:pt x="0" y="478"/>
                      <a:pt x="0" y="478"/>
                      <a:pt x="0" y="0"/>
                    </a:cubicBezTo>
                    <a:cubicBezTo>
                      <a:pt x="478" y="0"/>
                      <a:pt x="478" y="0"/>
                      <a:pt x="478" y="0"/>
                    </a:cubicBezTo>
                    <a:cubicBezTo>
                      <a:pt x="478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A609CD1C-F81E-4A90-AFBB-7FC1D246E42C}"/>
                  </a:ext>
                </a:extLst>
              </p:cNvPr>
              <p:cNvSpPr/>
              <p:nvPr/>
            </p:nvSpPr>
            <p:spPr>
              <a:xfrm>
                <a:off x="4467983" y="4988980"/>
                <a:ext cx="358" cy="212"/>
              </a:xfrm>
              <a:custGeom>
                <a:avLst/>
                <a:gdLst>
                  <a:gd name="connsiteX0" fmla="*/ 358 w 358"/>
                  <a:gd name="connsiteY0" fmla="*/ 212 h 212"/>
                  <a:gd name="connsiteX1" fmla="*/ 358 w 358"/>
                  <a:gd name="connsiteY1" fmla="*/ 212 h 212"/>
                  <a:gd name="connsiteX2" fmla="*/ 358 w 358"/>
                  <a:gd name="connsiteY2" fmla="*/ 212 h 212"/>
                  <a:gd name="connsiteX3" fmla="*/ 358 w 358"/>
                  <a:gd name="connsiteY3" fmla="*/ 212 h 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" h="212">
                    <a:moveTo>
                      <a:pt x="358" y="212"/>
                    </a:moveTo>
                    <a:cubicBezTo>
                      <a:pt x="358" y="212"/>
                      <a:pt x="358" y="212"/>
                      <a:pt x="358" y="212"/>
                    </a:cubicBezTo>
                    <a:cubicBezTo>
                      <a:pt x="-119" y="-265"/>
                      <a:pt x="-119" y="212"/>
                      <a:pt x="358" y="212"/>
                    </a:cubicBezTo>
                    <a:cubicBezTo>
                      <a:pt x="-119" y="212"/>
                      <a:pt x="-119" y="212"/>
                      <a:pt x="358" y="212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54BCBC95-6EC4-4E66-82C4-D97FC73839DA}"/>
                  </a:ext>
                </a:extLst>
              </p:cNvPr>
              <p:cNvSpPr/>
              <p:nvPr/>
            </p:nvSpPr>
            <p:spPr>
              <a:xfrm>
                <a:off x="5042455" y="5226098"/>
                <a:ext cx="1910" cy="4776"/>
              </a:xfrm>
              <a:custGeom>
                <a:avLst/>
                <a:gdLst>
                  <a:gd name="connsiteX0" fmla="*/ 0 w 1910"/>
                  <a:gd name="connsiteY0" fmla="*/ 0 h 4776"/>
                  <a:gd name="connsiteX1" fmla="*/ 1911 w 1910"/>
                  <a:gd name="connsiteY1" fmla="*/ 0 h 4776"/>
                  <a:gd name="connsiteX2" fmla="*/ 955 w 1910"/>
                  <a:gd name="connsiteY2" fmla="*/ 0 h 4776"/>
                  <a:gd name="connsiteX3" fmla="*/ 0 w 1910"/>
                  <a:gd name="connsiteY3" fmla="*/ 0 h 4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10" h="4776">
                    <a:moveTo>
                      <a:pt x="0" y="0"/>
                    </a:moveTo>
                    <a:cubicBezTo>
                      <a:pt x="478" y="0"/>
                      <a:pt x="955" y="0"/>
                      <a:pt x="1911" y="0"/>
                    </a:cubicBezTo>
                    <a:cubicBezTo>
                      <a:pt x="1433" y="0"/>
                      <a:pt x="1433" y="0"/>
                      <a:pt x="955" y="0"/>
                    </a:cubicBezTo>
                    <a:cubicBezTo>
                      <a:pt x="478" y="0"/>
                      <a:pt x="478" y="0"/>
                      <a:pt x="0" y="0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9B82CE9B-583C-4AF7-B370-FEAAD19FD6B2}"/>
                  </a:ext>
                </a:extLst>
              </p:cNvPr>
              <p:cNvSpPr/>
              <p:nvPr/>
            </p:nvSpPr>
            <p:spPr>
              <a:xfrm>
                <a:off x="2602142" y="4529113"/>
                <a:ext cx="128909" cy="306281"/>
              </a:xfrm>
              <a:custGeom>
                <a:avLst/>
                <a:gdLst>
                  <a:gd name="connsiteX0" fmla="*/ 114720 w 128909"/>
                  <a:gd name="connsiteY0" fmla="*/ 19702 h 306281"/>
                  <a:gd name="connsiteX1" fmla="*/ 20626 w 128909"/>
                  <a:gd name="connsiteY1" fmla="*/ 2029 h 306281"/>
                  <a:gd name="connsiteX2" fmla="*/ 2954 w 128909"/>
                  <a:gd name="connsiteY2" fmla="*/ 2507 h 306281"/>
                  <a:gd name="connsiteX3" fmla="*/ 2476 w 128909"/>
                  <a:gd name="connsiteY3" fmla="*/ 2985 h 306281"/>
                  <a:gd name="connsiteX4" fmla="*/ 1521 w 128909"/>
                  <a:gd name="connsiteY4" fmla="*/ 3940 h 306281"/>
                  <a:gd name="connsiteX5" fmla="*/ 4386 w 128909"/>
                  <a:gd name="connsiteY5" fmla="*/ 20657 h 306281"/>
                  <a:gd name="connsiteX6" fmla="*/ 28746 w 128909"/>
                  <a:gd name="connsiteY6" fmla="*/ 77973 h 306281"/>
                  <a:gd name="connsiteX7" fmla="*/ 68867 w 128909"/>
                  <a:gd name="connsiteY7" fmla="*/ 177320 h 306281"/>
                  <a:gd name="connsiteX8" fmla="*/ 88927 w 128909"/>
                  <a:gd name="connsiteY8" fmla="*/ 264250 h 306281"/>
                  <a:gd name="connsiteX9" fmla="*/ 93226 w 128909"/>
                  <a:gd name="connsiteY9" fmla="*/ 282877 h 306281"/>
                  <a:gd name="connsiteX10" fmla="*/ 104212 w 128909"/>
                  <a:gd name="connsiteY10" fmla="*/ 306281 h 306281"/>
                  <a:gd name="connsiteX11" fmla="*/ 111854 w 128909"/>
                  <a:gd name="connsiteY11" fmla="*/ 241801 h 306281"/>
                  <a:gd name="connsiteX12" fmla="*/ 112331 w 128909"/>
                  <a:gd name="connsiteY12" fmla="*/ 211232 h 306281"/>
                  <a:gd name="connsiteX13" fmla="*/ 119018 w 128909"/>
                  <a:gd name="connsiteY13" fmla="*/ 158693 h 306281"/>
                  <a:gd name="connsiteX14" fmla="*/ 128093 w 128909"/>
                  <a:gd name="connsiteY14" fmla="*/ 39285 h 306281"/>
                  <a:gd name="connsiteX15" fmla="*/ 114720 w 128909"/>
                  <a:gd name="connsiteY15" fmla="*/ 19702 h 306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8909" h="306281">
                    <a:moveTo>
                      <a:pt x="114720" y="19702"/>
                    </a:moveTo>
                    <a:cubicBezTo>
                      <a:pt x="83196" y="14448"/>
                      <a:pt x="51672" y="8716"/>
                      <a:pt x="20626" y="2029"/>
                    </a:cubicBezTo>
                    <a:cubicBezTo>
                      <a:pt x="14894" y="1074"/>
                      <a:pt x="7730" y="-2269"/>
                      <a:pt x="2954" y="2507"/>
                    </a:cubicBezTo>
                    <a:cubicBezTo>
                      <a:pt x="2954" y="2507"/>
                      <a:pt x="2954" y="2507"/>
                      <a:pt x="2476" y="2985"/>
                    </a:cubicBezTo>
                    <a:cubicBezTo>
                      <a:pt x="1998" y="3462"/>
                      <a:pt x="1998" y="3462"/>
                      <a:pt x="1521" y="3940"/>
                    </a:cubicBezTo>
                    <a:cubicBezTo>
                      <a:pt x="-2300" y="9194"/>
                      <a:pt x="1998" y="15403"/>
                      <a:pt x="4386" y="20657"/>
                    </a:cubicBezTo>
                    <a:cubicBezTo>
                      <a:pt x="12984" y="39285"/>
                      <a:pt x="20626" y="58868"/>
                      <a:pt x="28746" y="77973"/>
                    </a:cubicBezTo>
                    <a:cubicBezTo>
                      <a:pt x="42119" y="110930"/>
                      <a:pt x="58837" y="142453"/>
                      <a:pt x="68867" y="177320"/>
                    </a:cubicBezTo>
                    <a:cubicBezTo>
                      <a:pt x="76031" y="205978"/>
                      <a:pt x="81763" y="235592"/>
                      <a:pt x="88927" y="264250"/>
                    </a:cubicBezTo>
                    <a:cubicBezTo>
                      <a:pt x="89405" y="270459"/>
                      <a:pt x="94659" y="276191"/>
                      <a:pt x="93226" y="282877"/>
                    </a:cubicBezTo>
                    <a:cubicBezTo>
                      <a:pt x="100868" y="288609"/>
                      <a:pt x="96092" y="300550"/>
                      <a:pt x="104212" y="306281"/>
                    </a:cubicBezTo>
                    <a:cubicBezTo>
                      <a:pt x="110898" y="285266"/>
                      <a:pt x="109943" y="263294"/>
                      <a:pt x="111854" y="241801"/>
                    </a:cubicBezTo>
                    <a:cubicBezTo>
                      <a:pt x="111854" y="231771"/>
                      <a:pt x="112331" y="221740"/>
                      <a:pt x="112331" y="211232"/>
                    </a:cubicBezTo>
                    <a:cubicBezTo>
                      <a:pt x="119018" y="194038"/>
                      <a:pt x="115197" y="175888"/>
                      <a:pt x="119018" y="158693"/>
                    </a:cubicBezTo>
                    <a:cubicBezTo>
                      <a:pt x="120451" y="119049"/>
                      <a:pt x="125227" y="78928"/>
                      <a:pt x="128093" y="39285"/>
                    </a:cubicBezTo>
                    <a:cubicBezTo>
                      <a:pt x="130481" y="27821"/>
                      <a:pt x="128093" y="22090"/>
                      <a:pt x="114720" y="19702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A50E8B09-B40A-4D33-B636-89664C52C9B8}"/>
                  </a:ext>
                </a:extLst>
              </p:cNvPr>
              <p:cNvSpPr/>
              <p:nvPr/>
            </p:nvSpPr>
            <p:spPr>
              <a:xfrm>
                <a:off x="2603663" y="4531620"/>
                <a:ext cx="1432" cy="1432"/>
              </a:xfrm>
              <a:custGeom>
                <a:avLst/>
                <a:gdLst>
                  <a:gd name="connsiteX0" fmla="*/ 1433 w 1432"/>
                  <a:gd name="connsiteY0" fmla="*/ 478 h 1432"/>
                  <a:gd name="connsiteX1" fmla="*/ 955 w 1432"/>
                  <a:gd name="connsiteY1" fmla="*/ 0 h 1432"/>
                  <a:gd name="connsiteX2" fmla="*/ 0 w 1432"/>
                  <a:gd name="connsiteY2" fmla="*/ 0 h 1432"/>
                  <a:gd name="connsiteX3" fmla="*/ 0 w 1432"/>
                  <a:gd name="connsiteY3" fmla="*/ 0 h 1432"/>
                  <a:gd name="connsiteX4" fmla="*/ 955 w 1432"/>
                  <a:gd name="connsiteY4" fmla="*/ 1433 h 1432"/>
                  <a:gd name="connsiteX5" fmla="*/ 1433 w 1432"/>
                  <a:gd name="connsiteY5" fmla="*/ 478 h 1432"/>
                  <a:gd name="connsiteX6" fmla="*/ 1433 w 1432"/>
                  <a:gd name="connsiteY6" fmla="*/ 478 h 1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2" h="1432">
                    <a:moveTo>
                      <a:pt x="1433" y="478"/>
                    </a:moveTo>
                    <a:cubicBezTo>
                      <a:pt x="1433" y="478"/>
                      <a:pt x="955" y="478"/>
                      <a:pt x="955" y="0"/>
                    </a:cubicBezTo>
                    <a:cubicBezTo>
                      <a:pt x="478" y="0"/>
                      <a:pt x="478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78" y="478"/>
                      <a:pt x="478" y="955"/>
                      <a:pt x="955" y="1433"/>
                    </a:cubicBezTo>
                    <a:cubicBezTo>
                      <a:pt x="478" y="1433"/>
                      <a:pt x="955" y="955"/>
                      <a:pt x="1433" y="478"/>
                    </a:cubicBezTo>
                    <a:cubicBezTo>
                      <a:pt x="1433" y="478"/>
                      <a:pt x="1433" y="478"/>
                      <a:pt x="1433" y="478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DBBF66CA-C0EF-4615-91A7-5EB67A23DFE7}"/>
                  </a:ext>
                </a:extLst>
              </p:cNvPr>
              <p:cNvSpPr/>
              <p:nvPr/>
            </p:nvSpPr>
            <p:spPr>
              <a:xfrm>
                <a:off x="2781614" y="4555502"/>
                <a:ext cx="227469" cy="343493"/>
              </a:xfrm>
              <a:custGeom>
                <a:avLst/>
                <a:gdLst>
                  <a:gd name="connsiteX0" fmla="*/ 213708 w 227469"/>
                  <a:gd name="connsiteY0" fmla="*/ 126095 h 343493"/>
                  <a:gd name="connsiteX1" fmla="*/ 170721 w 227469"/>
                  <a:gd name="connsiteY1" fmla="*/ 112244 h 343493"/>
                  <a:gd name="connsiteX2" fmla="*/ 170721 w 227469"/>
                  <a:gd name="connsiteY2" fmla="*/ 96482 h 343493"/>
                  <a:gd name="connsiteX3" fmla="*/ 208932 w 227469"/>
                  <a:gd name="connsiteY3" fmla="*/ 3821 h 343493"/>
                  <a:gd name="connsiteX4" fmla="*/ 191260 w 227469"/>
                  <a:gd name="connsiteY4" fmla="*/ 955 h 343493"/>
                  <a:gd name="connsiteX5" fmla="*/ 29820 w 227469"/>
                  <a:gd name="connsiteY5" fmla="*/ 0 h 343493"/>
                  <a:gd name="connsiteX6" fmla="*/ 684 w 227469"/>
                  <a:gd name="connsiteY6" fmla="*/ 29613 h 343493"/>
                  <a:gd name="connsiteX7" fmla="*/ 684 w 227469"/>
                  <a:gd name="connsiteY7" fmla="*/ 41076 h 343493"/>
                  <a:gd name="connsiteX8" fmla="*/ 684 w 227469"/>
                  <a:gd name="connsiteY8" fmla="*/ 72123 h 343493"/>
                  <a:gd name="connsiteX9" fmla="*/ 8326 w 227469"/>
                  <a:gd name="connsiteY9" fmla="*/ 142812 h 343493"/>
                  <a:gd name="connsiteX10" fmla="*/ 8326 w 227469"/>
                  <a:gd name="connsiteY10" fmla="*/ 174336 h 343493"/>
                  <a:gd name="connsiteX11" fmla="*/ 15968 w 227469"/>
                  <a:gd name="connsiteY11" fmla="*/ 245026 h 343493"/>
                  <a:gd name="connsiteX12" fmla="*/ 15968 w 227469"/>
                  <a:gd name="connsiteY12" fmla="*/ 276072 h 343493"/>
                  <a:gd name="connsiteX13" fmla="*/ 18356 w 227469"/>
                  <a:gd name="connsiteY13" fmla="*/ 330044 h 343493"/>
                  <a:gd name="connsiteX14" fmla="*/ 24566 w 227469"/>
                  <a:gd name="connsiteY14" fmla="*/ 343418 h 343493"/>
                  <a:gd name="connsiteX15" fmla="*/ 84747 w 227469"/>
                  <a:gd name="connsiteY15" fmla="*/ 296132 h 343493"/>
                  <a:gd name="connsiteX16" fmla="*/ 85703 w 227469"/>
                  <a:gd name="connsiteY16" fmla="*/ 294699 h 343493"/>
                  <a:gd name="connsiteX17" fmla="*/ 115316 w 227469"/>
                  <a:gd name="connsiteY17" fmla="*/ 232607 h 343493"/>
                  <a:gd name="connsiteX18" fmla="*/ 127257 w 227469"/>
                  <a:gd name="connsiteY18" fmla="*/ 222577 h 343493"/>
                  <a:gd name="connsiteX19" fmla="*/ 197946 w 227469"/>
                  <a:gd name="connsiteY19" fmla="*/ 215890 h 343493"/>
                  <a:gd name="connsiteX20" fmla="*/ 205589 w 227469"/>
                  <a:gd name="connsiteY20" fmla="*/ 211591 h 343493"/>
                  <a:gd name="connsiteX21" fmla="*/ 227082 w 227469"/>
                  <a:gd name="connsiteY21" fmla="*/ 145678 h 343493"/>
                  <a:gd name="connsiteX22" fmla="*/ 213708 w 227469"/>
                  <a:gd name="connsiteY22" fmla="*/ 126095 h 343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27469" h="343493">
                    <a:moveTo>
                      <a:pt x="213708" y="126095"/>
                    </a:moveTo>
                    <a:cubicBezTo>
                      <a:pt x="199379" y="121796"/>
                      <a:pt x="185050" y="117020"/>
                      <a:pt x="170721" y="112244"/>
                    </a:cubicBezTo>
                    <a:cubicBezTo>
                      <a:pt x="155437" y="106990"/>
                      <a:pt x="167855" y="99825"/>
                      <a:pt x="170721" y="96482"/>
                    </a:cubicBezTo>
                    <a:cubicBezTo>
                      <a:pt x="191737" y="68779"/>
                      <a:pt x="208454" y="39644"/>
                      <a:pt x="208932" y="3821"/>
                    </a:cubicBezTo>
                    <a:cubicBezTo>
                      <a:pt x="203678" y="-1433"/>
                      <a:pt x="196991" y="955"/>
                      <a:pt x="191260" y="955"/>
                    </a:cubicBezTo>
                    <a:cubicBezTo>
                      <a:pt x="137287" y="478"/>
                      <a:pt x="83792" y="478"/>
                      <a:pt x="29820" y="0"/>
                    </a:cubicBezTo>
                    <a:cubicBezTo>
                      <a:pt x="-1227" y="0"/>
                      <a:pt x="-1227" y="0"/>
                      <a:pt x="684" y="29613"/>
                    </a:cubicBezTo>
                    <a:cubicBezTo>
                      <a:pt x="684" y="33434"/>
                      <a:pt x="684" y="37255"/>
                      <a:pt x="684" y="41076"/>
                    </a:cubicBezTo>
                    <a:cubicBezTo>
                      <a:pt x="2595" y="51584"/>
                      <a:pt x="2117" y="62092"/>
                      <a:pt x="684" y="72123"/>
                    </a:cubicBezTo>
                    <a:cubicBezTo>
                      <a:pt x="5460" y="95527"/>
                      <a:pt x="-749" y="119886"/>
                      <a:pt x="8326" y="142812"/>
                    </a:cubicBezTo>
                    <a:cubicBezTo>
                      <a:pt x="10714" y="153320"/>
                      <a:pt x="9759" y="163828"/>
                      <a:pt x="8326" y="174336"/>
                    </a:cubicBezTo>
                    <a:cubicBezTo>
                      <a:pt x="13580" y="197740"/>
                      <a:pt x="6416" y="222099"/>
                      <a:pt x="15968" y="245026"/>
                    </a:cubicBezTo>
                    <a:cubicBezTo>
                      <a:pt x="18356" y="255534"/>
                      <a:pt x="17401" y="266041"/>
                      <a:pt x="15968" y="276072"/>
                    </a:cubicBezTo>
                    <a:cubicBezTo>
                      <a:pt x="16446" y="294222"/>
                      <a:pt x="19312" y="311894"/>
                      <a:pt x="18356" y="330044"/>
                    </a:cubicBezTo>
                    <a:cubicBezTo>
                      <a:pt x="17879" y="335298"/>
                      <a:pt x="20267" y="339597"/>
                      <a:pt x="24566" y="343418"/>
                    </a:cubicBezTo>
                    <a:cubicBezTo>
                      <a:pt x="58000" y="344851"/>
                      <a:pt x="75195" y="325746"/>
                      <a:pt x="84747" y="296132"/>
                    </a:cubicBezTo>
                    <a:cubicBezTo>
                      <a:pt x="84747" y="295655"/>
                      <a:pt x="85225" y="295177"/>
                      <a:pt x="85703" y="294699"/>
                    </a:cubicBezTo>
                    <a:cubicBezTo>
                      <a:pt x="95733" y="274161"/>
                      <a:pt x="105286" y="253145"/>
                      <a:pt x="115316" y="232607"/>
                    </a:cubicBezTo>
                    <a:cubicBezTo>
                      <a:pt x="117704" y="227831"/>
                      <a:pt x="120092" y="223055"/>
                      <a:pt x="127257" y="222577"/>
                    </a:cubicBezTo>
                    <a:cubicBezTo>
                      <a:pt x="150661" y="221144"/>
                      <a:pt x="174542" y="218278"/>
                      <a:pt x="197946" y="215890"/>
                    </a:cubicBezTo>
                    <a:cubicBezTo>
                      <a:pt x="200812" y="214935"/>
                      <a:pt x="204633" y="215412"/>
                      <a:pt x="205589" y="211591"/>
                    </a:cubicBezTo>
                    <a:cubicBezTo>
                      <a:pt x="212753" y="189620"/>
                      <a:pt x="220873" y="168127"/>
                      <a:pt x="227082" y="145678"/>
                    </a:cubicBezTo>
                    <a:cubicBezTo>
                      <a:pt x="228993" y="136603"/>
                      <a:pt x="223739" y="128961"/>
                      <a:pt x="213708" y="126095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DDC872AC-7C01-4736-B01F-EC9D4A159266}"/>
                  </a:ext>
                </a:extLst>
              </p:cNvPr>
              <p:cNvSpPr/>
              <p:nvPr/>
            </p:nvSpPr>
            <p:spPr>
              <a:xfrm>
                <a:off x="3367398" y="3640477"/>
                <a:ext cx="4776" cy="358"/>
              </a:xfrm>
              <a:custGeom>
                <a:avLst/>
                <a:gdLst>
                  <a:gd name="connsiteX0" fmla="*/ 0 w 4776"/>
                  <a:gd name="connsiteY0" fmla="*/ 358 h 358"/>
                  <a:gd name="connsiteX1" fmla="*/ 0 w 4776"/>
                  <a:gd name="connsiteY1" fmla="*/ 358 h 358"/>
                  <a:gd name="connsiteX2" fmla="*/ 0 w 4776"/>
                  <a:gd name="connsiteY2" fmla="*/ 358 h 358"/>
                  <a:gd name="connsiteX3" fmla="*/ 0 w 4776"/>
                  <a:gd name="connsiteY3" fmla="*/ 358 h 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76" h="358">
                    <a:moveTo>
                      <a:pt x="0" y="358"/>
                    </a:moveTo>
                    <a:cubicBezTo>
                      <a:pt x="0" y="-119"/>
                      <a:pt x="0" y="-119"/>
                      <a:pt x="0" y="358"/>
                    </a:cubicBezTo>
                    <a:cubicBezTo>
                      <a:pt x="0" y="-119"/>
                      <a:pt x="0" y="-119"/>
                      <a:pt x="0" y="358"/>
                    </a:cubicBezTo>
                    <a:cubicBezTo>
                      <a:pt x="0" y="-119"/>
                      <a:pt x="0" y="-119"/>
                      <a:pt x="0" y="358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C6BBA3F2-F303-4E85-AEF1-4AB219177A0F}"/>
                  </a:ext>
                </a:extLst>
              </p:cNvPr>
              <p:cNvSpPr/>
              <p:nvPr/>
            </p:nvSpPr>
            <p:spPr>
              <a:xfrm>
                <a:off x="3378861" y="3712002"/>
                <a:ext cx="4776" cy="955"/>
              </a:xfrm>
              <a:custGeom>
                <a:avLst/>
                <a:gdLst>
                  <a:gd name="connsiteX0" fmla="*/ 0 w 4776"/>
                  <a:gd name="connsiteY0" fmla="*/ 955 h 955"/>
                  <a:gd name="connsiteX1" fmla="*/ 0 w 4776"/>
                  <a:gd name="connsiteY1" fmla="*/ 0 h 955"/>
                  <a:gd name="connsiteX2" fmla="*/ 0 w 4776"/>
                  <a:gd name="connsiteY2" fmla="*/ 0 h 955"/>
                  <a:gd name="connsiteX3" fmla="*/ 0 w 4776"/>
                  <a:gd name="connsiteY3" fmla="*/ 955 h 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76" h="955">
                    <a:moveTo>
                      <a:pt x="0" y="955"/>
                    </a:moveTo>
                    <a:cubicBezTo>
                      <a:pt x="0" y="478"/>
                      <a:pt x="0" y="478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78"/>
                      <a:pt x="0" y="478"/>
                      <a:pt x="0" y="955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6150CAC0-FECA-43EF-98A0-BDA0C784A060}"/>
                  </a:ext>
                </a:extLst>
              </p:cNvPr>
              <p:cNvSpPr/>
              <p:nvPr/>
            </p:nvSpPr>
            <p:spPr>
              <a:xfrm>
                <a:off x="3248467" y="3970879"/>
                <a:ext cx="10030" cy="11463"/>
              </a:xfrm>
              <a:custGeom>
                <a:avLst/>
                <a:gdLst>
                  <a:gd name="connsiteX0" fmla="*/ 0 w 10030"/>
                  <a:gd name="connsiteY0" fmla="*/ 0 h 11463"/>
                  <a:gd name="connsiteX1" fmla="*/ 10030 w 10030"/>
                  <a:gd name="connsiteY1" fmla="*/ 11463 h 11463"/>
                  <a:gd name="connsiteX2" fmla="*/ 0 w 10030"/>
                  <a:gd name="connsiteY2" fmla="*/ 0 h 11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30" h="11463">
                    <a:moveTo>
                      <a:pt x="0" y="0"/>
                    </a:moveTo>
                    <a:cubicBezTo>
                      <a:pt x="3821" y="3343"/>
                      <a:pt x="7164" y="7164"/>
                      <a:pt x="10030" y="11463"/>
                    </a:cubicBezTo>
                    <a:cubicBezTo>
                      <a:pt x="8597" y="5732"/>
                      <a:pt x="5254" y="2388"/>
                      <a:pt x="0" y="0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2AF78EA5-FBA4-4C32-A6B4-131A92F338CE}"/>
                  </a:ext>
                </a:extLst>
              </p:cNvPr>
              <p:cNvSpPr/>
              <p:nvPr/>
            </p:nvSpPr>
            <p:spPr>
              <a:xfrm>
                <a:off x="4095310" y="4627624"/>
                <a:ext cx="1910" cy="955"/>
              </a:xfrm>
              <a:custGeom>
                <a:avLst/>
                <a:gdLst>
                  <a:gd name="connsiteX0" fmla="*/ 1910 w 1910"/>
                  <a:gd name="connsiteY0" fmla="*/ 0 h 955"/>
                  <a:gd name="connsiteX1" fmla="*/ 0 w 1910"/>
                  <a:gd name="connsiteY1" fmla="*/ 955 h 955"/>
                  <a:gd name="connsiteX2" fmla="*/ 1910 w 1910"/>
                  <a:gd name="connsiteY2" fmla="*/ 0 h 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0" h="955">
                    <a:moveTo>
                      <a:pt x="1910" y="0"/>
                    </a:moveTo>
                    <a:cubicBezTo>
                      <a:pt x="1433" y="478"/>
                      <a:pt x="478" y="478"/>
                      <a:pt x="0" y="955"/>
                    </a:cubicBezTo>
                    <a:cubicBezTo>
                      <a:pt x="478" y="955"/>
                      <a:pt x="955" y="478"/>
                      <a:pt x="19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99FD6594-A9CC-4D38-A1DA-14FD3153F1AF}"/>
                  </a:ext>
                </a:extLst>
              </p:cNvPr>
              <p:cNvSpPr/>
              <p:nvPr/>
            </p:nvSpPr>
            <p:spPr>
              <a:xfrm>
                <a:off x="3812551" y="4608519"/>
                <a:ext cx="955" cy="477"/>
              </a:xfrm>
              <a:custGeom>
                <a:avLst/>
                <a:gdLst>
                  <a:gd name="connsiteX0" fmla="*/ 955 w 955"/>
                  <a:gd name="connsiteY0" fmla="*/ 0 h 477"/>
                  <a:gd name="connsiteX1" fmla="*/ 0 w 955"/>
                  <a:gd name="connsiteY1" fmla="*/ 478 h 477"/>
                  <a:gd name="connsiteX2" fmla="*/ 478 w 955"/>
                  <a:gd name="connsiteY2" fmla="*/ 478 h 477"/>
                  <a:gd name="connsiteX3" fmla="*/ 955 w 955"/>
                  <a:gd name="connsiteY3" fmla="*/ 0 h 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55" h="477">
                    <a:moveTo>
                      <a:pt x="955" y="0"/>
                    </a:moveTo>
                    <a:cubicBezTo>
                      <a:pt x="478" y="0"/>
                      <a:pt x="478" y="0"/>
                      <a:pt x="0" y="478"/>
                    </a:cubicBezTo>
                    <a:cubicBezTo>
                      <a:pt x="0" y="478"/>
                      <a:pt x="478" y="478"/>
                      <a:pt x="478" y="478"/>
                    </a:cubicBezTo>
                    <a:cubicBezTo>
                      <a:pt x="955" y="478"/>
                      <a:pt x="955" y="478"/>
                      <a:pt x="955" y="0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7B421E77-35DA-4F52-B9F8-0A5C0018712C}"/>
                  </a:ext>
                </a:extLst>
              </p:cNvPr>
              <p:cNvSpPr/>
              <p:nvPr/>
            </p:nvSpPr>
            <p:spPr>
              <a:xfrm>
                <a:off x="3809686" y="4608996"/>
                <a:ext cx="3343" cy="955"/>
              </a:xfrm>
              <a:custGeom>
                <a:avLst/>
                <a:gdLst>
                  <a:gd name="connsiteX0" fmla="*/ 3343 w 3343"/>
                  <a:gd name="connsiteY0" fmla="*/ 0 h 955"/>
                  <a:gd name="connsiteX1" fmla="*/ 3343 w 3343"/>
                  <a:gd name="connsiteY1" fmla="*/ 0 h 955"/>
                  <a:gd name="connsiteX2" fmla="*/ 0 w 3343"/>
                  <a:gd name="connsiteY2" fmla="*/ 955 h 955"/>
                  <a:gd name="connsiteX3" fmla="*/ 3343 w 3343"/>
                  <a:gd name="connsiteY3" fmla="*/ 0 h 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43" h="955">
                    <a:moveTo>
                      <a:pt x="3343" y="0"/>
                    </a:moveTo>
                    <a:cubicBezTo>
                      <a:pt x="3343" y="0"/>
                      <a:pt x="3343" y="0"/>
                      <a:pt x="3343" y="0"/>
                    </a:cubicBezTo>
                    <a:cubicBezTo>
                      <a:pt x="1910" y="478"/>
                      <a:pt x="955" y="478"/>
                      <a:pt x="0" y="955"/>
                    </a:cubicBezTo>
                    <a:cubicBezTo>
                      <a:pt x="1433" y="955"/>
                      <a:pt x="2388" y="478"/>
                      <a:pt x="334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E0106765-15AD-449A-98BD-9A03358FA576}"/>
                  </a:ext>
                </a:extLst>
              </p:cNvPr>
              <p:cNvSpPr/>
              <p:nvPr/>
            </p:nvSpPr>
            <p:spPr>
              <a:xfrm>
                <a:off x="2472314" y="4475379"/>
                <a:ext cx="955" cy="358"/>
              </a:xfrm>
              <a:custGeom>
                <a:avLst/>
                <a:gdLst>
                  <a:gd name="connsiteX0" fmla="*/ 0 w 955"/>
                  <a:gd name="connsiteY0" fmla="*/ 358 h 358"/>
                  <a:gd name="connsiteX1" fmla="*/ 955 w 955"/>
                  <a:gd name="connsiteY1" fmla="*/ 358 h 358"/>
                  <a:gd name="connsiteX2" fmla="*/ 0 w 955"/>
                  <a:gd name="connsiteY2" fmla="*/ 358 h 358"/>
                  <a:gd name="connsiteX3" fmla="*/ 0 w 955"/>
                  <a:gd name="connsiteY3" fmla="*/ 358 h 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55" h="358">
                    <a:moveTo>
                      <a:pt x="0" y="358"/>
                    </a:moveTo>
                    <a:cubicBezTo>
                      <a:pt x="478" y="358"/>
                      <a:pt x="478" y="358"/>
                      <a:pt x="955" y="358"/>
                    </a:cubicBezTo>
                    <a:cubicBezTo>
                      <a:pt x="955" y="-119"/>
                      <a:pt x="478" y="-119"/>
                      <a:pt x="0" y="358"/>
                    </a:cubicBezTo>
                    <a:cubicBezTo>
                      <a:pt x="0" y="-119"/>
                      <a:pt x="0" y="-119"/>
                      <a:pt x="0" y="358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0CEF424F-B13A-44F1-94EC-D725ADABAD4E}"/>
                  </a:ext>
                </a:extLst>
              </p:cNvPr>
              <p:cNvSpPr/>
              <p:nvPr/>
            </p:nvSpPr>
            <p:spPr>
              <a:xfrm>
                <a:off x="5042455" y="5226098"/>
                <a:ext cx="1910" cy="4776"/>
              </a:xfrm>
              <a:custGeom>
                <a:avLst/>
                <a:gdLst>
                  <a:gd name="connsiteX0" fmla="*/ 0 w 1910"/>
                  <a:gd name="connsiteY0" fmla="*/ 0 h 4776"/>
                  <a:gd name="connsiteX1" fmla="*/ 1911 w 1910"/>
                  <a:gd name="connsiteY1" fmla="*/ 0 h 4776"/>
                  <a:gd name="connsiteX2" fmla="*/ 955 w 1910"/>
                  <a:gd name="connsiteY2" fmla="*/ 0 h 4776"/>
                  <a:gd name="connsiteX3" fmla="*/ 0 w 1910"/>
                  <a:gd name="connsiteY3" fmla="*/ 0 h 4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10" h="4776">
                    <a:moveTo>
                      <a:pt x="0" y="0"/>
                    </a:moveTo>
                    <a:cubicBezTo>
                      <a:pt x="478" y="0"/>
                      <a:pt x="955" y="0"/>
                      <a:pt x="1911" y="0"/>
                    </a:cubicBezTo>
                    <a:cubicBezTo>
                      <a:pt x="1433" y="0"/>
                      <a:pt x="1433" y="0"/>
                      <a:pt x="955" y="0"/>
                    </a:cubicBezTo>
                    <a:cubicBezTo>
                      <a:pt x="478" y="0"/>
                      <a:pt x="478" y="0"/>
                      <a:pt x="0" y="0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68CE1203-CF1E-4B73-9987-B09E9E687B37}"/>
                  </a:ext>
                </a:extLst>
              </p:cNvPr>
              <p:cNvSpPr/>
              <p:nvPr/>
            </p:nvSpPr>
            <p:spPr>
              <a:xfrm>
                <a:off x="3621498" y="5251412"/>
                <a:ext cx="955" cy="477"/>
              </a:xfrm>
              <a:custGeom>
                <a:avLst/>
                <a:gdLst>
                  <a:gd name="connsiteX0" fmla="*/ 0 w 955"/>
                  <a:gd name="connsiteY0" fmla="*/ 0 h 477"/>
                  <a:gd name="connsiteX1" fmla="*/ 955 w 955"/>
                  <a:gd name="connsiteY1" fmla="*/ 478 h 477"/>
                  <a:gd name="connsiteX2" fmla="*/ 955 w 955"/>
                  <a:gd name="connsiteY2" fmla="*/ 0 h 477"/>
                  <a:gd name="connsiteX3" fmla="*/ 0 w 955"/>
                  <a:gd name="connsiteY3" fmla="*/ 0 h 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55" h="477">
                    <a:moveTo>
                      <a:pt x="0" y="0"/>
                    </a:moveTo>
                    <a:cubicBezTo>
                      <a:pt x="478" y="0"/>
                      <a:pt x="478" y="478"/>
                      <a:pt x="955" y="478"/>
                    </a:cubicBezTo>
                    <a:cubicBezTo>
                      <a:pt x="955" y="478"/>
                      <a:pt x="955" y="0"/>
                      <a:pt x="955" y="0"/>
                    </a:cubicBezTo>
                    <a:cubicBezTo>
                      <a:pt x="478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2B4E3875-117B-42E9-A0E0-044189093C79}"/>
                  </a:ext>
                </a:extLst>
              </p:cNvPr>
              <p:cNvSpPr/>
              <p:nvPr/>
            </p:nvSpPr>
            <p:spPr>
              <a:xfrm>
                <a:off x="4467983" y="4988980"/>
                <a:ext cx="358" cy="212"/>
              </a:xfrm>
              <a:custGeom>
                <a:avLst/>
                <a:gdLst>
                  <a:gd name="connsiteX0" fmla="*/ 358 w 358"/>
                  <a:gd name="connsiteY0" fmla="*/ 212 h 212"/>
                  <a:gd name="connsiteX1" fmla="*/ 358 w 358"/>
                  <a:gd name="connsiteY1" fmla="*/ 212 h 212"/>
                  <a:gd name="connsiteX2" fmla="*/ 358 w 358"/>
                  <a:gd name="connsiteY2" fmla="*/ 212 h 212"/>
                  <a:gd name="connsiteX3" fmla="*/ 358 w 358"/>
                  <a:gd name="connsiteY3" fmla="*/ 212 h 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" h="212">
                    <a:moveTo>
                      <a:pt x="358" y="212"/>
                    </a:moveTo>
                    <a:cubicBezTo>
                      <a:pt x="358" y="212"/>
                      <a:pt x="358" y="212"/>
                      <a:pt x="358" y="212"/>
                    </a:cubicBezTo>
                    <a:cubicBezTo>
                      <a:pt x="-119" y="-265"/>
                      <a:pt x="-119" y="212"/>
                      <a:pt x="358" y="212"/>
                    </a:cubicBezTo>
                    <a:cubicBezTo>
                      <a:pt x="-119" y="212"/>
                      <a:pt x="-119" y="212"/>
                      <a:pt x="358" y="212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4DB53288-99CE-4E76-99A2-4C98B917675D}"/>
                  </a:ext>
                </a:extLst>
              </p:cNvPr>
              <p:cNvSpPr/>
              <p:nvPr/>
            </p:nvSpPr>
            <p:spPr>
              <a:xfrm>
                <a:off x="4253884" y="4955758"/>
                <a:ext cx="477" cy="358"/>
              </a:xfrm>
              <a:custGeom>
                <a:avLst/>
                <a:gdLst>
                  <a:gd name="connsiteX0" fmla="*/ 0 w 477"/>
                  <a:gd name="connsiteY0" fmla="*/ 0 h 358"/>
                  <a:gd name="connsiteX1" fmla="*/ 0 w 477"/>
                  <a:gd name="connsiteY1" fmla="*/ 0 h 358"/>
                  <a:gd name="connsiteX2" fmla="*/ 478 w 477"/>
                  <a:gd name="connsiteY2" fmla="*/ 0 h 358"/>
                  <a:gd name="connsiteX3" fmla="*/ 0 w 477"/>
                  <a:gd name="connsiteY3" fmla="*/ 0 h 358"/>
                  <a:gd name="connsiteX4" fmla="*/ 0 w 477"/>
                  <a:gd name="connsiteY4" fmla="*/ 0 h 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7" h="358">
                    <a:moveTo>
                      <a:pt x="0" y="0"/>
                    </a:moveTo>
                    <a:cubicBezTo>
                      <a:pt x="0" y="478"/>
                      <a:pt x="0" y="478"/>
                      <a:pt x="0" y="0"/>
                    </a:cubicBezTo>
                    <a:cubicBezTo>
                      <a:pt x="478" y="0"/>
                      <a:pt x="478" y="0"/>
                      <a:pt x="478" y="0"/>
                    </a:cubicBezTo>
                    <a:cubicBezTo>
                      <a:pt x="478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F38CFB1-8641-4295-B0ED-64E402E9945C}"/>
                  </a:ext>
                </a:extLst>
              </p:cNvPr>
              <p:cNvSpPr/>
              <p:nvPr/>
            </p:nvSpPr>
            <p:spPr>
              <a:xfrm>
                <a:off x="4368516" y="5179290"/>
                <a:ext cx="4776" cy="955"/>
              </a:xfrm>
              <a:custGeom>
                <a:avLst/>
                <a:gdLst>
                  <a:gd name="connsiteX0" fmla="*/ 0 w 4776"/>
                  <a:gd name="connsiteY0" fmla="*/ 955 h 955"/>
                  <a:gd name="connsiteX1" fmla="*/ 0 w 4776"/>
                  <a:gd name="connsiteY1" fmla="*/ 0 h 955"/>
                  <a:gd name="connsiteX2" fmla="*/ 0 w 4776"/>
                  <a:gd name="connsiteY2" fmla="*/ 0 h 955"/>
                  <a:gd name="connsiteX3" fmla="*/ 0 w 4776"/>
                  <a:gd name="connsiteY3" fmla="*/ 955 h 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76" h="955">
                    <a:moveTo>
                      <a:pt x="0" y="955"/>
                    </a:moveTo>
                    <a:cubicBezTo>
                      <a:pt x="0" y="478"/>
                      <a:pt x="0" y="478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78"/>
                      <a:pt x="0" y="478"/>
                      <a:pt x="0" y="955"/>
                    </a:cubicBezTo>
                    <a:close/>
                  </a:path>
                </a:pathLst>
              </a:custGeom>
              <a:noFill/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545EB22-F45B-42F4-ADB5-C4310B249818}"/>
                  </a:ext>
                </a:extLst>
              </p:cNvPr>
              <p:cNvSpPr/>
              <p:nvPr/>
            </p:nvSpPr>
            <p:spPr>
              <a:xfrm>
                <a:off x="6094680" y="5197716"/>
                <a:ext cx="14806" cy="7366"/>
              </a:xfrm>
              <a:custGeom>
                <a:avLst/>
                <a:gdLst>
                  <a:gd name="connsiteX0" fmla="*/ 14329 w 14806"/>
                  <a:gd name="connsiteY0" fmla="*/ 679 h 7366"/>
                  <a:gd name="connsiteX1" fmla="*/ 2388 w 14806"/>
                  <a:gd name="connsiteY1" fmla="*/ 4500 h 7366"/>
                  <a:gd name="connsiteX2" fmla="*/ 0 w 14806"/>
                  <a:gd name="connsiteY2" fmla="*/ 7366 h 7366"/>
                  <a:gd name="connsiteX3" fmla="*/ 14807 w 14806"/>
                  <a:gd name="connsiteY3" fmla="*/ 7366 h 7366"/>
                  <a:gd name="connsiteX4" fmla="*/ 14329 w 14806"/>
                  <a:gd name="connsiteY4" fmla="*/ 679 h 7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06" h="7366">
                    <a:moveTo>
                      <a:pt x="14329" y="679"/>
                    </a:moveTo>
                    <a:cubicBezTo>
                      <a:pt x="9553" y="-1231"/>
                      <a:pt x="5732" y="1157"/>
                      <a:pt x="2388" y="4500"/>
                    </a:cubicBezTo>
                    <a:cubicBezTo>
                      <a:pt x="1433" y="5456"/>
                      <a:pt x="955" y="6411"/>
                      <a:pt x="0" y="7366"/>
                    </a:cubicBezTo>
                    <a:cubicBezTo>
                      <a:pt x="4776" y="7366"/>
                      <a:pt x="9553" y="7366"/>
                      <a:pt x="14807" y="7366"/>
                    </a:cubicBezTo>
                    <a:cubicBezTo>
                      <a:pt x="14329" y="5456"/>
                      <a:pt x="14329" y="3067"/>
                      <a:pt x="14329" y="679"/>
                    </a:cubicBezTo>
                    <a:close/>
                  </a:path>
                </a:pathLst>
              </a:custGeom>
              <a:solidFill>
                <a:srgbClr val="FEFEFE"/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8700388B-128D-466F-84CA-D5CA65D00176}"/>
                  </a:ext>
                </a:extLst>
              </p:cNvPr>
              <p:cNvSpPr/>
              <p:nvPr/>
            </p:nvSpPr>
            <p:spPr>
              <a:xfrm>
                <a:off x="1617352" y="4956077"/>
                <a:ext cx="1652875" cy="266875"/>
              </a:xfrm>
              <a:custGeom>
                <a:avLst/>
                <a:gdLst>
                  <a:gd name="connsiteX0" fmla="*/ 10508 w 1652875"/>
                  <a:gd name="connsiteY0" fmla="*/ 224646 h 266875"/>
                  <a:gd name="connsiteX1" fmla="*/ 0 w 1652875"/>
                  <a:gd name="connsiteY1" fmla="*/ 167808 h 266875"/>
                  <a:gd name="connsiteX2" fmla="*/ 42032 w 1652875"/>
                  <a:gd name="connsiteY2" fmla="*/ 157300 h 266875"/>
                  <a:gd name="connsiteX3" fmla="*/ 485275 w 1652875"/>
                  <a:gd name="connsiteY3" fmla="*/ 119089 h 266875"/>
                  <a:gd name="connsiteX4" fmla="*/ 523963 w 1652875"/>
                  <a:gd name="connsiteY4" fmla="*/ 171629 h 266875"/>
                  <a:gd name="connsiteX5" fmla="*/ 769944 w 1652875"/>
                  <a:gd name="connsiteY5" fmla="*/ 145359 h 266875"/>
                  <a:gd name="connsiteX6" fmla="*/ 792393 w 1652875"/>
                  <a:gd name="connsiteY6" fmla="*/ 127687 h 266875"/>
                  <a:gd name="connsiteX7" fmla="*/ 850664 w 1652875"/>
                  <a:gd name="connsiteY7" fmla="*/ 78013 h 266875"/>
                  <a:gd name="connsiteX8" fmla="*/ 1581919 w 1652875"/>
                  <a:gd name="connsiteY8" fmla="*/ 159 h 266875"/>
                  <a:gd name="connsiteX9" fmla="*/ 1599114 w 1652875"/>
                  <a:gd name="connsiteY9" fmla="*/ 10667 h 266875"/>
                  <a:gd name="connsiteX10" fmla="*/ 1651176 w 1652875"/>
                  <a:gd name="connsiteY10" fmla="*/ 146314 h 266875"/>
                  <a:gd name="connsiteX11" fmla="*/ 1641624 w 1652875"/>
                  <a:gd name="connsiteY11" fmla="*/ 160643 h 266875"/>
                  <a:gd name="connsiteX12" fmla="*/ 789527 w 1652875"/>
                  <a:gd name="connsiteY12" fmla="*/ 216049 h 266875"/>
                  <a:gd name="connsiteX13" fmla="*/ 17672 w 1652875"/>
                  <a:gd name="connsiteY13" fmla="*/ 266200 h 266875"/>
                  <a:gd name="connsiteX14" fmla="*/ 10508 w 1652875"/>
                  <a:gd name="connsiteY14" fmla="*/ 224646 h 266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52875" h="266875">
                    <a:moveTo>
                      <a:pt x="10508" y="224646"/>
                    </a:moveTo>
                    <a:cubicBezTo>
                      <a:pt x="6687" y="205541"/>
                      <a:pt x="6209" y="185958"/>
                      <a:pt x="0" y="167808"/>
                    </a:cubicBezTo>
                    <a:cubicBezTo>
                      <a:pt x="11463" y="153956"/>
                      <a:pt x="28180" y="158733"/>
                      <a:pt x="42032" y="157300"/>
                    </a:cubicBezTo>
                    <a:cubicBezTo>
                      <a:pt x="189620" y="143448"/>
                      <a:pt x="338164" y="136284"/>
                      <a:pt x="485275" y="119089"/>
                    </a:cubicBezTo>
                    <a:cubicBezTo>
                      <a:pt x="501037" y="117179"/>
                      <a:pt x="510112" y="171629"/>
                      <a:pt x="523963" y="171629"/>
                    </a:cubicBezTo>
                    <a:cubicBezTo>
                      <a:pt x="603728" y="171629"/>
                      <a:pt x="699732" y="154434"/>
                      <a:pt x="769944" y="145359"/>
                    </a:cubicBezTo>
                    <a:cubicBezTo>
                      <a:pt x="782840" y="143926"/>
                      <a:pt x="790960" y="140105"/>
                      <a:pt x="792393" y="127687"/>
                    </a:cubicBezTo>
                    <a:cubicBezTo>
                      <a:pt x="796214" y="92342"/>
                      <a:pt x="800512" y="82789"/>
                      <a:pt x="850664" y="78013"/>
                    </a:cubicBezTo>
                    <a:cubicBezTo>
                      <a:pt x="1094257" y="54609"/>
                      <a:pt x="1338327" y="27384"/>
                      <a:pt x="1581919" y="159"/>
                    </a:cubicBezTo>
                    <a:cubicBezTo>
                      <a:pt x="1591472" y="-797"/>
                      <a:pt x="1595771" y="2547"/>
                      <a:pt x="1599114" y="10667"/>
                    </a:cubicBezTo>
                    <a:cubicBezTo>
                      <a:pt x="1616309" y="56042"/>
                      <a:pt x="1633504" y="101417"/>
                      <a:pt x="1651176" y="146314"/>
                    </a:cubicBezTo>
                    <a:cubicBezTo>
                      <a:pt x="1654997" y="155867"/>
                      <a:pt x="1652609" y="159688"/>
                      <a:pt x="1641624" y="160643"/>
                    </a:cubicBezTo>
                    <a:cubicBezTo>
                      <a:pt x="1357432" y="178316"/>
                      <a:pt x="1073718" y="196943"/>
                      <a:pt x="789527" y="216049"/>
                    </a:cubicBezTo>
                    <a:cubicBezTo>
                      <a:pt x="713583" y="221303"/>
                      <a:pt x="83586" y="273365"/>
                      <a:pt x="17672" y="266200"/>
                    </a:cubicBezTo>
                    <a:cubicBezTo>
                      <a:pt x="8120" y="264767"/>
                      <a:pt x="11941" y="233243"/>
                      <a:pt x="10508" y="22464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A10CAB6A-FE7E-4BB8-8D54-CD9E16915905}"/>
                  </a:ext>
                </a:extLst>
              </p:cNvPr>
              <p:cNvSpPr/>
              <p:nvPr/>
            </p:nvSpPr>
            <p:spPr>
              <a:xfrm>
                <a:off x="1602436" y="5209434"/>
                <a:ext cx="485861" cy="246405"/>
              </a:xfrm>
              <a:custGeom>
                <a:avLst/>
                <a:gdLst>
                  <a:gd name="connsiteX0" fmla="*/ 485861 w 485861"/>
                  <a:gd name="connsiteY0" fmla="*/ 425 h 246405"/>
                  <a:gd name="connsiteX1" fmla="*/ 479652 w 485861"/>
                  <a:gd name="connsiteY1" fmla="*/ 63472 h 246405"/>
                  <a:gd name="connsiteX2" fmla="*/ 468189 w 485861"/>
                  <a:gd name="connsiteY2" fmla="*/ 231121 h 246405"/>
                  <a:gd name="connsiteX3" fmla="*/ 450994 w 485861"/>
                  <a:gd name="connsiteY3" fmla="*/ 246405 h 246405"/>
                  <a:gd name="connsiteX4" fmla="*/ 120950 w 485861"/>
                  <a:gd name="connsiteY4" fmla="*/ 240674 h 246405"/>
                  <a:gd name="connsiteX5" fmla="*/ 17304 w 485861"/>
                  <a:gd name="connsiteY5" fmla="*/ 237808 h 246405"/>
                  <a:gd name="connsiteX6" fmla="*/ 586 w 485861"/>
                  <a:gd name="connsiteY6" fmla="*/ 218225 h 246405"/>
                  <a:gd name="connsiteX7" fmla="*/ 26856 w 485861"/>
                  <a:gd name="connsiteY7" fmla="*/ 48665 h 246405"/>
                  <a:gd name="connsiteX8" fmla="*/ 51693 w 485861"/>
                  <a:gd name="connsiteY8" fmla="*/ 26217 h 246405"/>
                  <a:gd name="connsiteX9" fmla="*/ 452427 w 485861"/>
                  <a:gd name="connsiteY9" fmla="*/ 425 h 246405"/>
                  <a:gd name="connsiteX10" fmla="*/ 485861 w 485861"/>
                  <a:gd name="connsiteY10" fmla="*/ 425 h 246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5861" h="246405">
                    <a:moveTo>
                      <a:pt x="485861" y="425"/>
                    </a:moveTo>
                    <a:cubicBezTo>
                      <a:pt x="483951" y="22396"/>
                      <a:pt x="481563" y="42934"/>
                      <a:pt x="479652" y="63472"/>
                    </a:cubicBezTo>
                    <a:cubicBezTo>
                      <a:pt x="475831" y="119355"/>
                      <a:pt x="471532" y="175238"/>
                      <a:pt x="468189" y="231121"/>
                    </a:cubicBezTo>
                    <a:cubicBezTo>
                      <a:pt x="467711" y="243540"/>
                      <a:pt x="463413" y="246405"/>
                      <a:pt x="450994" y="246405"/>
                    </a:cubicBezTo>
                    <a:cubicBezTo>
                      <a:pt x="341139" y="244495"/>
                      <a:pt x="230805" y="243540"/>
                      <a:pt x="120950" y="240674"/>
                    </a:cubicBezTo>
                    <a:cubicBezTo>
                      <a:pt x="86560" y="239719"/>
                      <a:pt x="51693" y="237808"/>
                      <a:pt x="17304" y="237808"/>
                    </a:cubicBezTo>
                    <a:cubicBezTo>
                      <a:pt x="2975" y="237808"/>
                      <a:pt x="-1802" y="232554"/>
                      <a:pt x="586" y="218225"/>
                    </a:cubicBezTo>
                    <a:cubicBezTo>
                      <a:pt x="9661" y="161864"/>
                      <a:pt x="18736" y="105026"/>
                      <a:pt x="26856" y="48665"/>
                    </a:cubicBezTo>
                    <a:cubicBezTo>
                      <a:pt x="29244" y="33381"/>
                      <a:pt x="36409" y="27172"/>
                      <a:pt x="51693" y="26217"/>
                    </a:cubicBezTo>
                    <a:cubicBezTo>
                      <a:pt x="139100" y="21440"/>
                      <a:pt x="406097" y="3768"/>
                      <a:pt x="452427" y="425"/>
                    </a:cubicBezTo>
                    <a:cubicBezTo>
                      <a:pt x="463413" y="-531"/>
                      <a:pt x="474876" y="425"/>
                      <a:pt x="485861" y="4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5CFBE7B8-9424-4D50-91E4-5188F65A8B9F}"/>
                  </a:ext>
                </a:extLst>
              </p:cNvPr>
              <p:cNvSpPr/>
              <p:nvPr/>
            </p:nvSpPr>
            <p:spPr>
              <a:xfrm>
                <a:off x="2079082" y="5195510"/>
                <a:ext cx="254999" cy="256986"/>
              </a:xfrm>
              <a:custGeom>
                <a:avLst/>
                <a:gdLst>
                  <a:gd name="connsiteX0" fmla="*/ 11126 w 254999"/>
                  <a:gd name="connsiteY0" fmla="*/ 44440 h 256986"/>
                  <a:gd name="connsiteX1" fmla="*/ 36440 w 254999"/>
                  <a:gd name="connsiteY1" fmla="*/ 10050 h 256986"/>
                  <a:gd name="connsiteX2" fmla="*/ 213164 w 254999"/>
                  <a:gd name="connsiteY2" fmla="*/ 20 h 256986"/>
                  <a:gd name="connsiteX3" fmla="*/ 254241 w 254999"/>
                  <a:gd name="connsiteY3" fmla="*/ 55903 h 256986"/>
                  <a:gd name="connsiteX4" fmla="*/ 210776 w 254999"/>
                  <a:gd name="connsiteY4" fmla="*/ 248389 h 256986"/>
                  <a:gd name="connsiteX5" fmla="*/ 194059 w 254999"/>
                  <a:gd name="connsiteY5" fmla="*/ 256986 h 256986"/>
                  <a:gd name="connsiteX6" fmla="*/ 14947 w 254999"/>
                  <a:gd name="connsiteY6" fmla="*/ 256986 h 256986"/>
                  <a:gd name="connsiteX7" fmla="*/ 140 w 254999"/>
                  <a:gd name="connsiteY7" fmla="*/ 241702 h 256986"/>
                  <a:gd name="connsiteX8" fmla="*/ 11126 w 254999"/>
                  <a:gd name="connsiteY8" fmla="*/ 44440 h 256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4999" h="256986">
                    <a:moveTo>
                      <a:pt x="11126" y="44440"/>
                    </a:moveTo>
                    <a:cubicBezTo>
                      <a:pt x="12081" y="27245"/>
                      <a:pt x="17335" y="7662"/>
                      <a:pt x="36440" y="10050"/>
                    </a:cubicBezTo>
                    <a:cubicBezTo>
                      <a:pt x="39784" y="10528"/>
                      <a:pt x="169222" y="1930"/>
                      <a:pt x="213164" y="20"/>
                    </a:cubicBezTo>
                    <a:cubicBezTo>
                      <a:pt x="236568" y="-935"/>
                      <a:pt x="259495" y="32976"/>
                      <a:pt x="254241" y="55903"/>
                    </a:cubicBezTo>
                    <a:cubicBezTo>
                      <a:pt x="240389" y="120383"/>
                      <a:pt x="225583" y="184386"/>
                      <a:pt x="210776" y="248389"/>
                    </a:cubicBezTo>
                    <a:cubicBezTo>
                      <a:pt x="207433" y="255553"/>
                      <a:pt x="201701" y="256986"/>
                      <a:pt x="194059" y="256986"/>
                    </a:cubicBezTo>
                    <a:cubicBezTo>
                      <a:pt x="134355" y="256509"/>
                      <a:pt x="74651" y="256509"/>
                      <a:pt x="14947" y="256986"/>
                    </a:cubicBezTo>
                    <a:cubicBezTo>
                      <a:pt x="3006" y="256986"/>
                      <a:pt x="-815" y="253165"/>
                      <a:pt x="140" y="241702"/>
                    </a:cubicBezTo>
                    <a:cubicBezTo>
                      <a:pt x="1095" y="236448"/>
                      <a:pt x="7782" y="104621"/>
                      <a:pt x="11126" y="4444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E3095CA0-1B6D-4879-9321-07C628C8482F}"/>
                  </a:ext>
                </a:extLst>
              </p:cNvPr>
              <p:cNvSpPr/>
              <p:nvPr/>
            </p:nvSpPr>
            <p:spPr>
              <a:xfrm>
                <a:off x="2294157" y="5181955"/>
                <a:ext cx="211739" cy="285358"/>
              </a:xfrm>
              <a:custGeom>
                <a:avLst/>
                <a:gdLst>
                  <a:gd name="connsiteX0" fmla="*/ 45853 w 211739"/>
                  <a:gd name="connsiteY0" fmla="*/ 9275 h 285358"/>
                  <a:gd name="connsiteX1" fmla="*/ 192486 w 211739"/>
                  <a:gd name="connsiteY1" fmla="*/ 200 h 285358"/>
                  <a:gd name="connsiteX2" fmla="*/ 211591 w 211739"/>
                  <a:gd name="connsiteY2" fmla="*/ 20261 h 285358"/>
                  <a:gd name="connsiteX3" fmla="*/ 200128 w 211739"/>
                  <a:gd name="connsiteY3" fmla="*/ 232807 h 285358"/>
                  <a:gd name="connsiteX4" fmla="*/ 211591 w 211739"/>
                  <a:gd name="connsiteY4" fmla="*/ 283914 h 285358"/>
                  <a:gd name="connsiteX5" fmla="*/ 0 w 211739"/>
                  <a:gd name="connsiteY5" fmla="*/ 280093 h 285358"/>
                  <a:gd name="connsiteX6" fmla="*/ 42509 w 211739"/>
                  <a:gd name="connsiteY6" fmla="*/ 87129 h 285358"/>
                  <a:gd name="connsiteX7" fmla="*/ 26747 w 211739"/>
                  <a:gd name="connsiteY7" fmla="*/ 22171 h 285358"/>
                  <a:gd name="connsiteX8" fmla="*/ 45853 w 211739"/>
                  <a:gd name="connsiteY8" fmla="*/ 9275 h 285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1739" h="285358">
                    <a:moveTo>
                      <a:pt x="45853" y="9275"/>
                    </a:moveTo>
                    <a:cubicBezTo>
                      <a:pt x="94571" y="6410"/>
                      <a:pt x="143767" y="4021"/>
                      <a:pt x="192486" y="200"/>
                    </a:cubicBezTo>
                    <a:cubicBezTo>
                      <a:pt x="209203" y="-1233"/>
                      <a:pt x="212547" y="4977"/>
                      <a:pt x="211591" y="20261"/>
                    </a:cubicBezTo>
                    <a:cubicBezTo>
                      <a:pt x="207293" y="90951"/>
                      <a:pt x="204427" y="162118"/>
                      <a:pt x="200128" y="232807"/>
                    </a:cubicBezTo>
                    <a:cubicBezTo>
                      <a:pt x="199173" y="251435"/>
                      <a:pt x="207770" y="266719"/>
                      <a:pt x="211591" y="283914"/>
                    </a:cubicBezTo>
                    <a:cubicBezTo>
                      <a:pt x="204427" y="288690"/>
                      <a:pt x="53972" y="280093"/>
                      <a:pt x="0" y="280093"/>
                    </a:cubicBezTo>
                    <a:cubicBezTo>
                      <a:pt x="13851" y="215613"/>
                      <a:pt x="26270" y="151132"/>
                      <a:pt x="42509" y="87129"/>
                    </a:cubicBezTo>
                    <a:cubicBezTo>
                      <a:pt x="49196" y="60860"/>
                      <a:pt x="43942" y="37456"/>
                      <a:pt x="26747" y="22171"/>
                    </a:cubicBezTo>
                    <a:cubicBezTo>
                      <a:pt x="20061" y="15962"/>
                      <a:pt x="-4776" y="7365"/>
                      <a:pt x="45853" y="927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84623F39-656F-43F8-B760-D8587046231B}"/>
                  </a:ext>
                </a:extLst>
              </p:cNvPr>
              <p:cNvSpPr/>
              <p:nvPr/>
            </p:nvSpPr>
            <p:spPr>
              <a:xfrm>
                <a:off x="2772745" y="5131838"/>
                <a:ext cx="2266367" cy="343766"/>
              </a:xfrm>
              <a:custGeom>
                <a:avLst/>
                <a:gdLst>
                  <a:gd name="connsiteX0" fmla="*/ 0 w 2266367"/>
                  <a:gd name="connsiteY0" fmla="*/ 333553 h 343766"/>
                  <a:gd name="connsiteX1" fmla="*/ 32957 w 2266367"/>
                  <a:gd name="connsiteY1" fmla="*/ 202204 h 343766"/>
                  <a:gd name="connsiteX2" fmla="*/ 57794 w 2266367"/>
                  <a:gd name="connsiteY2" fmla="*/ 80408 h 343766"/>
                  <a:gd name="connsiteX3" fmla="*/ 52540 w 2266367"/>
                  <a:gd name="connsiteY3" fmla="*/ 42675 h 343766"/>
                  <a:gd name="connsiteX4" fmla="*/ 60182 w 2266367"/>
                  <a:gd name="connsiteY4" fmla="*/ 27391 h 343766"/>
                  <a:gd name="connsiteX5" fmla="*/ 297088 w 2266367"/>
                  <a:gd name="connsiteY5" fmla="*/ 12107 h 343766"/>
                  <a:gd name="connsiteX6" fmla="*/ 479543 w 2266367"/>
                  <a:gd name="connsiteY6" fmla="*/ 166 h 343766"/>
                  <a:gd name="connsiteX7" fmla="*/ 499604 w 2266367"/>
                  <a:gd name="connsiteY7" fmla="*/ 16883 h 343766"/>
                  <a:gd name="connsiteX8" fmla="*/ 536859 w 2266367"/>
                  <a:gd name="connsiteY8" fmla="*/ 123395 h 343766"/>
                  <a:gd name="connsiteX9" fmla="*/ 561218 w 2266367"/>
                  <a:gd name="connsiteY9" fmla="*/ 137246 h 343766"/>
                  <a:gd name="connsiteX10" fmla="*/ 796691 w 2266367"/>
                  <a:gd name="connsiteY10" fmla="*/ 136291 h 343766"/>
                  <a:gd name="connsiteX11" fmla="*/ 1410927 w 2266367"/>
                  <a:gd name="connsiteY11" fmla="*/ 118619 h 343766"/>
                  <a:gd name="connsiteX12" fmla="*/ 1904799 w 2266367"/>
                  <a:gd name="connsiteY12" fmla="*/ 93782 h 343766"/>
                  <a:gd name="connsiteX13" fmla="*/ 2266367 w 2266367"/>
                  <a:gd name="connsiteY13" fmla="*/ 79453 h 343766"/>
                  <a:gd name="connsiteX14" fmla="*/ 878367 w 2266367"/>
                  <a:gd name="connsiteY14" fmla="*/ 248535 h 343766"/>
                  <a:gd name="connsiteX15" fmla="*/ 672029 w 2266367"/>
                  <a:gd name="connsiteY15" fmla="*/ 291999 h 343766"/>
                  <a:gd name="connsiteX16" fmla="*/ 491484 w 2266367"/>
                  <a:gd name="connsiteY16" fmla="*/ 316836 h 343766"/>
                  <a:gd name="connsiteX17" fmla="*/ 266997 w 2266367"/>
                  <a:gd name="connsiteY17" fmla="*/ 341196 h 343766"/>
                  <a:gd name="connsiteX18" fmla="*/ 103169 w 2266367"/>
                  <a:gd name="connsiteY18" fmla="*/ 342628 h 343766"/>
                  <a:gd name="connsiteX19" fmla="*/ 10986 w 2266367"/>
                  <a:gd name="connsiteY19" fmla="*/ 339763 h 343766"/>
                  <a:gd name="connsiteX20" fmla="*/ 0 w 2266367"/>
                  <a:gd name="connsiteY20" fmla="*/ 333553 h 343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66367" h="343766">
                    <a:moveTo>
                      <a:pt x="0" y="333553"/>
                    </a:moveTo>
                    <a:cubicBezTo>
                      <a:pt x="21016" y="292477"/>
                      <a:pt x="21971" y="246147"/>
                      <a:pt x="32957" y="202204"/>
                    </a:cubicBezTo>
                    <a:cubicBezTo>
                      <a:pt x="42987" y="162083"/>
                      <a:pt x="49196" y="121007"/>
                      <a:pt x="57794" y="80408"/>
                    </a:cubicBezTo>
                    <a:cubicBezTo>
                      <a:pt x="60659" y="66557"/>
                      <a:pt x="61137" y="54616"/>
                      <a:pt x="52540" y="42675"/>
                    </a:cubicBezTo>
                    <a:cubicBezTo>
                      <a:pt x="45853" y="33600"/>
                      <a:pt x="47763" y="28346"/>
                      <a:pt x="60182" y="27391"/>
                    </a:cubicBezTo>
                    <a:cubicBezTo>
                      <a:pt x="138991" y="22614"/>
                      <a:pt x="218278" y="17361"/>
                      <a:pt x="297088" y="12107"/>
                    </a:cubicBezTo>
                    <a:cubicBezTo>
                      <a:pt x="357747" y="8285"/>
                      <a:pt x="418884" y="4464"/>
                      <a:pt x="479543" y="166"/>
                    </a:cubicBezTo>
                    <a:cubicBezTo>
                      <a:pt x="492917" y="-790"/>
                      <a:pt x="499604" y="2076"/>
                      <a:pt x="499604" y="16883"/>
                    </a:cubicBezTo>
                    <a:cubicBezTo>
                      <a:pt x="500559" y="56049"/>
                      <a:pt x="512022" y="91871"/>
                      <a:pt x="536859" y="123395"/>
                    </a:cubicBezTo>
                    <a:cubicBezTo>
                      <a:pt x="543546" y="131992"/>
                      <a:pt x="550233" y="136291"/>
                      <a:pt x="561218" y="137246"/>
                    </a:cubicBezTo>
                    <a:cubicBezTo>
                      <a:pt x="640028" y="143933"/>
                      <a:pt x="718360" y="137246"/>
                      <a:pt x="796691" y="136291"/>
                    </a:cubicBezTo>
                    <a:cubicBezTo>
                      <a:pt x="994431" y="138679"/>
                      <a:pt x="1361253" y="118141"/>
                      <a:pt x="1410927" y="118619"/>
                    </a:cubicBezTo>
                    <a:cubicBezTo>
                      <a:pt x="1574755" y="119574"/>
                      <a:pt x="1741449" y="94737"/>
                      <a:pt x="1904799" y="93782"/>
                    </a:cubicBezTo>
                    <a:cubicBezTo>
                      <a:pt x="1986952" y="93304"/>
                      <a:pt x="2253949" y="79453"/>
                      <a:pt x="2266367" y="79453"/>
                    </a:cubicBezTo>
                    <a:cubicBezTo>
                      <a:pt x="1764853" y="102857"/>
                      <a:pt x="1285787" y="165427"/>
                      <a:pt x="878367" y="248535"/>
                    </a:cubicBezTo>
                    <a:cubicBezTo>
                      <a:pt x="809587" y="262386"/>
                      <a:pt x="740808" y="278626"/>
                      <a:pt x="672029" y="291999"/>
                    </a:cubicBezTo>
                    <a:cubicBezTo>
                      <a:pt x="612803" y="308239"/>
                      <a:pt x="551666" y="310149"/>
                      <a:pt x="491484" y="316836"/>
                    </a:cubicBezTo>
                    <a:cubicBezTo>
                      <a:pt x="416496" y="325434"/>
                      <a:pt x="341985" y="334986"/>
                      <a:pt x="266997" y="341196"/>
                    </a:cubicBezTo>
                    <a:cubicBezTo>
                      <a:pt x="212547" y="345972"/>
                      <a:pt x="157619" y="342628"/>
                      <a:pt x="103169" y="342628"/>
                    </a:cubicBezTo>
                    <a:cubicBezTo>
                      <a:pt x="72600" y="342628"/>
                      <a:pt x="41554" y="345494"/>
                      <a:pt x="10986" y="339763"/>
                    </a:cubicBezTo>
                    <a:cubicBezTo>
                      <a:pt x="6687" y="339763"/>
                      <a:pt x="478" y="341196"/>
                      <a:pt x="0" y="33355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ECC23D85-311A-4964-8141-C19CD2B962C3}"/>
                  </a:ext>
                </a:extLst>
              </p:cNvPr>
              <p:cNvSpPr/>
              <p:nvPr/>
            </p:nvSpPr>
            <p:spPr>
              <a:xfrm>
                <a:off x="2500691" y="5162417"/>
                <a:ext cx="325484" cy="310139"/>
              </a:xfrm>
              <a:custGeom>
                <a:avLst/>
                <a:gdLst>
                  <a:gd name="connsiteX0" fmla="*/ 11266 w 325484"/>
                  <a:gd name="connsiteY0" fmla="*/ 295333 h 310139"/>
                  <a:gd name="connsiteX1" fmla="*/ 1236 w 325484"/>
                  <a:gd name="connsiteY1" fmla="*/ 220344 h 310139"/>
                  <a:gd name="connsiteX2" fmla="*/ 10789 w 325484"/>
                  <a:gd name="connsiteY2" fmla="*/ 39799 h 310139"/>
                  <a:gd name="connsiteX3" fmla="*/ 32282 w 325484"/>
                  <a:gd name="connsiteY3" fmla="*/ 17828 h 310139"/>
                  <a:gd name="connsiteX4" fmla="*/ 289726 w 325484"/>
                  <a:gd name="connsiteY4" fmla="*/ 156 h 310139"/>
                  <a:gd name="connsiteX5" fmla="*/ 324116 w 325484"/>
                  <a:gd name="connsiteY5" fmla="*/ 42665 h 310139"/>
                  <a:gd name="connsiteX6" fmla="*/ 258202 w 325484"/>
                  <a:gd name="connsiteY6" fmla="*/ 310139 h 310139"/>
                  <a:gd name="connsiteX7" fmla="*/ 11266 w 325484"/>
                  <a:gd name="connsiteY7" fmla="*/ 295333 h 310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5484" h="310139">
                    <a:moveTo>
                      <a:pt x="11266" y="295333"/>
                    </a:moveTo>
                    <a:cubicBezTo>
                      <a:pt x="-3063" y="271929"/>
                      <a:pt x="-197" y="245659"/>
                      <a:pt x="1236" y="220344"/>
                    </a:cubicBezTo>
                    <a:cubicBezTo>
                      <a:pt x="4579" y="160163"/>
                      <a:pt x="8878" y="99981"/>
                      <a:pt x="10789" y="39799"/>
                    </a:cubicBezTo>
                    <a:cubicBezTo>
                      <a:pt x="11266" y="23560"/>
                      <a:pt x="16520" y="18783"/>
                      <a:pt x="32282" y="17828"/>
                    </a:cubicBezTo>
                    <a:cubicBezTo>
                      <a:pt x="118256" y="12574"/>
                      <a:pt x="204230" y="5887"/>
                      <a:pt x="289726" y="156"/>
                    </a:cubicBezTo>
                    <a:cubicBezTo>
                      <a:pt x="317429" y="-1755"/>
                      <a:pt x="329847" y="14007"/>
                      <a:pt x="324116" y="42665"/>
                    </a:cubicBezTo>
                    <a:cubicBezTo>
                      <a:pt x="313608" y="95682"/>
                      <a:pt x="279696" y="309184"/>
                      <a:pt x="258202" y="310139"/>
                    </a:cubicBezTo>
                    <a:cubicBezTo>
                      <a:pt x="215693" y="305841"/>
                      <a:pt x="23685" y="310139"/>
                      <a:pt x="11266" y="29533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7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E713C397-16B1-4F10-A6CD-D466F41E09E0}"/>
              </a:ext>
            </a:extLst>
          </p:cNvPr>
          <p:cNvSpPr/>
          <p:nvPr/>
        </p:nvSpPr>
        <p:spPr>
          <a:xfrm>
            <a:off x="2606713" y="5099929"/>
            <a:ext cx="2700000" cy="1008112"/>
          </a:xfrm>
          <a:prstGeom prst="rect">
            <a:avLst/>
          </a:prstGeom>
          <a:noFill/>
          <a:ln w="38100">
            <a:solidFill>
              <a:schemeClr val="accent3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A496C01-D9D1-4D65-9659-C03893AF02AD}"/>
              </a:ext>
            </a:extLst>
          </p:cNvPr>
          <p:cNvSpPr/>
          <p:nvPr/>
        </p:nvSpPr>
        <p:spPr>
          <a:xfrm>
            <a:off x="1185220" y="3813168"/>
            <a:ext cx="2700000" cy="100811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3141D18-73F2-4508-A83F-2E1FDB679E90}"/>
              </a:ext>
            </a:extLst>
          </p:cNvPr>
          <p:cNvSpPr/>
          <p:nvPr/>
        </p:nvSpPr>
        <p:spPr>
          <a:xfrm>
            <a:off x="807226" y="3940843"/>
            <a:ext cx="752762" cy="752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B9FB8F0-5721-421C-AE64-16506E00DACE}"/>
              </a:ext>
            </a:extLst>
          </p:cNvPr>
          <p:cNvSpPr/>
          <p:nvPr/>
        </p:nvSpPr>
        <p:spPr>
          <a:xfrm>
            <a:off x="2229482" y="5227605"/>
            <a:ext cx="752762" cy="752762"/>
          </a:xfrm>
          <a:prstGeom prst="rect">
            <a:avLst/>
          </a:prstGeom>
          <a:gradFill>
            <a:gsLst>
              <a:gs pos="0">
                <a:schemeClr val="accent3">
                  <a:lumMod val="85000"/>
                  <a:lumOff val="15000"/>
                </a:schemeClr>
              </a:gs>
              <a:gs pos="100000">
                <a:schemeClr val="accent3">
                  <a:lumMod val="85000"/>
                  <a:lumOff val="1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B93E425-0B94-4A7E-BE62-0E66D6C88EC4}"/>
              </a:ext>
            </a:extLst>
          </p:cNvPr>
          <p:cNvGrpSpPr/>
          <p:nvPr/>
        </p:nvGrpSpPr>
        <p:grpSpPr>
          <a:xfrm>
            <a:off x="1668893" y="3879949"/>
            <a:ext cx="2098288" cy="876790"/>
            <a:chOff x="3131840" y="2220253"/>
            <a:chExt cx="3096344" cy="87679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D93F273-1750-4EC1-8860-A69AB2C8C4A8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B92059C-22D0-42B0-AF57-BBB828921E91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D1F07BC-0ACF-475F-A8CD-4F07196E4A95}"/>
              </a:ext>
            </a:extLst>
          </p:cNvPr>
          <p:cNvGrpSpPr/>
          <p:nvPr/>
        </p:nvGrpSpPr>
        <p:grpSpPr>
          <a:xfrm>
            <a:off x="3116213" y="5158945"/>
            <a:ext cx="2098288" cy="876790"/>
            <a:chOff x="3131840" y="2220253"/>
            <a:chExt cx="3096344" cy="87679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51C3B21-B1D3-4AE8-92F5-9C9B11C544BC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0918FB4-2584-4FB2-83A0-23940444ADA5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5" name="Donut 39">
            <a:extLst>
              <a:ext uri="{FF2B5EF4-FFF2-40B4-BE49-F238E27FC236}">
                <a16:creationId xmlns:a16="http://schemas.microsoft.com/office/drawing/2014/main" id="{EB297E71-A2C2-474B-84CF-7CCBF130D80B}"/>
              </a:ext>
            </a:extLst>
          </p:cNvPr>
          <p:cNvSpPr/>
          <p:nvPr/>
        </p:nvSpPr>
        <p:spPr>
          <a:xfrm>
            <a:off x="2426713" y="542306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id="{EFD3F293-1B71-4C2A-8E4A-18896FF6413D}"/>
              </a:ext>
            </a:extLst>
          </p:cNvPr>
          <p:cNvSpPr>
            <a:spLocks noChangeAspect="1"/>
          </p:cNvSpPr>
          <p:nvPr/>
        </p:nvSpPr>
        <p:spPr>
          <a:xfrm>
            <a:off x="1010033" y="4154295"/>
            <a:ext cx="336743" cy="33955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grpSp>
        <p:nvGrpSpPr>
          <p:cNvPr id="87" name="그룹 93">
            <a:extLst>
              <a:ext uri="{FF2B5EF4-FFF2-40B4-BE49-F238E27FC236}">
                <a16:creationId xmlns:a16="http://schemas.microsoft.com/office/drawing/2014/main" id="{740D4E68-5B0A-4F18-B348-9CBF2A32EC1E}"/>
              </a:ext>
            </a:extLst>
          </p:cNvPr>
          <p:cNvGrpSpPr/>
          <p:nvPr/>
        </p:nvGrpSpPr>
        <p:grpSpPr>
          <a:xfrm>
            <a:off x="612530" y="1799270"/>
            <a:ext cx="4727028" cy="1755185"/>
            <a:chOff x="3944163" y="900937"/>
            <a:chExt cx="2236571" cy="1755185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5B40A6B-2CBB-48C0-A6AD-E226E58EDBAD}"/>
                </a:ext>
              </a:extLst>
            </p:cNvPr>
            <p:cNvSpPr txBox="1"/>
            <p:nvPr/>
          </p:nvSpPr>
          <p:spPr>
            <a:xfrm>
              <a:off x="3944164" y="1271127"/>
              <a:ext cx="223657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7F4FF14-8C56-40AB-A386-B762D30CF1C1}"/>
                </a:ext>
              </a:extLst>
            </p:cNvPr>
            <p:cNvSpPr txBox="1"/>
            <p:nvPr/>
          </p:nvSpPr>
          <p:spPr>
            <a:xfrm>
              <a:off x="3944163" y="900937"/>
              <a:ext cx="22365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Simple PowerPoint Presentation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115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11</cp:revision>
  <dcterms:created xsi:type="dcterms:W3CDTF">2018-02-18T19:39:47Z</dcterms:created>
  <dcterms:modified xsi:type="dcterms:W3CDTF">2021-04-19T01:47:00Z</dcterms:modified>
</cp:coreProperties>
</file>