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04" name="Graphic 17">
            <a:extLst>
              <a:ext uri="{FF2B5EF4-FFF2-40B4-BE49-F238E27FC236}">
                <a16:creationId xmlns:a16="http://schemas.microsoft.com/office/drawing/2014/main" id="{819ECF01-94D3-49ED-BEA8-4C17653026DC}"/>
              </a:ext>
            </a:extLst>
          </p:cNvPr>
          <p:cNvGrpSpPr/>
          <p:nvPr/>
        </p:nvGrpSpPr>
        <p:grpSpPr>
          <a:xfrm>
            <a:off x="648275" y="2318131"/>
            <a:ext cx="5710577" cy="3351360"/>
            <a:chOff x="2687161" y="3731096"/>
            <a:chExt cx="5158677" cy="3027467"/>
          </a:xfrm>
        </p:grpSpPr>
        <p:sp>
          <p:nvSpPr>
            <p:cNvPr id="1105" name="Freeform: Shape 1104">
              <a:extLst>
                <a:ext uri="{FF2B5EF4-FFF2-40B4-BE49-F238E27FC236}">
                  <a16:creationId xmlns:a16="http://schemas.microsoft.com/office/drawing/2014/main" id="{6370D139-5786-4AEE-9C2B-0ABFF42C8F46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6" name="Freeform: Shape 1105">
              <a:extLst>
                <a:ext uri="{FF2B5EF4-FFF2-40B4-BE49-F238E27FC236}">
                  <a16:creationId xmlns:a16="http://schemas.microsoft.com/office/drawing/2014/main" id="{EF6846D1-B72C-41E6-A6ED-4B29DE59D2BD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7" name="Freeform: Shape 1106">
              <a:extLst>
                <a:ext uri="{FF2B5EF4-FFF2-40B4-BE49-F238E27FC236}">
                  <a16:creationId xmlns:a16="http://schemas.microsoft.com/office/drawing/2014/main" id="{063A762B-E59C-41DF-9EA7-426DD4E5B765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8" name="Freeform: Shape 1107">
              <a:extLst>
                <a:ext uri="{FF2B5EF4-FFF2-40B4-BE49-F238E27FC236}">
                  <a16:creationId xmlns:a16="http://schemas.microsoft.com/office/drawing/2014/main" id="{F93C9C82-FCF6-41E3-954F-398B8EA995F6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9" name="Freeform: Shape 1108">
              <a:extLst>
                <a:ext uri="{FF2B5EF4-FFF2-40B4-BE49-F238E27FC236}">
                  <a16:creationId xmlns:a16="http://schemas.microsoft.com/office/drawing/2014/main" id="{EF6B8FE5-76D6-4C61-B888-BF1DE73CCD26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0" name="Freeform: Shape 1109">
              <a:extLst>
                <a:ext uri="{FF2B5EF4-FFF2-40B4-BE49-F238E27FC236}">
                  <a16:creationId xmlns:a16="http://schemas.microsoft.com/office/drawing/2014/main" id="{89BD0C7E-5603-498E-BDBD-C5361B193322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1" name="Freeform: Shape 1110">
              <a:extLst>
                <a:ext uri="{FF2B5EF4-FFF2-40B4-BE49-F238E27FC236}">
                  <a16:creationId xmlns:a16="http://schemas.microsoft.com/office/drawing/2014/main" id="{2CF95F7C-E028-4D74-B697-D9212C5303C4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2" name="Freeform: Shape 1111">
              <a:extLst>
                <a:ext uri="{FF2B5EF4-FFF2-40B4-BE49-F238E27FC236}">
                  <a16:creationId xmlns:a16="http://schemas.microsoft.com/office/drawing/2014/main" id="{186DF3BE-FD72-4915-8834-3E8139EAE80D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3" name="Freeform: Shape 1112">
              <a:extLst>
                <a:ext uri="{FF2B5EF4-FFF2-40B4-BE49-F238E27FC236}">
                  <a16:creationId xmlns:a16="http://schemas.microsoft.com/office/drawing/2014/main" id="{286D1D7B-A2F5-4EE4-8196-E5B54E2F2E86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4" name="Freeform: Shape 1113">
              <a:extLst>
                <a:ext uri="{FF2B5EF4-FFF2-40B4-BE49-F238E27FC236}">
                  <a16:creationId xmlns:a16="http://schemas.microsoft.com/office/drawing/2014/main" id="{A01B494C-8458-42B5-824D-E05BDE50F9C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5" name="Freeform: Shape 1114">
              <a:extLst>
                <a:ext uri="{FF2B5EF4-FFF2-40B4-BE49-F238E27FC236}">
                  <a16:creationId xmlns:a16="http://schemas.microsoft.com/office/drawing/2014/main" id="{23BFD975-D177-4659-8FE3-B9628AAC6BFE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6" name="Freeform: Shape 1115">
              <a:extLst>
                <a:ext uri="{FF2B5EF4-FFF2-40B4-BE49-F238E27FC236}">
                  <a16:creationId xmlns:a16="http://schemas.microsoft.com/office/drawing/2014/main" id="{29374B59-98AF-4CD7-8FDE-D4F02BC3039E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7" name="Freeform: Shape 1116">
              <a:extLst>
                <a:ext uri="{FF2B5EF4-FFF2-40B4-BE49-F238E27FC236}">
                  <a16:creationId xmlns:a16="http://schemas.microsoft.com/office/drawing/2014/main" id="{D4262282-8647-420A-947B-1C836389878F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8" name="Freeform: Shape 1117">
              <a:extLst>
                <a:ext uri="{FF2B5EF4-FFF2-40B4-BE49-F238E27FC236}">
                  <a16:creationId xmlns:a16="http://schemas.microsoft.com/office/drawing/2014/main" id="{A89D8FCE-A78C-48E4-971E-903B839A4416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9" name="Freeform: Shape 1118">
              <a:extLst>
                <a:ext uri="{FF2B5EF4-FFF2-40B4-BE49-F238E27FC236}">
                  <a16:creationId xmlns:a16="http://schemas.microsoft.com/office/drawing/2014/main" id="{80980470-85DA-4535-AB0D-5889EC7AD3BE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0" name="Freeform: Shape 1119">
              <a:extLst>
                <a:ext uri="{FF2B5EF4-FFF2-40B4-BE49-F238E27FC236}">
                  <a16:creationId xmlns:a16="http://schemas.microsoft.com/office/drawing/2014/main" id="{029FE7D9-CBE5-4F29-9881-B575A8305E10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1" name="Freeform: Shape 1120">
              <a:extLst>
                <a:ext uri="{FF2B5EF4-FFF2-40B4-BE49-F238E27FC236}">
                  <a16:creationId xmlns:a16="http://schemas.microsoft.com/office/drawing/2014/main" id="{ED30A5F4-829B-473B-8446-6CDCAD09E035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2" name="Freeform: Shape 1121">
              <a:extLst>
                <a:ext uri="{FF2B5EF4-FFF2-40B4-BE49-F238E27FC236}">
                  <a16:creationId xmlns:a16="http://schemas.microsoft.com/office/drawing/2014/main" id="{026E61F9-AE3D-415D-8822-64B9E1AFB59C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3" name="Freeform: Shape 1122">
              <a:extLst>
                <a:ext uri="{FF2B5EF4-FFF2-40B4-BE49-F238E27FC236}">
                  <a16:creationId xmlns:a16="http://schemas.microsoft.com/office/drawing/2014/main" id="{4527803A-1CC6-47EB-A41D-BBA8FB23004C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4" name="Freeform: Shape 1123">
              <a:extLst>
                <a:ext uri="{FF2B5EF4-FFF2-40B4-BE49-F238E27FC236}">
                  <a16:creationId xmlns:a16="http://schemas.microsoft.com/office/drawing/2014/main" id="{E1F0FA65-EAEE-421D-A3B4-5EE7C2BDA15A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5" name="Freeform: Shape 1124">
              <a:extLst>
                <a:ext uri="{FF2B5EF4-FFF2-40B4-BE49-F238E27FC236}">
                  <a16:creationId xmlns:a16="http://schemas.microsoft.com/office/drawing/2014/main" id="{B232B7DE-D2B3-49B3-ADA7-24B592121B44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6" name="Freeform: Shape 1125">
              <a:extLst>
                <a:ext uri="{FF2B5EF4-FFF2-40B4-BE49-F238E27FC236}">
                  <a16:creationId xmlns:a16="http://schemas.microsoft.com/office/drawing/2014/main" id="{A81D0265-AD92-4886-B030-584DF892AD42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7" name="Freeform: Shape 1126">
              <a:extLst>
                <a:ext uri="{FF2B5EF4-FFF2-40B4-BE49-F238E27FC236}">
                  <a16:creationId xmlns:a16="http://schemas.microsoft.com/office/drawing/2014/main" id="{CBA0B59B-4E0C-49E2-9F09-475F8140118D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8" name="Freeform: Shape 1127">
              <a:extLst>
                <a:ext uri="{FF2B5EF4-FFF2-40B4-BE49-F238E27FC236}">
                  <a16:creationId xmlns:a16="http://schemas.microsoft.com/office/drawing/2014/main" id="{0629FDD0-0892-46BF-8DAB-3A0B16C737DD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9" name="Freeform: Shape 1128">
              <a:extLst>
                <a:ext uri="{FF2B5EF4-FFF2-40B4-BE49-F238E27FC236}">
                  <a16:creationId xmlns:a16="http://schemas.microsoft.com/office/drawing/2014/main" id="{2DDC4595-82B8-4458-ACCA-719EEA28F656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0" name="Freeform: Shape 1129">
              <a:extLst>
                <a:ext uri="{FF2B5EF4-FFF2-40B4-BE49-F238E27FC236}">
                  <a16:creationId xmlns:a16="http://schemas.microsoft.com/office/drawing/2014/main" id="{D82F253D-6017-4B19-BD51-28D0ACB202A4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1" name="Freeform: Shape 1130">
              <a:extLst>
                <a:ext uri="{FF2B5EF4-FFF2-40B4-BE49-F238E27FC236}">
                  <a16:creationId xmlns:a16="http://schemas.microsoft.com/office/drawing/2014/main" id="{F5616E0C-8B9F-4533-9CB4-67EAB46F9422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2" name="Freeform: Shape 1131">
              <a:extLst>
                <a:ext uri="{FF2B5EF4-FFF2-40B4-BE49-F238E27FC236}">
                  <a16:creationId xmlns:a16="http://schemas.microsoft.com/office/drawing/2014/main" id="{DD43EB95-5DC4-427B-AB24-0B13C30DD9EC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3" name="Freeform: Shape 1132">
              <a:extLst>
                <a:ext uri="{FF2B5EF4-FFF2-40B4-BE49-F238E27FC236}">
                  <a16:creationId xmlns:a16="http://schemas.microsoft.com/office/drawing/2014/main" id="{BF554779-D20A-4F84-9CF3-85C948CEDE96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4" name="Freeform: Shape 1133">
              <a:extLst>
                <a:ext uri="{FF2B5EF4-FFF2-40B4-BE49-F238E27FC236}">
                  <a16:creationId xmlns:a16="http://schemas.microsoft.com/office/drawing/2014/main" id="{168E3F7C-CFB9-46E5-85A3-111D8EBB5B60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5" name="Freeform: Shape 1134">
              <a:extLst>
                <a:ext uri="{FF2B5EF4-FFF2-40B4-BE49-F238E27FC236}">
                  <a16:creationId xmlns:a16="http://schemas.microsoft.com/office/drawing/2014/main" id="{E02C0E7B-11A6-4A34-A40A-62C915528191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6" name="Freeform: Shape 1135">
              <a:extLst>
                <a:ext uri="{FF2B5EF4-FFF2-40B4-BE49-F238E27FC236}">
                  <a16:creationId xmlns:a16="http://schemas.microsoft.com/office/drawing/2014/main" id="{48100573-F4CF-4095-BDC8-FBA06E094568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7" name="Freeform: Shape 1136">
              <a:extLst>
                <a:ext uri="{FF2B5EF4-FFF2-40B4-BE49-F238E27FC236}">
                  <a16:creationId xmlns:a16="http://schemas.microsoft.com/office/drawing/2014/main" id="{6F05C1DF-4338-4564-B7FF-53A3894D95EE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8" name="Freeform: Shape 1137">
              <a:extLst>
                <a:ext uri="{FF2B5EF4-FFF2-40B4-BE49-F238E27FC236}">
                  <a16:creationId xmlns:a16="http://schemas.microsoft.com/office/drawing/2014/main" id="{FC337432-DD43-48ED-99FB-B7058E02C44C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9" name="Freeform: Shape 1138">
              <a:extLst>
                <a:ext uri="{FF2B5EF4-FFF2-40B4-BE49-F238E27FC236}">
                  <a16:creationId xmlns:a16="http://schemas.microsoft.com/office/drawing/2014/main" id="{40C8D05A-AFAE-45CD-8F1F-763E2E2EE238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0" name="Freeform: Shape 1139">
              <a:extLst>
                <a:ext uri="{FF2B5EF4-FFF2-40B4-BE49-F238E27FC236}">
                  <a16:creationId xmlns:a16="http://schemas.microsoft.com/office/drawing/2014/main" id="{1FB7A8E2-E22A-4B59-826D-9E3046150AC5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1" name="Freeform: Shape 1140">
              <a:extLst>
                <a:ext uri="{FF2B5EF4-FFF2-40B4-BE49-F238E27FC236}">
                  <a16:creationId xmlns:a16="http://schemas.microsoft.com/office/drawing/2014/main" id="{F36EE3F1-983B-48C8-8ABB-ADF79D218A39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2" name="Freeform: Shape 1141">
              <a:extLst>
                <a:ext uri="{FF2B5EF4-FFF2-40B4-BE49-F238E27FC236}">
                  <a16:creationId xmlns:a16="http://schemas.microsoft.com/office/drawing/2014/main" id="{862AE14B-CA08-41BE-8320-FD4912C19789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3" name="Freeform: Shape 1142">
              <a:extLst>
                <a:ext uri="{FF2B5EF4-FFF2-40B4-BE49-F238E27FC236}">
                  <a16:creationId xmlns:a16="http://schemas.microsoft.com/office/drawing/2014/main" id="{2454A3E6-35C2-4490-AC1D-869641AEE768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4" name="Freeform: Shape 1143">
              <a:extLst>
                <a:ext uri="{FF2B5EF4-FFF2-40B4-BE49-F238E27FC236}">
                  <a16:creationId xmlns:a16="http://schemas.microsoft.com/office/drawing/2014/main" id="{E1D96BF3-5D57-400A-9001-0287D9308A9E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5" name="Freeform: Shape 1144">
              <a:extLst>
                <a:ext uri="{FF2B5EF4-FFF2-40B4-BE49-F238E27FC236}">
                  <a16:creationId xmlns:a16="http://schemas.microsoft.com/office/drawing/2014/main" id="{A72F6719-927E-4BF6-A9A4-274CFFD62BFF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6" name="Freeform: Shape 1145">
              <a:extLst>
                <a:ext uri="{FF2B5EF4-FFF2-40B4-BE49-F238E27FC236}">
                  <a16:creationId xmlns:a16="http://schemas.microsoft.com/office/drawing/2014/main" id="{0CED0303-34CF-4F62-9FC1-93AC41548654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7" name="Freeform: Shape 1146">
              <a:extLst>
                <a:ext uri="{FF2B5EF4-FFF2-40B4-BE49-F238E27FC236}">
                  <a16:creationId xmlns:a16="http://schemas.microsoft.com/office/drawing/2014/main" id="{9E4B6C45-7B26-40EC-8D21-B3C7D9A6517F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8" name="Freeform: Shape 1147">
              <a:extLst>
                <a:ext uri="{FF2B5EF4-FFF2-40B4-BE49-F238E27FC236}">
                  <a16:creationId xmlns:a16="http://schemas.microsoft.com/office/drawing/2014/main" id="{7B4E5DD1-18E3-4D32-9457-CD2C213DCC52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9" name="Freeform: Shape 1148">
              <a:extLst>
                <a:ext uri="{FF2B5EF4-FFF2-40B4-BE49-F238E27FC236}">
                  <a16:creationId xmlns:a16="http://schemas.microsoft.com/office/drawing/2014/main" id="{8174D702-EB97-41FC-8BB9-D494112C8996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0" name="Freeform: Shape 1149">
              <a:extLst>
                <a:ext uri="{FF2B5EF4-FFF2-40B4-BE49-F238E27FC236}">
                  <a16:creationId xmlns:a16="http://schemas.microsoft.com/office/drawing/2014/main" id="{CF6302ED-00AD-4D1B-9921-1E1FBAD0494C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1" name="Freeform: Shape 1150">
              <a:extLst>
                <a:ext uri="{FF2B5EF4-FFF2-40B4-BE49-F238E27FC236}">
                  <a16:creationId xmlns:a16="http://schemas.microsoft.com/office/drawing/2014/main" id="{C6DFF924-0A2D-4640-AE8A-DFB672AEB9A0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2" name="Freeform: Shape 1151">
              <a:extLst>
                <a:ext uri="{FF2B5EF4-FFF2-40B4-BE49-F238E27FC236}">
                  <a16:creationId xmlns:a16="http://schemas.microsoft.com/office/drawing/2014/main" id="{0811C809-2F6E-409E-9450-D2E892FF8F26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3" name="Freeform: Shape 1152">
              <a:extLst>
                <a:ext uri="{FF2B5EF4-FFF2-40B4-BE49-F238E27FC236}">
                  <a16:creationId xmlns:a16="http://schemas.microsoft.com/office/drawing/2014/main" id="{3EF1C48D-80CF-479D-84FE-7AF3228B5CE9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4" name="Freeform: Shape 1153">
              <a:extLst>
                <a:ext uri="{FF2B5EF4-FFF2-40B4-BE49-F238E27FC236}">
                  <a16:creationId xmlns:a16="http://schemas.microsoft.com/office/drawing/2014/main" id="{E1E023F0-CA9C-4A68-9A73-E00BA85CA2F2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Freeform: Shape 1154">
              <a:extLst>
                <a:ext uri="{FF2B5EF4-FFF2-40B4-BE49-F238E27FC236}">
                  <a16:creationId xmlns:a16="http://schemas.microsoft.com/office/drawing/2014/main" id="{F8F64C3E-1215-47AE-919D-BDED60793BDB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6" name="Freeform: Shape 1155">
              <a:extLst>
                <a:ext uri="{FF2B5EF4-FFF2-40B4-BE49-F238E27FC236}">
                  <a16:creationId xmlns:a16="http://schemas.microsoft.com/office/drawing/2014/main" id="{3818FDA1-0929-4282-8888-D9456746DECC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1156">
              <a:extLst>
                <a:ext uri="{FF2B5EF4-FFF2-40B4-BE49-F238E27FC236}">
                  <a16:creationId xmlns:a16="http://schemas.microsoft.com/office/drawing/2014/main" id="{58BA19FE-11BE-4C92-A6A7-5BB41DBA0C43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8" name="Freeform: Shape 1157">
              <a:extLst>
                <a:ext uri="{FF2B5EF4-FFF2-40B4-BE49-F238E27FC236}">
                  <a16:creationId xmlns:a16="http://schemas.microsoft.com/office/drawing/2014/main" id="{24308490-BB29-435B-ABC7-5F4D1C876750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9" name="Freeform: Shape 1158">
              <a:extLst>
                <a:ext uri="{FF2B5EF4-FFF2-40B4-BE49-F238E27FC236}">
                  <a16:creationId xmlns:a16="http://schemas.microsoft.com/office/drawing/2014/main" id="{8F58D91B-E9B5-48EB-9186-12117F7246F1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0" name="Freeform: Shape 1159">
              <a:extLst>
                <a:ext uri="{FF2B5EF4-FFF2-40B4-BE49-F238E27FC236}">
                  <a16:creationId xmlns:a16="http://schemas.microsoft.com/office/drawing/2014/main" id="{FF64B86A-86CC-4362-A9C4-B2E0CB01F8A8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1" name="Freeform: Shape 1160">
              <a:extLst>
                <a:ext uri="{FF2B5EF4-FFF2-40B4-BE49-F238E27FC236}">
                  <a16:creationId xmlns:a16="http://schemas.microsoft.com/office/drawing/2014/main" id="{2EC85F5A-9C41-4B72-ACEC-7750AB77590C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2" name="Freeform: Shape 1161">
              <a:extLst>
                <a:ext uri="{FF2B5EF4-FFF2-40B4-BE49-F238E27FC236}">
                  <a16:creationId xmlns:a16="http://schemas.microsoft.com/office/drawing/2014/main" id="{41FD278F-CCDE-46E6-94F5-2F855F6EDFDF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3" name="Freeform: Shape 1162">
              <a:extLst>
                <a:ext uri="{FF2B5EF4-FFF2-40B4-BE49-F238E27FC236}">
                  <a16:creationId xmlns:a16="http://schemas.microsoft.com/office/drawing/2014/main" id="{6B8D4758-58CD-4173-944E-D4F47C571FA5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4" name="Freeform: Shape 1163">
              <a:extLst>
                <a:ext uri="{FF2B5EF4-FFF2-40B4-BE49-F238E27FC236}">
                  <a16:creationId xmlns:a16="http://schemas.microsoft.com/office/drawing/2014/main" id="{4EECA8F9-1814-4C24-BC01-2DFC7C88B404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5" name="Freeform: Shape 1164">
              <a:extLst>
                <a:ext uri="{FF2B5EF4-FFF2-40B4-BE49-F238E27FC236}">
                  <a16:creationId xmlns:a16="http://schemas.microsoft.com/office/drawing/2014/main" id="{83EC8E2F-A1FA-4EDC-B44B-AFB27F5CF202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6" name="Freeform: Shape 1165">
              <a:extLst>
                <a:ext uri="{FF2B5EF4-FFF2-40B4-BE49-F238E27FC236}">
                  <a16:creationId xmlns:a16="http://schemas.microsoft.com/office/drawing/2014/main" id="{6DDF1987-D143-464F-A295-8530C4D9218A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7" name="Freeform: Shape 1166">
              <a:extLst>
                <a:ext uri="{FF2B5EF4-FFF2-40B4-BE49-F238E27FC236}">
                  <a16:creationId xmlns:a16="http://schemas.microsoft.com/office/drawing/2014/main" id="{5D1022D9-379D-47D6-B87C-7660629298AB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8" name="Freeform: Shape 1167">
              <a:extLst>
                <a:ext uri="{FF2B5EF4-FFF2-40B4-BE49-F238E27FC236}">
                  <a16:creationId xmlns:a16="http://schemas.microsoft.com/office/drawing/2014/main" id="{71E34BAC-C6F2-4430-AD2B-242927EC9A4F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9" name="Freeform: Shape 1168">
              <a:extLst>
                <a:ext uri="{FF2B5EF4-FFF2-40B4-BE49-F238E27FC236}">
                  <a16:creationId xmlns:a16="http://schemas.microsoft.com/office/drawing/2014/main" id="{13CF8F5B-1F20-4AAE-9CF6-2A472C05D8DE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0" name="Freeform: Shape 1169">
              <a:extLst>
                <a:ext uri="{FF2B5EF4-FFF2-40B4-BE49-F238E27FC236}">
                  <a16:creationId xmlns:a16="http://schemas.microsoft.com/office/drawing/2014/main" id="{D71D686D-7F75-41EC-96FC-4EC21F80B499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1" name="Freeform: Shape 1170">
              <a:extLst>
                <a:ext uri="{FF2B5EF4-FFF2-40B4-BE49-F238E27FC236}">
                  <a16:creationId xmlns:a16="http://schemas.microsoft.com/office/drawing/2014/main" id="{A9BDF6F1-C451-42B7-8B91-ADDF9E4B4677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2" name="Freeform: Shape 1171">
              <a:extLst>
                <a:ext uri="{FF2B5EF4-FFF2-40B4-BE49-F238E27FC236}">
                  <a16:creationId xmlns:a16="http://schemas.microsoft.com/office/drawing/2014/main" id="{CE6E1B43-FF0D-446E-A08B-6D69095D5C2F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3" name="Freeform: Shape 1172">
              <a:extLst>
                <a:ext uri="{FF2B5EF4-FFF2-40B4-BE49-F238E27FC236}">
                  <a16:creationId xmlns:a16="http://schemas.microsoft.com/office/drawing/2014/main" id="{D99D41D7-E6BB-4ED9-A5E4-B9F7D91E5533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4" name="Freeform: Shape 1173">
              <a:extLst>
                <a:ext uri="{FF2B5EF4-FFF2-40B4-BE49-F238E27FC236}">
                  <a16:creationId xmlns:a16="http://schemas.microsoft.com/office/drawing/2014/main" id="{5B1ED299-3EDC-49E0-907B-147A2D4D215F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EE4E47EB-E1D6-42E1-9925-E8552987B724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6" name="Freeform: Shape 1175">
              <a:extLst>
                <a:ext uri="{FF2B5EF4-FFF2-40B4-BE49-F238E27FC236}">
                  <a16:creationId xmlns:a16="http://schemas.microsoft.com/office/drawing/2014/main" id="{9A24D989-8F39-4C4A-9B41-28EE8F6F902B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7" name="Freeform: Shape 1176">
              <a:extLst>
                <a:ext uri="{FF2B5EF4-FFF2-40B4-BE49-F238E27FC236}">
                  <a16:creationId xmlns:a16="http://schemas.microsoft.com/office/drawing/2014/main" id="{AD009E66-5A77-4FBE-9E45-B6C59BD8DC00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8" name="Freeform: Shape 1177">
              <a:extLst>
                <a:ext uri="{FF2B5EF4-FFF2-40B4-BE49-F238E27FC236}">
                  <a16:creationId xmlns:a16="http://schemas.microsoft.com/office/drawing/2014/main" id="{0BC2A0BF-2778-447C-853A-2A2EA09785BD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9" name="Freeform: Shape 1178">
              <a:extLst>
                <a:ext uri="{FF2B5EF4-FFF2-40B4-BE49-F238E27FC236}">
                  <a16:creationId xmlns:a16="http://schemas.microsoft.com/office/drawing/2014/main" id="{0EDF7969-7668-430F-9C36-E334076A61EF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0" name="Freeform: Shape 1179">
              <a:extLst>
                <a:ext uri="{FF2B5EF4-FFF2-40B4-BE49-F238E27FC236}">
                  <a16:creationId xmlns:a16="http://schemas.microsoft.com/office/drawing/2014/main" id="{E01949F8-155C-4453-91B8-B740C5B28E81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1" name="Freeform: Shape 1180">
              <a:extLst>
                <a:ext uri="{FF2B5EF4-FFF2-40B4-BE49-F238E27FC236}">
                  <a16:creationId xmlns:a16="http://schemas.microsoft.com/office/drawing/2014/main" id="{D41C9460-9D5C-4F57-A44F-471E02D93527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2" name="Freeform: Shape 1181">
              <a:extLst>
                <a:ext uri="{FF2B5EF4-FFF2-40B4-BE49-F238E27FC236}">
                  <a16:creationId xmlns:a16="http://schemas.microsoft.com/office/drawing/2014/main" id="{4AAB0D5E-F03E-4A55-9085-874B11C28486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3" name="Freeform: Shape 1182">
              <a:extLst>
                <a:ext uri="{FF2B5EF4-FFF2-40B4-BE49-F238E27FC236}">
                  <a16:creationId xmlns:a16="http://schemas.microsoft.com/office/drawing/2014/main" id="{8120A3E1-90A6-4411-BD1D-B16A07146B61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4" name="Freeform: Shape 1183">
              <a:extLst>
                <a:ext uri="{FF2B5EF4-FFF2-40B4-BE49-F238E27FC236}">
                  <a16:creationId xmlns:a16="http://schemas.microsoft.com/office/drawing/2014/main" id="{45FB5389-3D3F-49A1-8881-82F37786680C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5" name="Freeform: Shape 1184">
              <a:extLst>
                <a:ext uri="{FF2B5EF4-FFF2-40B4-BE49-F238E27FC236}">
                  <a16:creationId xmlns:a16="http://schemas.microsoft.com/office/drawing/2014/main" id="{245770F7-7F8C-482A-8DA2-A6514ADC8647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6" name="Freeform: Shape 1185">
              <a:extLst>
                <a:ext uri="{FF2B5EF4-FFF2-40B4-BE49-F238E27FC236}">
                  <a16:creationId xmlns:a16="http://schemas.microsoft.com/office/drawing/2014/main" id="{DA299C3E-1D4B-4EFC-9C25-CE4CC221E904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7" name="Freeform: Shape 1186">
              <a:extLst>
                <a:ext uri="{FF2B5EF4-FFF2-40B4-BE49-F238E27FC236}">
                  <a16:creationId xmlns:a16="http://schemas.microsoft.com/office/drawing/2014/main" id="{55E7DA83-4255-420A-87EC-C5C0E91D609F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8" name="Freeform: Shape 1187">
              <a:extLst>
                <a:ext uri="{FF2B5EF4-FFF2-40B4-BE49-F238E27FC236}">
                  <a16:creationId xmlns:a16="http://schemas.microsoft.com/office/drawing/2014/main" id="{3CE5A015-C4D2-4660-B043-7968F02B6AF1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9" name="Freeform: Shape 1188">
              <a:extLst>
                <a:ext uri="{FF2B5EF4-FFF2-40B4-BE49-F238E27FC236}">
                  <a16:creationId xmlns:a16="http://schemas.microsoft.com/office/drawing/2014/main" id="{0F7A0215-19C3-48C3-B590-FB376474711C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0" name="Freeform: Shape 1189">
              <a:extLst>
                <a:ext uri="{FF2B5EF4-FFF2-40B4-BE49-F238E27FC236}">
                  <a16:creationId xmlns:a16="http://schemas.microsoft.com/office/drawing/2014/main" id="{C0EEF715-D592-4FCB-AD8F-7FF2913BEEB6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no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1" name="Freeform: Shape 1190">
              <a:extLst>
                <a:ext uri="{FF2B5EF4-FFF2-40B4-BE49-F238E27FC236}">
                  <a16:creationId xmlns:a16="http://schemas.microsoft.com/office/drawing/2014/main" id="{2FB2DCA1-80A5-46CE-9104-A36B1FD00698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2" name="Freeform: Shape 1191">
              <a:extLst>
                <a:ext uri="{FF2B5EF4-FFF2-40B4-BE49-F238E27FC236}">
                  <a16:creationId xmlns:a16="http://schemas.microsoft.com/office/drawing/2014/main" id="{D83DC402-20D9-4FCE-BF07-0E31AB69E179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3" name="Freeform: Shape 1192">
              <a:extLst>
                <a:ext uri="{FF2B5EF4-FFF2-40B4-BE49-F238E27FC236}">
                  <a16:creationId xmlns:a16="http://schemas.microsoft.com/office/drawing/2014/main" id="{A28FC7FC-E4B4-43B2-82C2-7786405414AF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4" name="Freeform: Shape 1193">
              <a:extLst>
                <a:ext uri="{FF2B5EF4-FFF2-40B4-BE49-F238E27FC236}">
                  <a16:creationId xmlns:a16="http://schemas.microsoft.com/office/drawing/2014/main" id="{67155BC4-D7FE-4D30-B41D-1A451E10F9E2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5" name="Freeform: Shape 1194">
              <a:extLst>
                <a:ext uri="{FF2B5EF4-FFF2-40B4-BE49-F238E27FC236}">
                  <a16:creationId xmlns:a16="http://schemas.microsoft.com/office/drawing/2014/main" id="{6D90B579-7592-46F4-8E89-6DDDB57DFB2B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6" name="Freeform: Shape 1195">
              <a:extLst>
                <a:ext uri="{FF2B5EF4-FFF2-40B4-BE49-F238E27FC236}">
                  <a16:creationId xmlns:a16="http://schemas.microsoft.com/office/drawing/2014/main" id="{D9E75E04-D083-41C9-B597-8FC3462F3370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7" name="Freeform: Shape 1196">
              <a:extLst>
                <a:ext uri="{FF2B5EF4-FFF2-40B4-BE49-F238E27FC236}">
                  <a16:creationId xmlns:a16="http://schemas.microsoft.com/office/drawing/2014/main" id="{017A61E6-25AD-4AD2-8D42-88018C37690C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8" name="Freeform: Shape 1197">
              <a:extLst>
                <a:ext uri="{FF2B5EF4-FFF2-40B4-BE49-F238E27FC236}">
                  <a16:creationId xmlns:a16="http://schemas.microsoft.com/office/drawing/2014/main" id="{F6BF8C15-94EA-4C0D-B332-44CA38F28D15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1198">
              <a:extLst>
                <a:ext uri="{FF2B5EF4-FFF2-40B4-BE49-F238E27FC236}">
                  <a16:creationId xmlns:a16="http://schemas.microsoft.com/office/drawing/2014/main" id="{4CD480FE-DC22-4B78-9AD8-14FB08A4B879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0" name="Freeform: Shape 1199">
              <a:extLst>
                <a:ext uri="{FF2B5EF4-FFF2-40B4-BE49-F238E27FC236}">
                  <a16:creationId xmlns:a16="http://schemas.microsoft.com/office/drawing/2014/main" id="{4B8254D9-1338-41C4-BB14-2E7ED7B7D3D3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1" name="Freeform: Shape 1200">
              <a:extLst>
                <a:ext uri="{FF2B5EF4-FFF2-40B4-BE49-F238E27FC236}">
                  <a16:creationId xmlns:a16="http://schemas.microsoft.com/office/drawing/2014/main" id="{70E651F1-8942-430D-A4E9-D23104B093BE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2" name="Freeform: Shape 1201">
              <a:extLst>
                <a:ext uri="{FF2B5EF4-FFF2-40B4-BE49-F238E27FC236}">
                  <a16:creationId xmlns:a16="http://schemas.microsoft.com/office/drawing/2014/main" id="{001E8021-A9D4-4D59-8904-1923A63F65D2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3" name="Freeform: Shape 1202">
              <a:extLst>
                <a:ext uri="{FF2B5EF4-FFF2-40B4-BE49-F238E27FC236}">
                  <a16:creationId xmlns:a16="http://schemas.microsoft.com/office/drawing/2014/main" id="{07007AA6-6D05-4C8A-BFB2-9F3D7B9CE9EE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4" name="Freeform: Shape 1203">
              <a:extLst>
                <a:ext uri="{FF2B5EF4-FFF2-40B4-BE49-F238E27FC236}">
                  <a16:creationId xmlns:a16="http://schemas.microsoft.com/office/drawing/2014/main" id="{9DC847DA-7E60-4B03-9C79-99BBADB2C451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5" name="Freeform: Shape 1204">
              <a:extLst>
                <a:ext uri="{FF2B5EF4-FFF2-40B4-BE49-F238E27FC236}">
                  <a16:creationId xmlns:a16="http://schemas.microsoft.com/office/drawing/2014/main" id="{C9367216-44C2-4602-8BD8-2702A03F08DF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6" name="Freeform: Shape 1205">
              <a:extLst>
                <a:ext uri="{FF2B5EF4-FFF2-40B4-BE49-F238E27FC236}">
                  <a16:creationId xmlns:a16="http://schemas.microsoft.com/office/drawing/2014/main" id="{190F86E4-303A-4465-B949-C9577A1FADDF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7" name="Freeform: Shape 1206">
              <a:extLst>
                <a:ext uri="{FF2B5EF4-FFF2-40B4-BE49-F238E27FC236}">
                  <a16:creationId xmlns:a16="http://schemas.microsoft.com/office/drawing/2014/main" id="{5CD9E8DF-0407-4F60-A5EB-6664AB5825EC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8" name="Freeform: Shape 1207">
              <a:extLst>
                <a:ext uri="{FF2B5EF4-FFF2-40B4-BE49-F238E27FC236}">
                  <a16:creationId xmlns:a16="http://schemas.microsoft.com/office/drawing/2014/main" id="{E65F5210-D039-4FFE-BCFF-03F361B70E19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9" name="Freeform: Shape 1208">
              <a:extLst>
                <a:ext uri="{FF2B5EF4-FFF2-40B4-BE49-F238E27FC236}">
                  <a16:creationId xmlns:a16="http://schemas.microsoft.com/office/drawing/2014/main" id="{154BD9AD-B4C4-4401-9D62-27A057B464AE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0" name="Freeform: Shape 1209">
              <a:extLst>
                <a:ext uri="{FF2B5EF4-FFF2-40B4-BE49-F238E27FC236}">
                  <a16:creationId xmlns:a16="http://schemas.microsoft.com/office/drawing/2014/main" id="{01500DCD-B5EE-4E57-88F7-1345519EA5F1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1" name="Freeform: Shape 1210">
              <a:extLst>
                <a:ext uri="{FF2B5EF4-FFF2-40B4-BE49-F238E27FC236}">
                  <a16:creationId xmlns:a16="http://schemas.microsoft.com/office/drawing/2014/main" id="{1BCD26E7-47EA-40E9-810B-DE1F2BD80F41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2" name="Freeform: Shape 1211">
              <a:extLst>
                <a:ext uri="{FF2B5EF4-FFF2-40B4-BE49-F238E27FC236}">
                  <a16:creationId xmlns:a16="http://schemas.microsoft.com/office/drawing/2014/main" id="{BA7266A5-A026-4EA7-AED3-59FCA00D65DE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3" name="Freeform: Shape 1212">
              <a:extLst>
                <a:ext uri="{FF2B5EF4-FFF2-40B4-BE49-F238E27FC236}">
                  <a16:creationId xmlns:a16="http://schemas.microsoft.com/office/drawing/2014/main" id="{AE8DAC35-CAEE-44D5-B57C-9A573E64CBA7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4" name="Freeform: Shape 1213">
              <a:extLst>
                <a:ext uri="{FF2B5EF4-FFF2-40B4-BE49-F238E27FC236}">
                  <a16:creationId xmlns:a16="http://schemas.microsoft.com/office/drawing/2014/main" id="{2538699E-0208-4DDE-95E7-A10585FFAF1E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5" name="Freeform: Shape 1214">
              <a:extLst>
                <a:ext uri="{FF2B5EF4-FFF2-40B4-BE49-F238E27FC236}">
                  <a16:creationId xmlns:a16="http://schemas.microsoft.com/office/drawing/2014/main" id="{7219CF63-C3C5-4136-9C6A-0E8D4BCE3472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6" name="Freeform: Shape 1215">
              <a:extLst>
                <a:ext uri="{FF2B5EF4-FFF2-40B4-BE49-F238E27FC236}">
                  <a16:creationId xmlns:a16="http://schemas.microsoft.com/office/drawing/2014/main" id="{8A584C8F-77FE-4432-AC04-0813C46F8DBA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7" name="Group 1216">
            <a:extLst>
              <a:ext uri="{FF2B5EF4-FFF2-40B4-BE49-F238E27FC236}">
                <a16:creationId xmlns:a16="http://schemas.microsoft.com/office/drawing/2014/main" id="{0C571B95-AE9A-450C-B550-93EA7600DF88}"/>
              </a:ext>
            </a:extLst>
          </p:cNvPr>
          <p:cNvGrpSpPr/>
          <p:nvPr/>
        </p:nvGrpSpPr>
        <p:grpSpPr>
          <a:xfrm>
            <a:off x="8694747" y="1744750"/>
            <a:ext cx="2696956" cy="376415"/>
            <a:chOff x="8288570" y="5180606"/>
            <a:chExt cx="2696956" cy="376415"/>
          </a:xfrm>
        </p:grpSpPr>
        <p:sp>
          <p:nvSpPr>
            <p:cNvPr id="1218" name="Freeform: Shape 1217">
              <a:extLst>
                <a:ext uri="{FF2B5EF4-FFF2-40B4-BE49-F238E27FC236}">
                  <a16:creationId xmlns:a16="http://schemas.microsoft.com/office/drawing/2014/main" id="{809C3F85-3A07-4EB5-8728-1D9BE6EE90D1}"/>
                </a:ext>
              </a:extLst>
            </p:cNvPr>
            <p:cNvSpPr/>
            <p:nvPr/>
          </p:nvSpPr>
          <p:spPr>
            <a:xfrm>
              <a:off x="8288570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9" name="Freeform: Shape 1218">
              <a:extLst>
                <a:ext uri="{FF2B5EF4-FFF2-40B4-BE49-F238E27FC236}">
                  <a16:creationId xmlns:a16="http://schemas.microsoft.com/office/drawing/2014/main" id="{7F0DEFE1-AAF6-4A5E-8CC5-62B894E6D0A4}"/>
                </a:ext>
              </a:extLst>
            </p:cNvPr>
            <p:cNvSpPr/>
            <p:nvPr/>
          </p:nvSpPr>
          <p:spPr>
            <a:xfrm>
              <a:off x="8560309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0" name="Freeform: Shape 1219">
              <a:extLst>
                <a:ext uri="{FF2B5EF4-FFF2-40B4-BE49-F238E27FC236}">
                  <a16:creationId xmlns:a16="http://schemas.microsoft.com/office/drawing/2014/main" id="{A4B8D7E9-FE5F-4296-9C83-23C04B2B8200}"/>
                </a:ext>
              </a:extLst>
            </p:cNvPr>
            <p:cNvSpPr/>
            <p:nvPr/>
          </p:nvSpPr>
          <p:spPr>
            <a:xfrm>
              <a:off x="8832048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1" name="Freeform: Shape 1220">
              <a:extLst>
                <a:ext uri="{FF2B5EF4-FFF2-40B4-BE49-F238E27FC236}">
                  <a16:creationId xmlns:a16="http://schemas.microsoft.com/office/drawing/2014/main" id="{D596E284-1E83-4044-BF50-EF1CDB186AB6}"/>
                </a:ext>
              </a:extLst>
            </p:cNvPr>
            <p:cNvSpPr/>
            <p:nvPr/>
          </p:nvSpPr>
          <p:spPr>
            <a:xfrm>
              <a:off x="9103787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2" name="Freeform: Shape 1221">
              <a:extLst>
                <a:ext uri="{FF2B5EF4-FFF2-40B4-BE49-F238E27FC236}">
                  <a16:creationId xmlns:a16="http://schemas.microsoft.com/office/drawing/2014/main" id="{651674D6-9F4D-4DCD-A666-D401E92A18FC}"/>
                </a:ext>
              </a:extLst>
            </p:cNvPr>
            <p:cNvSpPr/>
            <p:nvPr/>
          </p:nvSpPr>
          <p:spPr>
            <a:xfrm>
              <a:off x="9375526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3" name="Freeform: Shape 1222">
              <a:extLst>
                <a:ext uri="{FF2B5EF4-FFF2-40B4-BE49-F238E27FC236}">
                  <a16:creationId xmlns:a16="http://schemas.microsoft.com/office/drawing/2014/main" id="{0E00C51F-67C0-4807-8E05-B1F3982C325B}"/>
                </a:ext>
              </a:extLst>
            </p:cNvPr>
            <p:cNvSpPr/>
            <p:nvPr/>
          </p:nvSpPr>
          <p:spPr>
            <a:xfrm>
              <a:off x="9647265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accent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4" name="Freeform: Shape 1223">
              <a:extLst>
                <a:ext uri="{FF2B5EF4-FFF2-40B4-BE49-F238E27FC236}">
                  <a16:creationId xmlns:a16="http://schemas.microsoft.com/office/drawing/2014/main" id="{B3DC5F58-2C63-4DA3-9001-35FFF44358EC}"/>
                </a:ext>
              </a:extLst>
            </p:cNvPr>
            <p:cNvSpPr/>
            <p:nvPr/>
          </p:nvSpPr>
          <p:spPr>
            <a:xfrm>
              <a:off x="9919004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5" name="Freeform: Shape 1224">
              <a:extLst>
                <a:ext uri="{FF2B5EF4-FFF2-40B4-BE49-F238E27FC236}">
                  <a16:creationId xmlns:a16="http://schemas.microsoft.com/office/drawing/2014/main" id="{D5A7B680-F795-4287-AB07-375333575925}"/>
                </a:ext>
              </a:extLst>
            </p:cNvPr>
            <p:cNvSpPr/>
            <p:nvPr/>
          </p:nvSpPr>
          <p:spPr>
            <a:xfrm>
              <a:off x="10190743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6" name="Freeform: Shape 1225">
              <a:extLst>
                <a:ext uri="{FF2B5EF4-FFF2-40B4-BE49-F238E27FC236}">
                  <a16:creationId xmlns:a16="http://schemas.microsoft.com/office/drawing/2014/main" id="{D36793E3-288D-400F-B90C-86C6468DA28D}"/>
                </a:ext>
              </a:extLst>
            </p:cNvPr>
            <p:cNvSpPr/>
            <p:nvPr/>
          </p:nvSpPr>
          <p:spPr>
            <a:xfrm>
              <a:off x="10462482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7" name="Freeform: Shape 1226">
              <a:extLst>
                <a:ext uri="{FF2B5EF4-FFF2-40B4-BE49-F238E27FC236}">
                  <a16:creationId xmlns:a16="http://schemas.microsoft.com/office/drawing/2014/main" id="{0AECFA2B-67C7-447A-9EFB-242682DF8E0C}"/>
                </a:ext>
              </a:extLst>
            </p:cNvPr>
            <p:cNvSpPr/>
            <p:nvPr/>
          </p:nvSpPr>
          <p:spPr>
            <a:xfrm>
              <a:off x="10734224" y="5180606"/>
              <a:ext cx="251302" cy="376415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8" name="Group 1227">
            <a:extLst>
              <a:ext uri="{FF2B5EF4-FFF2-40B4-BE49-F238E27FC236}">
                <a16:creationId xmlns:a16="http://schemas.microsoft.com/office/drawing/2014/main" id="{3A5ABB1A-270C-4FA6-B1C6-38EC245E3B6E}"/>
              </a:ext>
            </a:extLst>
          </p:cNvPr>
          <p:cNvGrpSpPr/>
          <p:nvPr/>
        </p:nvGrpSpPr>
        <p:grpSpPr>
          <a:xfrm>
            <a:off x="8679592" y="4804079"/>
            <a:ext cx="2706826" cy="661867"/>
            <a:chOff x="7403211" y="4343290"/>
            <a:chExt cx="2706826" cy="661867"/>
          </a:xfrm>
        </p:grpSpPr>
        <p:sp>
          <p:nvSpPr>
            <p:cNvPr id="1229" name="Round Same Side Corner Rectangle 8">
              <a:extLst>
                <a:ext uri="{FF2B5EF4-FFF2-40B4-BE49-F238E27FC236}">
                  <a16:creationId xmlns:a16="http://schemas.microsoft.com/office/drawing/2014/main" id="{B7306DC9-C21F-420E-8A90-AE2831D6DB99}"/>
                </a:ext>
              </a:extLst>
            </p:cNvPr>
            <p:cNvSpPr/>
            <p:nvPr/>
          </p:nvSpPr>
          <p:spPr>
            <a:xfrm>
              <a:off x="7403211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0" name="Round Same Side Corner Rectangle 8">
              <a:extLst>
                <a:ext uri="{FF2B5EF4-FFF2-40B4-BE49-F238E27FC236}">
                  <a16:creationId xmlns:a16="http://schemas.microsoft.com/office/drawing/2014/main" id="{3701DF2D-8373-4B17-BCEE-D1B15C118008}"/>
                </a:ext>
              </a:extLst>
            </p:cNvPr>
            <p:cNvSpPr/>
            <p:nvPr/>
          </p:nvSpPr>
          <p:spPr>
            <a:xfrm>
              <a:off x="7676047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1" name="Round Same Side Corner Rectangle 8">
              <a:extLst>
                <a:ext uri="{FF2B5EF4-FFF2-40B4-BE49-F238E27FC236}">
                  <a16:creationId xmlns:a16="http://schemas.microsoft.com/office/drawing/2014/main" id="{FC0C769D-552E-4BFA-B171-840E5C7AD824}"/>
                </a:ext>
              </a:extLst>
            </p:cNvPr>
            <p:cNvSpPr/>
            <p:nvPr/>
          </p:nvSpPr>
          <p:spPr>
            <a:xfrm>
              <a:off x="7948883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2" name="Round Same Side Corner Rectangle 8">
              <a:extLst>
                <a:ext uri="{FF2B5EF4-FFF2-40B4-BE49-F238E27FC236}">
                  <a16:creationId xmlns:a16="http://schemas.microsoft.com/office/drawing/2014/main" id="{5347CE2E-59F8-4C35-AA08-A5B566633F2D}"/>
                </a:ext>
              </a:extLst>
            </p:cNvPr>
            <p:cNvSpPr/>
            <p:nvPr/>
          </p:nvSpPr>
          <p:spPr>
            <a:xfrm>
              <a:off x="8221719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3" name="Round Same Side Corner Rectangle 8">
              <a:extLst>
                <a:ext uri="{FF2B5EF4-FFF2-40B4-BE49-F238E27FC236}">
                  <a16:creationId xmlns:a16="http://schemas.microsoft.com/office/drawing/2014/main" id="{E125E0A9-434B-49F2-9769-71A6C7239A7B}"/>
                </a:ext>
              </a:extLst>
            </p:cNvPr>
            <p:cNvSpPr/>
            <p:nvPr/>
          </p:nvSpPr>
          <p:spPr>
            <a:xfrm>
              <a:off x="8494555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4" name="Round Same Side Corner Rectangle 8">
              <a:extLst>
                <a:ext uri="{FF2B5EF4-FFF2-40B4-BE49-F238E27FC236}">
                  <a16:creationId xmlns:a16="http://schemas.microsoft.com/office/drawing/2014/main" id="{4250B976-C06C-4FC9-9707-FA09B5822545}"/>
                </a:ext>
              </a:extLst>
            </p:cNvPr>
            <p:cNvSpPr/>
            <p:nvPr/>
          </p:nvSpPr>
          <p:spPr>
            <a:xfrm>
              <a:off x="8767391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5" name="Round Same Side Corner Rectangle 8">
              <a:extLst>
                <a:ext uri="{FF2B5EF4-FFF2-40B4-BE49-F238E27FC236}">
                  <a16:creationId xmlns:a16="http://schemas.microsoft.com/office/drawing/2014/main" id="{7A6265D4-FC8E-47BA-8B02-38633DAD0619}"/>
                </a:ext>
              </a:extLst>
            </p:cNvPr>
            <p:cNvSpPr/>
            <p:nvPr/>
          </p:nvSpPr>
          <p:spPr>
            <a:xfrm>
              <a:off x="9040227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6" name="Round Same Side Corner Rectangle 8">
              <a:extLst>
                <a:ext uri="{FF2B5EF4-FFF2-40B4-BE49-F238E27FC236}">
                  <a16:creationId xmlns:a16="http://schemas.microsoft.com/office/drawing/2014/main" id="{96A4933D-AC1C-4F79-826E-D5B52EB3CD57}"/>
                </a:ext>
              </a:extLst>
            </p:cNvPr>
            <p:cNvSpPr/>
            <p:nvPr/>
          </p:nvSpPr>
          <p:spPr>
            <a:xfrm>
              <a:off x="9313063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7" name="Round Same Side Corner Rectangle 8">
              <a:extLst>
                <a:ext uri="{FF2B5EF4-FFF2-40B4-BE49-F238E27FC236}">
                  <a16:creationId xmlns:a16="http://schemas.microsoft.com/office/drawing/2014/main" id="{D644C571-EF72-4E64-A15D-0B44335B8C44}"/>
                </a:ext>
              </a:extLst>
            </p:cNvPr>
            <p:cNvSpPr/>
            <p:nvPr/>
          </p:nvSpPr>
          <p:spPr>
            <a:xfrm>
              <a:off x="9585899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8" name="Round Same Side Corner Rectangle 8">
              <a:extLst>
                <a:ext uri="{FF2B5EF4-FFF2-40B4-BE49-F238E27FC236}">
                  <a16:creationId xmlns:a16="http://schemas.microsoft.com/office/drawing/2014/main" id="{086DB3FE-9221-41A1-8174-B4C5E6FAEB15}"/>
                </a:ext>
              </a:extLst>
            </p:cNvPr>
            <p:cNvSpPr/>
            <p:nvPr/>
          </p:nvSpPr>
          <p:spPr>
            <a:xfrm>
              <a:off x="9858735" y="4343290"/>
              <a:ext cx="251302" cy="66186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240" name="Oval 1239">
            <a:extLst>
              <a:ext uri="{FF2B5EF4-FFF2-40B4-BE49-F238E27FC236}">
                <a16:creationId xmlns:a16="http://schemas.microsoft.com/office/drawing/2014/main" id="{DB8680D1-0040-477B-8A41-C6CAEA19DBE3}"/>
              </a:ext>
            </a:extLst>
          </p:cNvPr>
          <p:cNvSpPr/>
          <p:nvPr/>
        </p:nvSpPr>
        <p:spPr>
          <a:xfrm>
            <a:off x="1479118" y="1729352"/>
            <a:ext cx="815125" cy="81512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>
            <a:extLst>
              <a:ext uri="{FF2B5EF4-FFF2-40B4-BE49-F238E27FC236}">
                <a16:creationId xmlns:a16="http://schemas.microsoft.com/office/drawing/2014/main" id="{B5F06B67-159C-4B3B-9844-BDA4AED6924F}"/>
              </a:ext>
            </a:extLst>
          </p:cNvPr>
          <p:cNvSpPr/>
          <p:nvPr/>
        </p:nvSpPr>
        <p:spPr>
          <a:xfrm>
            <a:off x="3048544" y="1729352"/>
            <a:ext cx="815125" cy="81512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Oval 1241">
            <a:extLst>
              <a:ext uri="{FF2B5EF4-FFF2-40B4-BE49-F238E27FC236}">
                <a16:creationId xmlns:a16="http://schemas.microsoft.com/office/drawing/2014/main" id="{A4F97C2B-1ED6-400D-BE29-01F356B10482}"/>
              </a:ext>
            </a:extLst>
          </p:cNvPr>
          <p:cNvSpPr/>
          <p:nvPr/>
        </p:nvSpPr>
        <p:spPr>
          <a:xfrm>
            <a:off x="4617969" y="1729352"/>
            <a:ext cx="815125" cy="81512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Freeform 47">
            <a:extLst>
              <a:ext uri="{FF2B5EF4-FFF2-40B4-BE49-F238E27FC236}">
                <a16:creationId xmlns:a16="http://schemas.microsoft.com/office/drawing/2014/main" id="{082D8B0A-A615-409D-B631-B1D139EC004A}"/>
              </a:ext>
            </a:extLst>
          </p:cNvPr>
          <p:cNvSpPr>
            <a:spLocks noChangeAspect="1"/>
          </p:cNvSpPr>
          <p:nvPr/>
        </p:nvSpPr>
        <p:spPr>
          <a:xfrm>
            <a:off x="1648250" y="1889097"/>
            <a:ext cx="474254" cy="473966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45" name="Freeform 48">
            <a:extLst>
              <a:ext uri="{FF2B5EF4-FFF2-40B4-BE49-F238E27FC236}">
                <a16:creationId xmlns:a16="http://schemas.microsoft.com/office/drawing/2014/main" id="{9C3C592A-2A71-49C4-8D8D-7716520C5159}"/>
              </a:ext>
            </a:extLst>
          </p:cNvPr>
          <p:cNvSpPr>
            <a:spLocks noChangeAspect="1"/>
          </p:cNvSpPr>
          <p:nvPr/>
        </p:nvSpPr>
        <p:spPr>
          <a:xfrm>
            <a:off x="3262038" y="1974099"/>
            <a:ext cx="473967" cy="394727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46" name="Freeform 99">
            <a:extLst>
              <a:ext uri="{FF2B5EF4-FFF2-40B4-BE49-F238E27FC236}">
                <a16:creationId xmlns:a16="http://schemas.microsoft.com/office/drawing/2014/main" id="{8DA6EB15-A49E-43BF-A593-6A0B9ED6BC1B}"/>
              </a:ext>
            </a:extLst>
          </p:cNvPr>
          <p:cNvSpPr>
            <a:spLocks noChangeAspect="1"/>
          </p:cNvSpPr>
          <p:nvPr/>
        </p:nvSpPr>
        <p:spPr>
          <a:xfrm>
            <a:off x="4842281" y="1894844"/>
            <a:ext cx="347788" cy="435167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247" name="Group 1246">
            <a:extLst>
              <a:ext uri="{FF2B5EF4-FFF2-40B4-BE49-F238E27FC236}">
                <a16:creationId xmlns:a16="http://schemas.microsoft.com/office/drawing/2014/main" id="{9FE5FE2F-1135-4D3C-B961-DED421E237B7}"/>
              </a:ext>
            </a:extLst>
          </p:cNvPr>
          <p:cNvGrpSpPr/>
          <p:nvPr/>
        </p:nvGrpSpPr>
        <p:grpSpPr>
          <a:xfrm>
            <a:off x="8568887" y="2190404"/>
            <a:ext cx="2854399" cy="646331"/>
            <a:chOff x="6498510" y="2360882"/>
            <a:chExt cx="2854399" cy="646331"/>
          </a:xfrm>
        </p:grpSpPr>
        <p:sp>
          <p:nvSpPr>
            <p:cNvPr id="1248" name="TextBox 1247">
              <a:extLst>
                <a:ext uri="{FF2B5EF4-FFF2-40B4-BE49-F238E27FC236}">
                  <a16:creationId xmlns:a16="http://schemas.microsoft.com/office/drawing/2014/main" id="{D07DC200-15AB-40CC-880D-66CF1CD19F4B}"/>
                </a:ext>
              </a:extLst>
            </p:cNvPr>
            <p:cNvSpPr txBox="1"/>
            <p:nvPr/>
          </p:nvSpPr>
          <p:spPr>
            <a:xfrm>
              <a:off x="6498510" y="2453215"/>
              <a:ext cx="88500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7729A5FD-C98D-4DEB-8963-653A8B1A93E7}"/>
                </a:ext>
              </a:extLst>
            </p:cNvPr>
            <p:cNvSpPr txBox="1"/>
            <p:nvPr/>
          </p:nvSpPr>
          <p:spPr>
            <a:xfrm>
              <a:off x="7415070" y="2360882"/>
              <a:ext cx="19378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50" name="Group 1249">
            <a:extLst>
              <a:ext uri="{FF2B5EF4-FFF2-40B4-BE49-F238E27FC236}">
                <a16:creationId xmlns:a16="http://schemas.microsoft.com/office/drawing/2014/main" id="{B209F0E4-0209-4597-B1B2-D6FD897C0F83}"/>
              </a:ext>
            </a:extLst>
          </p:cNvPr>
          <p:cNvGrpSpPr/>
          <p:nvPr/>
        </p:nvGrpSpPr>
        <p:grpSpPr>
          <a:xfrm>
            <a:off x="8633886" y="3084300"/>
            <a:ext cx="2832137" cy="667981"/>
            <a:chOff x="6532967" y="4003363"/>
            <a:chExt cx="2832137" cy="667981"/>
          </a:xfrm>
        </p:grpSpPr>
        <p:sp>
          <p:nvSpPr>
            <p:cNvPr id="1251" name="Round Same Side Corner Rectangle 20">
              <a:extLst>
                <a:ext uri="{FF2B5EF4-FFF2-40B4-BE49-F238E27FC236}">
                  <a16:creationId xmlns:a16="http://schemas.microsoft.com/office/drawing/2014/main" id="{0C5118A7-A7CC-4E49-B20D-D6215B1360D1}"/>
                </a:ext>
              </a:extLst>
            </p:cNvPr>
            <p:cNvSpPr/>
            <p:nvPr/>
          </p:nvSpPr>
          <p:spPr>
            <a:xfrm rot="10800000">
              <a:off x="6532967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2" name="Round Same Side Corner Rectangle 20">
              <a:extLst>
                <a:ext uri="{FF2B5EF4-FFF2-40B4-BE49-F238E27FC236}">
                  <a16:creationId xmlns:a16="http://schemas.microsoft.com/office/drawing/2014/main" id="{800F754D-E85B-42C6-AC72-34C9422015DB}"/>
                </a:ext>
              </a:extLst>
            </p:cNvPr>
            <p:cNvSpPr/>
            <p:nvPr/>
          </p:nvSpPr>
          <p:spPr>
            <a:xfrm rot="10800000">
              <a:off x="6812856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3" name="Round Same Side Corner Rectangle 20">
              <a:extLst>
                <a:ext uri="{FF2B5EF4-FFF2-40B4-BE49-F238E27FC236}">
                  <a16:creationId xmlns:a16="http://schemas.microsoft.com/office/drawing/2014/main" id="{3A356128-2471-4C64-B35E-FC227A28C24F}"/>
                </a:ext>
              </a:extLst>
            </p:cNvPr>
            <p:cNvSpPr/>
            <p:nvPr/>
          </p:nvSpPr>
          <p:spPr>
            <a:xfrm rot="10800000">
              <a:off x="7092745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4" name="Round Same Side Corner Rectangle 20">
              <a:extLst>
                <a:ext uri="{FF2B5EF4-FFF2-40B4-BE49-F238E27FC236}">
                  <a16:creationId xmlns:a16="http://schemas.microsoft.com/office/drawing/2014/main" id="{BF170747-052E-451A-B1F9-756C91EA0633}"/>
                </a:ext>
              </a:extLst>
            </p:cNvPr>
            <p:cNvSpPr/>
            <p:nvPr/>
          </p:nvSpPr>
          <p:spPr>
            <a:xfrm rot="10800000">
              <a:off x="7372634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5" name="Round Same Side Corner Rectangle 20">
              <a:extLst>
                <a:ext uri="{FF2B5EF4-FFF2-40B4-BE49-F238E27FC236}">
                  <a16:creationId xmlns:a16="http://schemas.microsoft.com/office/drawing/2014/main" id="{B1581D9D-8EF6-466F-9050-75439910A51D}"/>
                </a:ext>
              </a:extLst>
            </p:cNvPr>
            <p:cNvSpPr/>
            <p:nvPr/>
          </p:nvSpPr>
          <p:spPr>
            <a:xfrm rot="10800000">
              <a:off x="7652523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6" name="Round Same Side Corner Rectangle 20">
              <a:extLst>
                <a:ext uri="{FF2B5EF4-FFF2-40B4-BE49-F238E27FC236}">
                  <a16:creationId xmlns:a16="http://schemas.microsoft.com/office/drawing/2014/main" id="{CFFBDA5E-4EF6-4174-9562-1446E245F936}"/>
                </a:ext>
              </a:extLst>
            </p:cNvPr>
            <p:cNvSpPr/>
            <p:nvPr/>
          </p:nvSpPr>
          <p:spPr>
            <a:xfrm rot="10800000">
              <a:off x="7932412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7" name="Round Same Side Corner Rectangle 20">
              <a:extLst>
                <a:ext uri="{FF2B5EF4-FFF2-40B4-BE49-F238E27FC236}">
                  <a16:creationId xmlns:a16="http://schemas.microsoft.com/office/drawing/2014/main" id="{1548189B-503E-45E1-9934-2454EA943150}"/>
                </a:ext>
              </a:extLst>
            </p:cNvPr>
            <p:cNvSpPr/>
            <p:nvPr/>
          </p:nvSpPr>
          <p:spPr>
            <a:xfrm rot="10800000">
              <a:off x="8212301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8" name="Round Same Side Corner Rectangle 20">
              <a:extLst>
                <a:ext uri="{FF2B5EF4-FFF2-40B4-BE49-F238E27FC236}">
                  <a16:creationId xmlns:a16="http://schemas.microsoft.com/office/drawing/2014/main" id="{5F546EFD-BB8E-4DDC-86A5-9A93997C7B6B}"/>
                </a:ext>
              </a:extLst>
            </p:cNvPr>
            <p:cNvSpPr/>
            <p:nvPr/>
          </p:nvSpPr>
          <p:spPr>
            <a:xfrm rot="10800000">
              <a:off x="8492190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9" name="Round Same Side Corner Rectangle 20">
              <a:extLst>
                <a:ext uri="{FF2B5EF4-FFF2-40B4-BE49-F238E27FC236}">
                  <a16:creationId xmlns:a16="http://schemas.microsoft.com/office/drawing/2014/main" id="{D7D59974-9136-44F7-848C-23766AC44AEA}"/>
                </a:ext>
              </a:extLst>
            </p:cNvPr>
            <p:cNvSpPr/>
            <p:nvPr/>
          </p:nvSpPr>
          <p:spPr>
            <a:xfrm rot="10800000">
              <a:off x="8772079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0" name="Round Same Side Corner Rectangle 20">
              <a:extLst>
                <a:ext uri="{FF2B5EF4-FFF2-40B4-BE49-F238E27FC236}">
                  <a16:creationId xmlns:a16="http://schemas.microsoft.com/office/drawing/2014/main" id="{9756BF3A-D4BC-4F65-AAC3-2E0D970A9E36}"/>
                </a:ext>
              </a:extLst>
            </p:cNvPr>
            <p:cNvSpPr/>
            <p:nvPr/>
          </p:nvSpPr>
          <p:spPr>
            <a:xfrm rot="10800000">
              <a:off x="9051968" y="4003363"/>
              <a:ext cx="313136" cy="66798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61" name="Group 1260">
            <a:extLst>
              <a:ext uri="{FF2B5EF4-FFF2-40B4-BE49-F238E27FC236}">
                <a16:creationId xmlns:a16="http://schemas.microsoft.com/office/drawing/2014/main" id="{66F6AB08-0065-42F3-9707-19A3968A4072}"/>
              </a:ext>
            </a:extLst>
          </p:cNvPr>
          <p:cNvGrpSpPr/>
          <p:nvPr/>
        </p:nvGrpSpPr>
        <p:grpSpPr>
          <a:xfrm>
            <a:off x="8633886" y="3880579"/>
            <a:ext cx="2854399" cy="646331"/>
            <a:chOff x="6498510" y="2360882"/>
            <a:chExt cx="2854399" cy="646331"/>
          </a:xfrm>
        </p:grpSpPr>
        <p:sp>
          <p:nvSpPr>
            <p:cNvPr id="1262" name="TextBox 1261">
              <a:extLst>
                <a:ext uri="{FF2B5EF4-FFF2-40B4-BE49-F238E27FC236}">
                  <a16:creationId xmlns:a16="http://schemas.microsoft.com/office/drawing/2014/main" id="{51EB3B4F-6ACC-4F10-B7D5-6D3B9EF63EC3}"/>
                </a:ext>
              </a:extLst>
            </p:cNvPr>
            <p:cNvSpPr txBox="1"/>
            <p:nvPr/>
          </p:nvSpPr>
          <p:spPr>
            <a:xfrm>
              <a:off x="6498510" y="2453215"/>
              <a:ext cx="88500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63" name="TextBox 1262">
              <a:extLst>
                <a:ext uri="{FF2B5EF4-FFF2-40B4-BE49-F238E27FC236}">
                  <a16:creationId xmlns:a16="http://schemas.microsoft.com/office/drawing/2014/main" id="{2CD6884E-95BC-4B64-BEEE-D5B512905428}"/>
                </a:ext>
              </a:extLst>
            </p:cNvPr>
            <p:cNvSpPr txBox="1"/>
            <p:nvPr/>
          </p:nvSpPr>
          <p:spPr>
            <a:xfrm>
              <a:off x="7415070" y="2360882"/>
              <a:ext cx="19378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4" name="Group 1263">
            <a:extLst>
              <a:ext uri="{FF2B5EF4-FFF2-40B4-BE49-F238E27FC236}">
                <a16:creationId xmlns:a16="http://schemas.microsoft.com/office/drawing/2014/main" id="{76772942-8581-4C21-80B4-5AE0CCBA084D}"/>
              </a:ext>
            </a:extLst>
          </p:cNvPr>
          <p:cNvGrpSpPr/>
          <p:nvPr/>
        </p:nvGrpSpPr>
        <p:grpSpPr>
          <a:xfrm>
            <a:off x="8679592" y="5597301"/>
            <a:ext cx="2854399" cy="646331"/>
            <a:chOff x="6498510" y="2360882"/>
            <a:chExt cx="2854399" cy="646331"/>
          </a:xfrm>
        </p:grpSpPr>
        <p:sp>
          <p:nvSpPr>
            <p:cNvPr id="1265" name="TextBox 1264">
              <a:extLst>
                <a:ext uri="{FF2B5EF4-FFF2-40B4-BE49-F238E27FC236}">
                  <a16:creationId xmlns:a16="http://schemas.microsoft.com/office/drawing/2014/main" id="{24F01FFE-154A-42D0-A00F-2A02BAD12926}"/>
                </a:ext>
              </a:extLst>
            </p:cNvPr>
            <p:cNvSpPr txBox="1"/>
            <p:nvPr/>
          </p:nvSpPr>
          <p:spPr>
            <a:xfrm>
              <a:off x="6498510" y="2453215"/>
              <a:ext cx="88500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50%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66" name="TextBox 1265">
              <a:extLst>
                <a:ext uri="{FF2B5EF4-FFF2-40B4-BE49-F238E27FC236}">
                  <a16:creationId xmlns:a16="http://schemas.microsoft.com/office/drawing/2014/main" id="{143280BB-85CA-46E4-96DC-D8F00398B43E}"/>
                </a:ext>
              </a:extLst>
            </p:cNvPr>
            <p:cNvSpPr txBox="1"/>
            <p:nvPr/>
          </p:nvSpPr>
          <p:spPr>
            <a:xfrm>
              <a:off x="7415070" y="2360882"/>
              <a:ext cx="19378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7" name="Group 1266">
            <a:extLst>
              <a:ext uri="{FF2B5EF4-FFF2-40B4-BE49-F238E27FC236}">
                <a16:creationId xmlns:a16="http://schemas.microsoft.com/office/drawing/2014/main" id="{3CA27B5C-5FE6-435C-B0AD-AA6C3AE7932B}"/>
              </a:ext>
            </a:extLst>
          </p:cNvPr>
          <p:cNvGrpSpPr/>
          <p:nvPr/>
        </p:nvGrpSpPr>
        <p:grpSpPr>
          <a:xfrm>
            <a:off x="6777546" y="1959665"/>
            <a:ext cx="1098796" cy="2075406"/>
            <a:chOff x="208600" y="1261447"/>
            <a:chExt cx="1217670" cy="2299935"/>
          </a:xfrm>
        </p:grpSpPr>
        <p:grpSp>
          <p:nvGrpSpPr>
            <p:cNvPr id="1268" name="그룹 2">
              <a:extLst>
                <a:ext uri="{FF2B5EF4-FFF2-40B4-BE49-F238E27FC236}">
                  <a16:creationId xmlns:a16="http://schemas.microsoft.com/office/drawing/2014/main" id="{52483971-83E3-40DE-B822-2F2D9A3161C5}"/>
                </a:ext>
              </a:extLst>
            </p:cNvPr>
            <p:cNvGrpSpPr/>
            <p:nvPr/>
          </p:nvGrpSpPr>
          <p:grpSpPr>
            <a:xfrm>
              <a:off x="208600" y="1261447"/>
              <a:ext cx="1217670" cy="2299935"/>
              <a:chOff x="9406779" y="538766"/>
              <a:chExt cx="1512168" cy="2856184"/>
            </a:xfrm>
          </p:grpSpPr>
          <p:sp>
            <p:nvSpPr>
              <p:cNvPr id="1273" name="Hexagon 5">
                <a:extLst>
                  <a:ext uri="{FF2B5EF4-FFF2-40B4-BE49-F238E27FC236}">
                    <a16:creationId xmlns:a16="http://schemas.microsoft.com/office/drawing/2014/main" id="{F2E455BD-65DC-4A7C-B69B-EED565198C9B}"/>
                  </a:ext>
                </a:extLst>
              </p:cNvPr>
              <p:cNvSpPr/>
              <p:nvPr/>
            </p:nvSpPr>
            <p:spPr>
              <a:xfrm rot="5400000">
                <a:off x="9641312" y="1623286"/>
                <a:ext cx="1043105" cy="1215358"/>
              </a:xfrm>
              <a:custGeom>
                <a:avLst/>
                <a:gdLst/>
                <a:ahLst/>
                <a:cxnLst/>
                <a:rect l="l" t="t" r="r" b="b"/>
                <a:pathLst>
                  <a:path w="865232" h="1008112">
                    <a:moveTo>
                      <a:pt x="0" y="1008112"/>
                    </a:moveTo>
                    <a:lnTo>
                      <a:pt x="0" y="0"/>
                    </a:lnTo>
                    <a:lnTo>
                      <a:pt x="752103" y="0"/>
                    </a:lnTo>
                    <a:lnTo>
                      <a:pt x="865232" y="226258"/>
                    </a:lnTo>
                    <a:lnTo>
                      <a:pt x="865232" y="781855"/>
                    </a:lnTo>
                    <a:lnTo>
                      <a:pt x="752103" y="100811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74" name="Hexagon 5">
                <a:extLst>
                  <a:ext uri="{FF2B5EF4-FFF2-40B4-BE49-F238E27FC236}">
                    <a16:creationId xmlns:a16="http://schemas.microsoft.com/office/drawing/2014/main" id="{44153BDE-FFDF-463F-9743-BD35F513A8D3}"/>
                  </a:ext>
                </a:extLst>
              </p:cNvPr>
              <p:cNvSpPr/>
              <p:nvPr/>
            </p:nvSpPr>
            <p:spPr>
              <a:xfrm rot="5400000">
                <a:off x="8734771" y="1210774"/>
                <a:ext cx="2856184" cy="1512168"/>
              </a:xfrm>
              <a:custGeom>
                <a:avLst/>
                <a:gdLst/>
                <a:ahLst/>
                <a:cxnLst/>
                <a:rect l="l" t="t" r="r" b="b"/>
                <a:pathLst>
                  <a:path w="2856184" h="1512168">
                    <a:moveTo>
                      <a:pt x="62876" y="745441"/>
                    </a:moveTo>
                    <a:cubicBezTo>
                      <a:pt x="62876" y="775264"/>
                      <a:pt x="87053" y="799441"/>
                      <a:pt x="116876" y="799441"/>
                    </a:cubicBezTo>
                    <a:cubicBezTo>
                      <a:pt x="146699" y="799441"/>
                      <a:pt x="170876" y="775264"/>
                      <a:pt x="170876" y="745441"/>
                    </a:cubicBezTo>
                    <a:cubicBezTo>
                      <a:pt x="170876" y="715618"/>
                      <a:pt x="146699" y="691441"/>
                      <a:pt x="116876" y="691441"/>
                    </a:cubicBezTo>
                    <a:cubicBezTo>
                      <a:pt x="87053" y="691441"/>
                      <a:pt x="62876" y="715618"/>
                      <a:pt x="62876" y="745441"/>
                    </a:cubicBezTo>
                    <a:close/>
                    <a:moveTo>
                      <a:pt x="0" y="858883"/>
                    </a:moveTo>
                    <a:lnTo>
                      <a:pt x="0" y="629643"/>
                    </a:lnTo>
                    <a:cubicBezTo>
                      <a:pt x="0" y="593524"/>
                      <a:pt x="29281" y="564243"/>
                      <a:pt x="65400" y="564243"/>
                    </a:cubicBezTo>
                    <a:lnTo>
                      <a:pt x="191353" y="564243"/>
                    </a:lnTo>
                    <a:lnTo>
                      <a:pt x="191353" y="339392"/>
                    </a:lnTo>
                    <a:lnTo>
                      <a:pt x="361048" y="0"/>
                    </a:lnTo>
                    <a:lnTo>
                      <a:pt x="2157221" y="0"/>
                    </a:lnTo>
                    <a:lnTo>
                      <a:pt x="2326914" y="339386"/>
                    </a:lnTo>
                    <a:lnTo>
                      <a:pt x="2326914" y="625867"/>
                    </a:lnTo>
                    <a:lnTo>
                      <a:pt x="2856184" y="625867"/>
                    </a:lnTo>
                    <a:lnTo>
                      <a:pt x="2856184" y="886301"/>
                    </a:lnTo>
                    <a:lnTo>
                      <a:pt x="2326914" y="886301"/>
                    </a:lnTo>
                    <a:lnTo>
                      <a:pt x="2326914" y="1034706"/>
                    </a:lnTo>
                    <a:lnTo>
                      <a:pt x="2616894" y="1034706"/>
                    </a:lnTo>
                    <a:lnTo>
                      <a:pt x="2616894" y="1164923"/>
                    </a:lnTo>
                    <a:lnTo>
                      <a:pt x="2326914" y="1164923"/>
                    </a:lnTo>
                    <a:lnTo>
                      <a:pt x="2326914" y="1172782"/>
                    </a:lnTo>
                    <a:lnTo>
                      <a:pt x="2157221" y="1512168"/>
                    </a:lnTo>
                    <a:lnTo>
                      <a:pt x="361048" y="1512168"/>
                    </a:lnTo>
                    <a:lnTo>
                      <a:pt x="191353" y="1172777"/>
                    </a:lnTo>
                    <a:lnTo>
                      <a:pt x="191353" y="924283"/>
                    </a:lnTo>
                    <a:lnTo>
                      <a:pt x="65400" y="924283"/>
                    </a:lnTo>
                    <a:cubicBezTo>
                      <a:pt x="29281" y="924283"/>
                      <a:pt x="0" y="895002"/>
                      <a:pt x="0" y="858883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269" name="Rounded Rectangle 20">
              <a:extLst>
                <a:ext uri="{FF2B5EF4-FFF2-40B4-BE49-F238E27FC236}">
                  <a16:creationId xmlns:a16="http://schemas.microsoft.com/office/drawing/2014/main" id="{478A8F07-8069-4A45-A2B0-E30E67020D99}"/>
                </a:ext>
              </a:extLst>
            </p:cNvPr>
            <p:cNvSpPr/>
            <p:nvPr/>
          </p:nvSpPr>
          <p:spPr>
            <a:xfrm>
              <a:off x="626529" y="1849105"/>
              <a:ext cx="381810" cy="59998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70" name="Teardrop 21">
              <a:extLst>
                <a:ext uri="{FF2B5EF4-FFF2-40B4-BE49-F238E27FC236}">
                  <a16:creationId xmlns:a16="http://schemas.microsoft.com/office/drawing/2014/main" id="{8725D6D5-953A-421F-B8DA-D29BEDA56EB5}"/>
                </a:ext>
              </a:extLst>
            </p:cNvPr>
            <p:cNvSpPr/>
            <p:nvPr/>
          </p:nvSpPr>
          <p:spPr>
            <a:xfrm rot="18900000">
              <a:off x="720076" y="1993396"/>
              <a:ext cx="194718" cy="194718"/>
            </a:xfrm>
            <a:prstGeom prst="teardrop">
              <a:avLst>
                <a:gd name="adj" fmla="val 14164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71" name="Rectangle 22">
              <a:extLst>
                <a:ext uri="{FF2B5EF4-FFF2-40B4-BE49-F238E27FC236}">
                  <a16:creationId xmlns:a16="http://schemas.microsoft.com/office/drawing/2014/main" id="{564C9ABB-7AB4-4F85-B834-0CEDBB05E238}"/>
                </a:ext>
              </a:extLst>
            </p:cNvPr>
            <p:cNvSpPr/>
            <p:nvPr/>
          </p:nvSpPr>
          <p:spPr>
            <a:xfrm>
              <a:off x="694722" y="2250690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72" name="Rectangle 23">
              <a:extLst>
                <a:ext uri="{FF2B5EF4-FFF2-40B4-BE49-F238E27FC236}">
                  <a16:creationId xmlns:a16="http://schemas.microsoft.com/office/drawing/2014/main" id="{F18593BC-46E5-47DA-B85D-8B84EE691F22}"/>
                </a:ext>
              </a:extLst>
            </p:cNvPr>
            <p:cNvSpPr/>
            <p:nvPr/>
          </p:nvSpPr>
          <p:spPr>
            <a:xfrm>
              <a:off x="694722" y="2325321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cxnSp>
        <p:nvCxnSpPr>
          <p:cNvPr id="1275" name="Connector: Elbow 1274">
            <a:extLst>
              <a:ext uri="{FF2B5EF4-FFF2-40B4-BE49-F238E27FC236}">
                <a16:creationId xmlns:a16="http://schemas.microsoft.com/office/drawing/2014/main" id="{84685715-EDF6-414E-AFC5-AC0230E5D345}"/>
              </a:ext>
            </a:extLst>
          </p:cNvPr>
          <p:cNvCxnSpPr>
            <a:cxnSpLocks/>
            <a:stCxn id="1240" idx="4"/>
          </p:cNvCxnSpPr>
          <p:nvPr/>
        </p:nvCxnSpPr>
        <p:spPr>
          <a:xfrm rot="16200000" flipH="1">
            <a:off x="3742809" y="688349"/>
            <a:ext cx="1716969" cy="5429224"/>
          </a:xfrm>
          <a:prstGeom prst="bentConnector2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Straight Connector 1275">
            <a:extLst>
              <a:ext uri="{FF2B5EF4-FFF2-40B4-BE49-F238E27FC236}">
                <a16:creationId xmlns:a16="http://schemas.microsoft.com/office/drawing/2014/main" id="{2885484C-946E-49F8-AD52-328D3E3D0C8A}"/>
              </a:ext>
            </a:extLst>
          </p:cNvPr>
          <p:cNvCxnSpPr>
            <a:cxnSpLocks/>
          </p:cNvCxnSpPr>
          <p:nvPr/>
        </p:nvCxnSpPr>
        <p:spPr>
          <a:xfrm>
            <a:off x="7326942" y="3568257"/>
            <a:ext cx="0" cy="2082183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ctor: Elbow 1276">
            <a:extLst>
              <a:ext uri="{FF2B5EF4-FFF2-40B4-BE49-F238E27FC236}">
                <a16:creationId xmlns:a16="http://schemas.microsoft.com/office/drawing/2014/main" id="{A0105E79-8940-4BDA-9BBB-833D99B12D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85509" y="3190207"/>
            <a:ext cx="1705286" cy="398552"/>
          </a:xfrm>
          <a:prstGeom prst="bentConnector4">
            <a:avLst>
              <a:gd name="adj1" fmla="val 46887"/>
              <a:gd name="adj2" fmla="val 101712"/>
            </a:avLst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8" name="Group 1277">
            <a:extLst>
              <a:ext uri="{FF2B5EF4-FFF2-40B4-BE49-F238E27FC236}">
                <a16:creationId xmlns:a16="http://schemas.microsoft.com/office/drawing/2014/main" id="{25971294-96FB-418A-9A25-5F5B85E0F502}"/>
              </a:ext>
            </a:extLst>
          </p:cNvPr>
          <p:cNvGrpSpPr/>
          <p:nvPr/>
        </p:nvGrpSpPr>
        <p:grpSpPr>
          <a:xfrm>
            <a:off x="6882959" y="4653323"/>
            <a:ext cx="885548" cy="1429494"/>
            <a:chOff x="5488239" y="3038587"/>
            <a:chExt cx="885548" cy="1429494"/>
          </a:xfrm>
        </p:grpSpPr>
        <p:sp>
          <p:nvSpPr>
            <p:cNvPr id="1279" name="Freeform: Shape 1278">
              <a:extLst>
                <a:ext uri="{FF2B5EF4-FFF2-40B4-BE49-F238E27FC236}">
                  <a16:creationId xmlns:a16="http://schemas.microsoft.com/office/drawing/2014/main" id="{6E8B7F20-1866-4724-910F-6E1732E57451}"/>
                </a:ext>
              </a:extLst>
            </p:cNvPr>
            <p:cNvSpPr/>
            <p:nvPr/>
          </p:nvSpPr>
          <p:spPr>
            <a:xfrm>
              <a:off x="5488239" y="3038587"/>
              <a:ext cx="885548" cy="1429494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  <a:gd name="connsiteX0" fmla="*/ 0 w 564066"/>
                <a:gd name="connsiteY0" fmla="*/ 669061 h 942421"/>
                <a:gd name="connsiteX1" fmla="*/ 51564 w 564066"/>
                <a:gd name="connsiteY1" fmla="*/ 480301 h 942421"/>
                <a:gd name="connsiteX2" fmla="*/ 246770 w 564066"/>
                <a:gd name="connsiteY2" fmla="*/ 59043 h 942421"/>
                <a:gd name="connsiteX3" fmla="*/ 280378 w 564066"/>
                <a:gd name="connsiteY3" fmla="*/ 31880 h 942421"/>
                <a:gd name="connsiteX4" fmla="*/ 534514 w 564066"/>
                <a:gd name="connsiteY4" fmla="*/ 534627 h 942421"/>
                <a:gd name="connsiteX5" fmla="*/ 562598 w 564066"/>
                <a:gd name="connsiteY5" fmla="*/ 690699 h 942421"/>
                <a:gd name="connsiteX6" fmla="*/ 394095 w 564066"/>
                <a:gd name="connsiteY6" fmla="*/ 918133 h 942421"/>
                <a:gd name="connsiteX7" fmla="*/ 2762 w 564066"/>
                <a:gd name="connsiteY7" fmla="*/ 709575 h 942421"/>
                <a:gd name="connsiteX8" fmla="*/ 0 w 564066"/>
                <a:gd name="connsiteY8" fmla="*/ 669061 h 942421"/>
                <a:gd name="connsiteX0" fmla="*/ 0 w 564066"/>
                <a:gd name="connsiteY0" fmla="*/ 637353 h 910713"/>
                <a:gd name="connsiteX1" fmla="*/ 51564 w 564066"/>
                <a:gd name="connsiteY1" fmla="*/ 448593 h 910713"/>
                <a:gd name="connsiteX2" fmla="*/ 280378 w 564066"/>
                <a:gd name="connsiteY2" fmla="*/ 172 h 910713"/>
                <a:gd name="connsiteX3" fmla="*/ 534514 w 564066"/>
                <a:gd name="connsiteY3" fmla="*/ 502919 h 910713"/>
                <a:gd name="connsiteX4" fmla="*/ 562598 w 564066"/>
                <a:gd name="connsiteY4" fmla="*/ 658991 h 910713"/>
                <a:gd name="connsiteX5" fmla="*/ 394095 w 564066"/>
                <a:gd name="connsiteY5" fmla="*/ 886425 h 910713"/>
                <a:gd name="connsiteX6" fmla="*/ 2762 w 564066"/>
                <a:gd name="connsiteY6" fmla="*/ 677867 h 910713"/>
                <a:gd name="connsiteX7" fmla="*/ 0 w 564066"/>
                <a:gd name="connsiteY7" fmla="*/ 637353 h 910713"/>
                <a:gd name="connsiteX0" fmla="*/ 0 w 564066"/>
                <a:gd name="connsiteY0" fmla="*/ 644292 h 917652"/>
                <a:gd name="connsiteX1" fmla="*/ 51564 w 564066"/>
                <a:gd name="connsiteY1" fmla="*/ 455532 h 917652"/>
                <a:gd name="connsiteX2" fmla="*/ 280378 w 564066"/>
                <a:gd name="connsiteY2" fmla="*/ 7111 h 917652"/>
                <a:gd name="connsiteX3" fmla="*/ 534514 w 564066"/>
                <a:gd name="connsiteY3" fmla="*/ 509858 h 917652"/>
                <a:gd name="connsiteX4" fmla="*/ 562598 w 564066"/>
                <a:gd name="connsiteY4" fmla="*/ 665930 h 917652"/>
                <a:gd name="connsiteX5" fmla="*/ 394095 w 564066"/>
                <a:gd name="connsiteY5" fmla="*/ 893364 h 917652"/>
                <a:gd name="connsiteX6" fmla="*/ 2762 w 564066"/>
                <a:gd name="connsiteY6" fmla="*/ 684806 h 917652"/>
                <a:gd name="connsiteX7" fmla="*/ 0 w 564066"/>
                <a:gd name="connsiteY7" fmla="*/ 644292 h 917652"/>
                <a:gd name="connsiteX0" fmla="*/ 0 w 564066"/>
                <a:gd name="connsiteY0" fmla="*/ 637181 h 910541"/>
                <a:gd name="connsiteX1" fmla="*/ 51564 w 564066"/>
                <a:gd name="connsiteY1" fmla="*/ 448421 h 910541"/>
                <a:gd name="connsiteX2" fmla="*/ 280378 w 564066"/>
                <a:gd name="connsiteY2" fmla="*/ 0 h 910541"/>
                <a:gd name="connsiteX3" fmla="*/ 534514 w 564066"/>
                <a:gd name="connsiteY3" fmla="*/ 502747 h 910541"/>
                <a:gd name="connsiteX4" fmla="*/ 562598 w 564066"/>
                <a:gd name="connsiteY4" fmla="*/ 658819 h 910541"/>
                <a:gd name="connsiteX5" fmla="*/ 394095 w 564066"/>
                <a:gd name="connsiteY5" fmla="*/ 886253 h 910541"/>
                <a:gd name="connsiteX6" fmla="*/ 2762 w 564066"/>
                <a:gd name="connsiteY6" fmla="*/ 677695 h 910541"/>
                <a:gd name="connsiteX7" fmla="*/ 0 w 564066"/>
                <a:gd name="connsiteY7" fmla="*/ 637181 h 910541"/>
                <a:gd name="connsiteX0" fmla="*/ 0 w 564066"/>
                <a:gd name="connsiteY0" fmla="*/ 637181 h 910541"/>
                <a:gd name="connsiteX1" fmla="*/ 51564 w 564066"/>
                <a:gd name="connsiteY1" fmla="*/ 448421 h 910541"/>
                <a:gd name="connsiteX2" fmla="*/ 280378 w 564066"/>
                <a:gd name="connsiteY2" fmla="*/ 0 h 910541"/>
                <a:gd name="connsiteX3" fmla="*/ 534514 w 564066"/>
                <a:gd name="connsiteY3" fmla="*/ 502747 h 910541"/>
                <a:gd name="connsiteX4" fmla="*/ 562598 w 564066"/>
                <a:gd name="connsiteY4" fmla="*/ 658819 h 910541"/>
                <a:gd name="connsiteX5" fmla="*/ 394095 w 564066"/>
                <a:gd name="connsiteY5" fmla="*/ 886253 h 910541"/>
                <a:gd name="connsiteX6" fmla="*/ 2762 w 564066"/>
                <a:gd name="connsiteY6" fmla="*/ 677695 h 910541"/>
                <a:gd name="connsiteX7" fmla="*/ 0 w 564066"/>
                <a:gd name="connsiteY7" fmla="*/ 637181 h 910541"/>
                <a:gd name="connsiteX0" fmla="*/ 0 w 564066"/>
                <a:gd name="connsiteY0" fmla="*/ 637181 h 910541"/>
                <a:gd name="connsiteX1" fmla="*/ 51564 w 564066"/>
                <a:gd name="connsiteY1" fmla="*/ 448421 h 910541"/>
                <a:gd name="connsiteX2" fmla="*/ 280378 w 564066"/>
                <a:gd name="connsiteY2" fmla="*/ 0 h 910541"/>
                <a:gd name="connsiteX3" fmla="*/ 534514 w 564066"/>
                <a:gd name="connsiteY3" fmla="*/ 502747 h 910541"/>
                <a:gd name="connsiteX4" fmla="*/ 562598 w 564066"/>
                <a:gd name="connsiteY4" fmla="*/ 658819 h 910541"/>
                <a:gd name="connsiteX5" fmla="*/ 394095 w 564066"/>
                <a:gd name="connsiteY5" fmla="*/ 886253 h 910541"/>
                <a:gd name="connsiteX6" fmla="*/ 2762 w 564066"/>
                <a:gd name="connsiteY6" fmla="*/ 677695 h 910541"/>
                <a:gd name="connsiteX7" fmla="*/ 0 w 564066"/>
                <a:gd name="connsiteY7" fmla="*/ 637181 h 91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066" h="910541">
                  <a:moveTo>
                    <a:pt x="0" y="637181"/>
                  </a:moveTo>
                  <a:cubicBezTo>
                    <a:pt x="0" y="569504"/>
                    <a:pt x="4834" y="554618"/>
                    <a:pt x="51564" y="448421"/>
                  </a:cubicBezTo>
                  <a:cubicBezTo>
                    <a:pt x="98294" y="342224"/>
                    <a:pt x="199886" y="152047"/>
                    <a:pt x="280378" y="0"/>
                  </a:cubicBezTo>
                  <a:cubicBezTo>
                    <a:pt x="371255" y="153387"/>
                    <a:pt x="487477" y="392944"/>
                    <a:pt x="534514" y="502747"/>
                  </a:cubicBezTo>
                  <a:cubicBezTo>
                    <a:pt x="555692" y="552009"/>
                    <a:pt x="568583" y="604493"/>
                    <a:pt x="562598" y="658819"/>
                  </a:cubicBezTo>
                  <a:cubicBezTo>
                    <a:pt x="550627" y="767011"/>
                    <a:pt x="491237" y="842055"/>
                    <a:pt x="394095" y="886253"/>
                  </a:cubicBezTo>
                  <a:cubicBezTo>
                    <a:pt x="229735" y="960836"/>
                    <a:pt x="33609" y="855867"/>
                    <a:pt x="2762" y="677695"/>
                  </a:cubicBezTo>
                  <a:cubicBezTo>
                    <a:pt x="921" y="664344"/>
                    <a:pt x="921" y="650532"/>
                    <a:pt x="0" y="637181"/>
                  </a:cubicBezTo>
                  <a:close/>
                </a:path>
              </a:pathLst>
            </a:custGeom>
            <a:solidFill>
              <a:schemeClr val="accent5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0" name="Freeform: Shape 1279">
              <a:extLst>
                <a:ext uri="{FF2B5EF4-FFF2-40B4-BE49-F238E27FC236}">
                  <a16:creationId xmlns:a16="http://schemas.microsoft.com/office/drawing/2014/main" id="{0ECEB443-A5ED-4391-BCFB-6E29057BB761}"/>
                </a:ext>
              </a:extLst>
            </p:cNvPr>
            <p:cNvSpPr/>
            <p:nvPr/>
          </p:nvSpPr>
          <p:spPr>
            <a:xfrm>
              <a:off x="5587341" y="3661590"/>
              <a:ext cx="683593" cy="683524"/>
            </a:xfrm>
            <a:custGeom>
              <a:avLst/>
              <a:gdLst>
                <a:gd name="connsiteX0" fmla="*/ 1529845 w 3140536"/>
                <a:gd name="connsiteY0" fmla="*/ 1046057 h 3140220"/>
                <a:gd name="connsiteX1" fmla="*/ 1511512 w 3140536"/>
                <a:gd name="connsiteY1" fmla="*/ 1064914 h 3140220"/>
                <a:gd name="connsiteX2" fmla="*/ 1502083 w 3140536"/>
                <a:gd name="connsiteY2" fmla="*/ 1166270 h 3140220"/>
                <a:gd name="connsiteX3" fmla="*/ 1471965 w 3140536"/>
                <a:gd name="connsiteY3" fmla="*/ 1489719 h 3140220"/>
                <a:gd name="connsiteX4" fmla="*/ 1438179 w 3140536"/>
                <a:gd name="connsiteY4" fmla="*/ 1845643 h 3140220"/>
                <a:gd name="connsiteX5" fmla="*/ 1430060 w 3140536"/>
                <a:gd name="connsiteY5" fmla="*/ 1928666 h 3140220"/>
                <a:gd name="connsiteX6" fmla="*/ 1422203 w 3140536"/>
                <a:gd name="connsiteY6" fmla="*/ 1894095 h 3140220"/>
                <a:gd name="connsiteX7" fmla="*/ 1338395 w 3140536"/>
                <a:gd name="connsiteY7" fmla="*/ 1430006 h 3140220"/>
                <a:gd name="connsiteX8" fmla="*/ 1320847 w 3140536"/>
                <a:gd name="connsiteY8" fmla="*/ 1412196 h 3140220"/>
                <a:gd name="connsiteX9" fmla="*/ 1301205 w 3140536"/>
                <a:gd name="connsiteY9" fmla="*/ 1427911 h 3140220"/>
                <a:gd name="connsiteX10" fmla="*/ 1263491 w 3140536"/>
                <a:gd name="connsiteY10" fmla="*/ 1550480 h 3140220"/>
                <a:gd name="connsiteX11" fmla="*/ 1243849 w 3140536"/>
                <a:gd name="connsiteY11" fmla="*/ 1565147 h 3140220"/>
                <a:gd name="connsiteX12" fmla="*/ 716116 w 3140536"/>
                <a:gd name="connsiteY12" fmla="*/ 1564361 h 3140220"/>
                <a:gd name="connsiteX13" fmla="*/ 678403 w 3140536"/>
                <a:gd name="connsiteY13" fmla="*/ 1585837 h 3140220"/>
                <a:gd name="connsiteX14" fmla="*/ 647760 w 3140536"/>
                <a:gd name="connsiteY14" fmla="*/ 1634027 h 3140220"/>
                <a:gd name="connsiteX15" fmla="*/ 631260 w 3140536"/>
                <a:gd name="connsiteY15" fmla="*/ 1485529 h 3140220"/>
                <a:gd name="connsiteX16" fmla="*/ 585428 w 3140536"/>
                <a:gd name="connsiteY16" fmla="*/ 1064129 h 3140220"/>
                <a:gd name="connsiteX17" fmla="*/ 561071 w 3140536"/>
                <a:gd name="connsiteY17" fmla="*/ 1046843 h 3140220"/>
                <a:gd name="connsiteX18" fmla="*/ 548500 w 3140536"/>
                <a:gd name="connsiteY18" fmla="*/ 1068581 h 3140220"/>
                <a:gd name="connsiteX19" fmla="*/ 515762 w 3140536"/>
                <a:gd name="connsiteY19" fmla="*/ 1419268 h 3140220"/>
                <a:gd name="connsiteX20" fmla="*/ 475167 w 3140536"/>
                <a:gd name="connsiteY20" fmla="*/ 1847738 h 3140220"/>
                <a:gd name="connsiteX21" fmla="*/ 467310 w 3140536"/>
                <a:gd name="connsiteY21" fmla="*/ 1929713 h 3140220"/>
                <a:gd name="connsiteX22" fmla="*/ 464691 w 3140536"/>
                <a:gd name="connsiteY22" fmla="*/ 1926832 h 3140220"/>
                <a:gd name="connsiteX23" fmla="*/ 418859 w 3140536"/>
                <a:gd name="connsiteY23" fmla="*/ 1670955 h 3140220"/>
                <a:gd name="connsiteX24" fmla="*/ 375121 w 3140536"/>
                <a:gd name="connsiteY24" fmla="*/ 1429220 h 3140220"/>
                <a:gd name="connsiteX25" fmla="*/ 358359 w 3140536"/>
                <a:gd name="connsiteY25" fmla="*/ 1412196 h 3140220"/>
                <a:gd name="connsiteX26" fmla="*/ 338455 w 3140536"/>
                <a:gd name="connsiteY26" fmla="*/ 1427387 h 3140220"/>
                <a:gd name="connsiteX27" fmla="*/ 301527 w 3140536"/>
                <a:gd name="connsiteY27" fmla="*/ 1546028 h 3140220"/>
                <a:gd name="connsiteX28" fmla="*/ 268789 w 3140536"/>
                <a:gd name="connsiteY28" fmla="*/ 1562790 h 3140220"/>
                <a:gd name="connsiteX29" fmla="*/ 256742 w 3140536"/>
                <a:gd name="connsiteY29" fmla="*/ 1561742 h 3140220"/>
                <a:gd name="connsiteX30" fmla="*/ 72101 w 3140536"/>
                <a:gd name="connsiteY30" fmla="*/ 1561742 h 3140220"/>
                <a:gd name="connsiteX31" fmla="*/ 60578 w 3140536"/>
                <a:gd name="connsiteY31" fmla="*/ 1562790 h 3140220"/>
                <a:gd name="connsiteX32" fmla="*/ 16054 w 3140536"/>
                <a:gd name="connsiteY32" fmla="*/ 1563314 h 3140220"/>
                <a:gd name="connsiteX33" fmla="*/ 6364 w 3140536"/>
                <a:gd name="connsiteY33" fmla="*/ 1565147 h 3140220"/>
                <a:gd name="connsiteX34" fmla="*/ 5316 w 3140536"/>
                <a:gd name="connsiteY34" fmla="*/ 1590813 h 3140220"/>
                <a:gd name="connsiteX35" fmla="*/ 17626 w 3140536"/>
                <a:gd name="connsiteY35" fmla="*/ 1594480 h 3140220"/>
                <a:gd name="connsiteX36" fmla="*/ 303098 w 3140536"/>
                <a:gd name="connsiteY36" fmla="*/ 1594480 h 3140220"/>
                <a:gd name="connsiteX37" fmla="*/ 330074 w 3140536"/>
                <a:gd name="connsiteY37" fmla="*/ 1573528 h 3140220"/>
                <a:gd name="connsiteX38" fmla="*/ 352336 w 3140536"/>
                <a:gd name="connsiteY38" fmla="*/ 1502029 h 3140220"/>
                <a:gd name="connsiteX39" fmla="*/ 354693 w 3140536"/>
                <a:gd name="connsiteY39" fmla="*/ 1513814 h 3140220"/>
                <a:gd name="connsiteX40" fmla="*/ 424358 w 3140536"/>
                <a:gd name="connsiteY40" fmla="*/ 1899333 h 3140220"/>
                <a:gd name="connsiteX41" fmla="*/ 453430 w 3140536"/>
                <a:gd name="connsiteY41" fmla="*/ 2061188 h 3140220"/>
                <a:gd name="connsiteX42" fmla="*/ 478834 w 3140536"/>
                <a:gd name="connsiteY42" fmla="*/ 2079259 h 3140220"/>
                <a:gd name="connsiteX43" fmla="*/ 491143 w 3140536"/>
                <a:gd name="connsiteY43" fmla="*/ 2054116 h 3140220"/>
                <a:gd name="connsiteX44" fmla="*/ 518905 w 3140536"/>
                <a:gd name="connsiteY44" fmla="*/ 1757906 h 3140220"/>
                <a:gd name="connsiteX45" fmla="*/ 559500 w 3140536"/>
                <a:gd name="connsiteY45" fmla="*/ 1332055 h 3140220"/>
                <a:gd name="connsiteX46" fmla="*/ 567618 w 3140536"/>
                <a:gd name="connsiteY46" fmla="*/ 1244055 h 3140220"/>
                <a:gd name="connsiteX47" fmla="*/ 570761 w 3140536"/>
                <a:gd name="connsiteY47" fmla="*/ 1249817 h 3140220"/>
                <a:gd name="connsiteX48" fmla="*/ 597475 w 3140536"/>
                <a:gd name="connsiteY48" fmla="*/ 1497576 h 3140220"/>
                <a:gd name="connsiteX49" fmla="*/ 617118 w 3140536"/>
                <a:gd name="connsiteY49" fmla="*/ 1677764 h 3140220"/>
                <a:gd name="connsiteX50" fmla="*/ 627594 w 3140536"/>
                <a:gd name="connsiteY50" fmla="*/ 1694526 h 3140220"/>
                <a:gd name="connsiteX51" fmla="*/ 648284 w 3140536"/>
                <a:gd name="connsiteY51" fmla="*/ 1691121 h 3140220"/>
                <a:gd name="connsiteX52" fmla="*/ 664522 w 3140536"/>
                <a:gd name="connsiteY52" fmla="*/ 1672526 h 3140220"/>
                <a:gd name="connsiteX53" fmla="*/ 706164 w 3140536"/>
                <a:gd name="connsiteY53" fmla="*/ 1606003 h 3140220"/>
                <a:gd name="connsiteX54" fmla="*/ 727902 w 3140536"/>
                <a:gd name="connsiteY54" fmla="*/ 1593956 h 3140220"/>
                <a:gd name="connsiteX55" fmla="*/ 1260872 w 3140536"/>
                <a:gd name="connsiteY55" fmla="*/ 1594218 h 3140220"/>
                <a:gd name="connsiteX56" fmla="*/ 1293610 w 3140536"/>
                <a:gd name="connsiteY56" fmla="*/ 1570385 h 3140220"/>
                <a:gd name="connsiteX57" fmla="*/ 1313514 w 3140536"/>
                <a:gd name="connsiteY57" fmla="*/ 1507005 h 3140220"/>
                <a:gd name="connsiteX58" fmla="*/ 1329490 w 3140536"/>
                <a:gd name="connsiteY58" fmla="*/ 1581647 h 3140220"/>
                <a:gd name="connsiteX59" fmla="*/ 1395751 w 3140536"/>
                <a:gd name="connsiteY59" fmla="*/ 1946475 h 3140220"/>
                <a:gd name="connsiteX60" fmla="*/ 1416441 w 3140536"/>
                <a:gd name="connsiteY60" fmla="*/ 2062235 h 3140220"/>
                <a:gd name="connsiteX61" fmla="*/ 1436084 w 3140536"/>
                <a:gd name="connsiteY61" fmla="*/ 2080307 h 3140220"/>
                <a:gd name="connsiteX62" fmla="*/ 1453108 w 3140536"/>
                <a:gd name="connsiteY62" fmla="*/ 2060926 h 3140220"/>
                <a:gd name="connsiteX63" fmla="*/ 1455203 w 3140536"/>
                <a:gd name="connsiteY63" fmla="*/ 2041545 h 3140220"/>
                <a:gd name="connsiteX64" fmla="*/ 1490559 w 3140536"/>
                <a:gd name="connsiteY64" fmla="*/ 1661003 h 3140220"/>
                <a:gd name="connsiteX65" fmla="*/ 1523297 w 3140536"/>
                <a:gd name="connsiteY65" fmla="*/ 1316863 h 3140220"/>
                <a:gd name="connsiteX66" fmla="*/ 1530368 w 3140536"/>
                <a:gd name="connsiteY66" fmla="*/ 1244579 h 3140220"/>
                <a:gd name="connsiteX67" fmla="*/ 1553416 w 3140536"/>
                <a:gd name="connsiteY67" fmla="*/ 1437863 h 3140220"/>
                <a:gd name="connsiteX68" fmla="*/ 1579606 w 3140536"/>
                <a:gd name="connsiteY68" fmla="*/ 1679074 h 3140220"/>
                <a:gd name="connsiteX69" fmla="*/ 1609201 w 3140536"/>
                <a:gd name="connsiteY69" fmla="*/ 1692431 h 3140220"/>
                <a:gd name="connsiteX70" fmla="*/ 1627272 w 3140536"/>
                <a:gd name="connsiteY70" fmla="*/ 1672003 h 3140220"/>
                <a:gd name="connsiteX71" fmla="*/ 1668390 w 3140536"/>
                <a:gd name="connsiteY71" fmla="*/ 1606789 h 3140220"/>
                <a:gd name="connsiteX72" fmla="*/ 1691176 w 3140536"/>
                <a:gd name="connsiteY72" fmla="*/ 1594218 h 3140220"/>
                <a:gd name="connsiteX73" fmla="*/ 2374738 w 3140536"/>
                <a:gd name="connsiteY73" fmla="*/ 1594480 h 3140220"/>
                <a:gd name="connsiteX74" fmla="*/ 2404595 w 3140536"/>
                <a:gd name="connsiteY74" fmla="*/ 1572218 h 3140220"/>
                <a:gd name="connsiteX75" fmla="*/ 2426856 w 3140536"/>
                <a:gd name="connsiteY75" fmla="*/ 1502290 h 3140220"/>
                <a:gd name="connsiteX76" fmla="*/ 2429214 w 3140536"/>
                <a:gd name="connsiteY76" fmla="*/ 1513552 h 3140220"/>
                <a:gd name="connsiteX77" fmla="*/ 2499141 w 3140536"/>
                <a:gd name="connsiteY77" fmla="*/ 1900380 h 3140220"/>
                <a:gd name="connsiteX78" fmla="*/ 2528474 w 3140536"/>
                <a:gd name="connsiteY78" fmla="*/ 2062235 h 3140220"/>
                <a:gd name="connsiteX79" fmla="*/ 2552045 w 3140536"/>
                <a:gd name="connsiteY79" fmla="*/ 2079521 h 3140220"/>
                <a:gd name="connsiteX80" fmla="*/ 2565402 w 3140536"/>
                <a:gd name="connsiteY80" fmla="*/ 2056474 h 3140220"/>
                <a:gd name="connsiteX81" fmla="*/ 2583997 w 3140536"/>
                <a:gd name="connsiteY81" fmla="*/ 1859000 h 3140220"/>
                <a:gd name="connsiteX82" fmla="*/ 2609926 w 3140536"/>
                <a:gd name="connsiteY82" fmla="*/ 1586361 h 3140220"/>
                <a:gd name="connsiteX83" fmla="*/ 2632449 w 3140536"/>
                <a:gd name="connsiteY83" fmla="*/ 1343316 h 3140220"/>
                <a:gd name="connsiteX84" fmla="*/ 2642139 w 3140536"/>
                <a:gd name="connsiteY84" fmla="*/ 1243793 h 3140220"/>
                <a:gd name="connsiteX85" fmla="*/ 2645020 w 3140536"/>
                <a:gd name="connsiteY85" fmla="*/ 1249555 h 3140220"/>
                <a:gd name="connsiteX86" fmla="*/ 2671734 w 3140536"/>
                <a:gd name="connsiteY86" fmla="*/ 1497314 h 3140220"/>
                <a:gd name="connsiteX87" fmla="*/ 2691377 w 3140536"/>
                <a:gd name="connsiteY87" fmla="*/ 1677502 h 3140220"/>
                <a:gd name="connsiteX88" fmla="*/ 2722543 w 3140536"/>
                <a:gd name="connsiteY88" fmla="*/ 1690859 h 3140220"/>
                <a:gd name="connsiteX89" fmla="*/ 2739567 w 3140536"/>
                <a:gd name="connsiteY89" fmla="*/ 1671217 h 3140220"/>
                <a:gd name="connsiteX90" fmla="*/ 2781471 w 3140536"/>
                <a:gd name="connsiteY90" fmla="*/ 1604694 h 3140220"/>
                <a:gd name="connsiteX91" fmla="*/ 2801113 w 3140536"/>
                <a:gd name="connsiteY91" fmla="*/ 1593694 h 3140220"/>
                <a:gd name="connsiteX92" fmla="*/ 3056467 w 3140536"/>
                <a:gd name="connsiteY92" fmla="*/ 1593956 h 3140220"/>
                <a:gd name="connsiteX93" fmla="*/ 3127180 w 3140536"/>
                <a:gd name="connsiteY93" fmla="*/ 1593956 h 3140220"/>
                <a:gd name="connsiteX94" fmla="*/ 3137395 w 3140536"/>
                <a:gd name="connsiteY94" fmla="*/ 1590813 h 3140220"/>
                <a:gd name="connsiteX95" fmla="*/ 3136871 w 3140536"/>
                <a:gd name="connsiteY95" fmla="*/ 1567504 h 3140220"/>
                <a:gd name="connsiteX96" fmla="*/ 3122466 w 3140536"/>
                <a:gd name="connsiteY96" fmla="*/ 1565147 h 3140220"/>
                <a:gd name="connsiteX97" fmla="*/ 2785923 w 3140536"/>
                <a:gd name="connsiteY97" fmla="*/ 1564623 h 3140220"/>
                <a:gd name="connsiteX98" fmla="*/ 2756328 w 3140536"/>
                <a:gd name="connsiteY98" fmla="*/ 1581123 h 3140220"/>
                <a:gd name="connsiteX99" fmla="*/ 2722805 w 3140536"/>
                <a:gd name="connsiteY99" fmla="*/ 1634027 h 3140220"/>
                <a:gd name="connsiteX100" fmla="*/ 2721757 w 3140536"/>
                <a:gd name="connsiteY100" fmla="*/ 1626170 h 3140220"/>
                <a:gd name="connsiteX101" fmla="*/ 2700020 w 3140536"/>
                <a:gd name="connsiteY101" fmla="*/ 1428958 h 3140220"/>
                <a:gd name="connsiteX102" fmla="*/ 2676972 w 3140536"/>
                <a:gd name="connsiteY102" fmla="*/ 1216293 h 3140220"/>
                <a:gd name="connsiteX103" fmla="*/ 2660211 w 3140536"/>
                <a:gd name="connsiteY103" fmla="*/ 1063343 h 3140220"/>
                <a:gd name="connsiteX104" fmla="*/ 2640306 w 3140536"/>
                <a:gd name="connsiteY104" fmla="*/ 1046319 h 3140220"/>
                <a:gd name="connsiteX105" fmla="*/ 2623544 w 3140536"/>
                <a:gd name="connsiteY105" fmla="*/ 1066748 h 3140220"/>
                <a:gd name="connsiteX106" fmla="*/ 2610187 w 3140536"/>
                <a:gd name="connsiteY106" fmla="*/ 1208436 h 3140220"/>
                <a:gd name="connsiteX107" fmla="*/ 2582688 w 3140536"/>
                <a:gd name="connsiteY107" fmla="*/ 1503338 h 3140220"/>
                <a:gd name="connsiteX108" fmla="*/ 2552569 w 3140536"/>
                <a:gd name="connsiteY108" fmla="*/ 1816310 h 3140220"/>
                <a:gd name="connsiteX109" fmla="*/ 2542093 w 3140536"/>
                <a:gd name="connsiteY109" fmla="*/ 1928666 h 3140220"/>
                <a:gd name="connsiteX110" fmla="*/ 2538688 w 3140536"/>
                <a:gd name="connsiteY110" fmla="*/ 1924737 h 3140220"/>
                <a:gd name="connsiteX111" fmla="*/ 2508832 w 3140536"/>
                <a:gd name="connsiteY111" fmla="*/ 1756335 h 3140220"/>
                <a:gd name="connsiteX112" fmla="*/ 2450951 w 3140536"/>
                <a:gd name="connsiteY112" fmla="*/ 1434982 h 3140220"/>
                <a:gd name="connsiteX113" fmla="*/ 2432095 w 3140536"/>
                <a:gd name="connsiteY113" fmla="*/ 1412458 h 3140220"/>
                <a:gd name="connsiteX114" fmla="*/ 2411404 w 3140536"/>
                <a:gd name="connsiteY114" fmla="*/ 1433410 h 3140220"/>
                <a:gd name="connsiteX115" fmla="*/ 2375262 w 3140536"/>
                <a:gd name="connsiteY115" fmla="*/ 1550742 h 3140220"/>
                <a:gd name="connsiteX116" fmla="*/ 2355357 w 3140536"/>
                <a:gd name="connsiteY116" fmla="*/ 1565147 h 3140220"/>
                <a:gd name="connsiteX117" fmla="*/ 1675724 w 3140536"/>
                <a:gd name="connsiteY117" fmla="*/ 1564361 h 3140220"/>
                <a:gd name="connsiteX118" fmla="*/ 1642986 w 3140536"/>
                <a:gd name="connsiteY118" fmla="*/ 1582432 h 3140220"/>
                <a:gd name="connsiteX119" fmla="*/ 1610510 w 3140536"/>
                <a:gd name="connsiteY119" fmla="*/ 1634027 h 3140220"/>
                <a:gd name="connsiteX120" fmla="*/ 1604748 w 3140536"/>
                <a:gd name="connsiteY120" fmla="*/ 1583480 h 3140220"/>
                <a:gd name="connsiteX121" fmla="*/ 1548178 w 3140536"/>
                <a:gd name="connsiteY121" fmla="*/ 1064652 h 3140220"/>
                <a:gd name="connsiteX122" fmla="*/ 1529845 w 3140536"/>
                <a:gd name="connsiteY122" fmla="*/ 1046057 h 3140220"/>
                <a:gd name="connsiteX123" fmla="*/ 1041397 w 3140536"/>
                <a:gd name="connsiteY123" fmla="*/ 24 h 3140220"/>
                <a:gd name="connsiteX124" fmla="*/ 2092931 w 3140536"/>
                <a:gd name="connsiteY124" fmla="*/ 24 h 3140220"/>
                <a:gd name="connsiteX125" fmla="*/ 2113097 w 3140536"/>
                <a:gd name="connsiteY125" fmla="*/ 20714 h 3140220"/>
                <a:gd name="connsiteX126" fmla="*/ 2113097 w 3140536"/>
                <a:gd name="connsiteY126" fmla="*/ 1009391 h 3140220"/>
                <a:gd name="connsiteX127" fmla="*/ 2131169 w 3140536"/>
                <a:gd name="connsiteY127" fmla="*/ 1027725 h 3140220"/>
                <a:gd name="connsiteX128" fmla="*/ 3121155 w 3140536"/>
                <a:gd name="connsiteY128" fmla="*/ 1027725 h 3140220"/>
                <a:gd name="connsiteX129" fmla="*/ 3140536 w 3140536"/>
                <a:gd name="connsiteY129" fmla="*/ 1046581 h 3140220"/>
                <a:gd name="connsiteX130" fmla="*/ 3140536 w 3140536"/>
                <a:gd name="connsiteY130" fmla="*/ 2096805 h 3140220"/>
                <a:gd name="connsiteX131" fmla="*/ 3122989 w 3140536"/>
                <a:gd name="connsiteY131" fmla="*/ 2114615 h 3140220"/>
                <a:gd name="connsiteX132" fmla="*/ 2139549 w 3140536"/>
                <a:gd name="connsiteY132" fmla="*/ 2114615 h 3140220"/>
                <a:gd name="connsiteX133" fmla="*/ 2121216 w 3140536"/>
                <a:gd name="connsiteY133" fmla="*/ 2132948 h 3140220"/>
                <a:gd name="connsiteX134" fmla="*/ 2121216 w 3140536"/>
                <a:gd name="connsiteY134" fmla="*/ 3121625 h 3140220"/>
                <a:gd name="connsiteX135" fmla="*/ 2102883 w 3140536"/>
                <a:gd name="connsiteY135" fmla="*/ 3140220 h 3140220"/>
                <a:gd name="connsiteX136" fmla="*/ 1574105 w 3140536"/>
                <a:gd name="connsiteY136" fmla="*/ 3139958 h 3140220"/>
                <a:gd name="connsiteX137" fmla="*/ 1042445 w 3140536"/>
                <a:gd name="connsiteY137" fmla="*/ 3140220 h 3140220"/>
                <a:gd name="connsiteX138" fmla="*/ 1026469 w 3140536"/>
                <a:gd name="connsiteY138" fmla="*/ 3124506 h 3140220"/>
                <a:gd name="connsiteX139" fmla="*/ 1026731 w 3140536"/>
                <a:gd name="connsiteY139" fmla="*/ 2134519 h 3140220"/>
                <a:gd name="connsiteX140" fmla="*/ 1006303 w 3140536"/>
                <a:gd name="connsiteY140" fmla="*/ 2114615 h 3140220"/>
                <a:gd name="connsiteX141" fmla="*/ 18935 w 3140536"/>
                <a:gd name="connsiteY141" fmla="*/ 2114615 h 3140220"/>
                <a:gd name="connsiteX142" fmla="*/ 78 w 3140536"/>
                <a:gd name="connsiteY142" fmla="*/ 2095496 h 3140220"/>
                <a:gd name="connsiteX143" fmla="*/ 78 w 3140536"/>
                <a:gd name="connsiteY143" fmla="*/ 1046581 h 3140220"/>
                <a:gd name="connsiteX144" fmla="*/ 18935 w 3140536"/>
                <a:gd name="connsiteY144" fmla="*/ 1027725 h 3140220"/>
                <a:gd name="connsiteX145" fmla="*/ 1003684 w 3140536"/>
                <a:gd name="connsiteY145" fmla="*/ 1027725 h 3140220"/>
                <a:gd name="connsiteX146" fmla="*/ 1022802 w 3140536"/>
                <a:gd name="connsiteY146" fmla="*/ 1009130 h 3140220"/>
                <a:gd name="connsiteX147" fmla="*/ 1022802 w 3140536"/>
                <a:gd name="connsiteY147" fmla="*/ 19143 h 3140220"/>
                <a:gd name="connsiteX148" fmla="*/ 1041397 w 3140536"/>
                <a:gd name="connsiteY148" fmla="*/ 24 h 314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3140536" h="3140220">
                  <a:moveTo>
                    <a:pt x="1529845" y="1046057"/>
                  </a:moveTo>
                  <a:cubicBezTo>
                    <a:pt x="1516488" y="1046057"/>
                    <a:pt x="1512559" y="1053653"/>
                    <a:pt x="1511512" y="1064914"/>
                  </a:cubicBezTo>
                  <a:cubicBezTo>
                    <a:pt x="1508369" y="1098700"/>
                    <a:pt x="1505226" y="1132485"/>
                    <a:pt x="1502083" y="1166270"/>
                  </a:cubicBezTo>
                  <a:cubicBezTo>
                    <a:pt x="1492131" y="1274173"/>
                    <a:pt x="1482179" y="1381816"/>
                    <a:pt x="1471965" y="1489719"/>
                  </a:cubicBezTo>
                  <a:cubicBezTo>
                    <a:pt x="1460703" y="1608360"/>
                    <a:pt x="1449441" y="1727002"/>
                    <a:pt x="1438179" y="1845643"/>
                  </a:cubicBezTo>
                  <a:cubicBezTo>
                    <a:pt x="1435560" y="1873405"/>
                    <a:pt x="1432679" y="1900904"/>
                    <a:pt x="1430060" y="1928666"/>
                  </a:cubicBezTo>
                  <a:cubicBezTo>
                    <a:pt x="1426132" y="1917142"/>
                    <a:pt x="1424298" y="1905618"/>
                    <a:pt x="1422203" y="1894095"/>
                  </a:cubicBezTo>
                  <a:cubicBezTo>
                    <a:pt x="1394180" y="1739311"/>
                    <a:pt x="1366156" y="1584789"/>
                    <a:pt x="1338395" y="1430006"/>
                  </a:cubicBezTo>
                  <a:cubicBezTo>
                    <a:pt x="1336562" y="1419792"/>
                    <a:pt x="1331585" y="1412720"/>
                    <a:pt x="1320847" y="1412196"/>
                  </a:cubicBezTo>
                  <a:cubicBezTo>
                    <a:pt x="1310371" y="1411673"/>
                    <a:pt x="1304348" y="1417958"/>
                    <a:pt x="1301205" y="1427911"/>
                  </a:cubicBezTo>
                  <a:cubicBezTo>
                    <a:pt x="1288634" y="1468767"/>
                    <a:pt x="1275277" y="1509362"/>
                    <a:pt x="1263491" y="1550480"/>
                  </a:cubicBezTo>
                  <a:cubicBezTo>
                    <a:pt x="1260348" y="1561742"/>
                    <a:pt x="1255372" y="1565147"/>
                    <a:pt x="1243849" y="1565147"/>
                  </a:cubicBezTo>
                  <a:cubicBezTo>
                    <a:pt x="1067850" y="1564623"/>
                    <a:pt x="892114" y="1565147"/>
                    <a:pt x="716116" y="1564361"/>
                  </a:cubicBezTo>
                  <a:cubicBezTo>
                    <a:pt x="697783" y="1564361"/>
                    <a:pt x="686784" y="1570385"/>
                    <a:pt x="678403" y="1585837"/>
                  </a:cubicBezTo>
                  <a:cubicBezTo>
                    <a:pt x="669760" y="1601551"/>
                    <a:pt x="659022" y="1616217"/>
                    <a:pt x="647760" y="1634027"/>
                  </a:cubicBezTo>
                  <a:cubicBezTo>
                    <a:pt x="641998" y="1582170"/>
                    <a:pt x="636499" y="1533981"/>
                    <a:pt x="631260" y="1485529"/>
                  </a:cubicBezTo>
                  <a:cubicBezTo>
                    <a:pt x="616070" y="1345150"/>
                    <a:pt x="600618" y="1204508"/>
                    <a:pt x="585428" y="1064129"/>
                  </a:cubicBezTo>
                  <a:cubicBezTo>
                    <a:pt x="583594" y="1049462"/>
                    <a:pt x="574952" y="1043177"/>
                    <a:pt x="561071" y="1046843"/>
                  </a:cubicBezTo>
                  <a:cubicBezTo>
                    <a:pt x="549547" y="1049724"/>
                    <a:pt x="549285" y="1059414"/>
                    <a:pt x="548500" y="1068581"/>
                  </a:cubicBezTo>
                  <a:cubicBezTo>
                    <a:pt x="537500" y="1185389"/>
                    <a:pt x="526762" y="1302459"/>
                    <a:pt x="515762" y="1419268"/>
                  </a:cubicBezTo>
                  <a:cubicBezTo>
                    <a:pt x="502405" y="1562004"/>
                    <a:pt x="488786" y="1705002"/>
                    <a:pt x="475167" y="1847738"/>
                  </a:cubicBezTo>
                  <a:cubicBezTo>
                    <a:pt x="472548" y="1874714"/>
                    <a:pt x="469929" y="1901690"/>
                    <a:pt x="467310" y="1929713"/>
                  </a:cubicBezTo>
                  <a:cubicBezTo>
                    <a:pt x="465739" y="1928142"/>
                    <a:pt x="464691" y="1927618"/>
                    <a:pt x="464691" y="1926832"/>
                  </a:cubicBezTo>
                  <a:cubicBezTo>
                    <a:pt x="449239" y="1841453"/>
                    <a:pt x="434049" y="1756335"/>
                    <a:pt x="418859" y="1670955"/>
                  </a:cubicBezTo>
                  <a:cubicBezTo>
                    <a:pt x="404192" y="1590289"/>
                    <a:pt x="389526" y="1509886"/>
                    <a:pt x="375121" y="1429220"/>
                  </a:cubicBezTo>
                  <a:cubicBezTo>
                    <a:pt x="373288" y="1419268"/>
                    <a:pt x="368573" y="1412982"/>
                    <a:pt x="358359" y="1412196"/>
                  </a:cubicBezTo>
                  <a:cubicBezTo>
                    <a:pt x="347883" y="1411411"/>
                    <a:pt x="341598" y="1417696"/>
                    <a:pt x="338455" y="1427387"/>
                  </a:cubicBezTo>
                  <a:cubicBezTo>
                    <a:pt x="326146" y="1466934"/>
                    <a:pt x="313574" y="1506481"/>
                    <a:pt x="301527" y="1546028"/>
                  </a:cubicBezTo>
                  <a:cubicBezTo>
                    <a:pt x="294979" y="1566980"/>
                    <a:pt x="291575" y="1568813"/>
                    <a:pt x="268789" y="1562790"/>
                  </a:cubicBezTo>
                  <a:cubicBezTo>
                    <a:pt x="265122" y="1559123"/>
                    <a:pt x="260670" y="1560956"/>
                    <a:pt x="256742" y="1561742"/>
                  </a:cubicBezTo>
                  <a:cubicBezTo>
                    <a:pt x="195195" y="1561742"/>
                    <a:pt x="133648" y="1561742"/>
                    <a:pt x="72101" y="1561742"/>
                  </a:cubicBezTo>
                  <a:cubicBezTo>
                    <a:pt x="68435" y="1561742"/>
                    <a:pt x="64244" y="1561218"/>
                    <a:pt x="60578" y="1562790"/>
                  </a:cubicBezTo>
                  <a:cubicBezTo>
                    <a:pt x="45649" y="1563052"/>
                    <a:pt x="30983" y="1563052"/>
                    <a:pt x="16054" y="1563314"/>
                  </a:cubicBezTo>
                  <a:cubicBezTo>
                    <a:pt x="12650" y="1563314"/>
                    <a:pt x="7935" y="1562004"/>
                    <a:pt x="6364" y="1565147"/>
                  </a:cubicBezTo>
                  <a:cubicBezTo>
                    <a:pt x="2697" y="1573266"/>
                    <a:pt x="3745" y="1582432"/>
                    <a:pt x="5316" y="1590813"/>
                  </a:cubicBezTo>
                  <a:cubicBezTo>
                    <a:pt x="6626" y="1597099"/>
                    <a:pt x="13435" y="1594480"/>
                    <a:pt x="17626" y="1594480"/>
                  </a:cubicBezTo>
                  <a:cubicBezTo>
                    <a:pt x="112696" y="1594480"/>
                    <a:pt x="208028" y="1594480"/>
                    <a:pt x="303098" y="1594480"/>
                  </a:cubicBezTo>
                  <a:cubicBezTo>
                    <a:pt x="322217" y="1594480"/>
                    <a:pt x="324312" y="1592646"/>
                    <a:pt x="330074" y="1573528"/>
                  </a:cubicBezTo>
                  <a:cubicBezTo>
                    <a:pt x="336883" y="1550742"/>
                    <a:pt x="344217" y="1528219"/>
                    <a:pt x="352336" y="1502029"/>
                  </a:cubicBezTo>
                  <a:cubicBezTo>
                    <a:pt x="353645" y="1508838"/>
                    <a:pt x="354169" y="1511195"/>
                    <a:pt x="354693" y="1513814"/>
                  </a:cubicBezTo>
                  <a:cubicBezTo>
                    <a:pt x="378002" y="1642408"/>
                    <a:pt x="401049" y="1770739"/>
                    <a:pt x="424358" y="1899333"/>
                  </a:cubicBezTo>
                  <a:cubicBezTo>
                    <a:pt x="434049" y="1953284"/>
                    <a:pt x="443739" y="2007236"/>
                    <a:pt x="453430" y="2061188"/>
                  </a:cubicBezTo>
                  <a:cubicBezTo>
                    <a:pt x="456310" y="2076640"/>
                    <a:pt x="466263" y="2083973"/>
                    <a:pt x="478834" y="2079259"/>
                  </a:cubicBezTo>
                  <a:cubicBezTo>
                    <a:pt x="490881" y="2074807"/>
                    <a:pt x="490096" y="2063807"/>
                    <a:pt x="491143" y="2054116"/>
                  </a:cubicBezTo>
                  <a:cubicBezTo>
                    <a:pt x="500572" y="1955380"/>
                    <a:pt x="509476" y="1856643"/>
                    <a:pt x="518905" y="1757906"/>
                  </a:cubicBezTo>
                  <a:cubicBezTo>
                    <a:pt x="532262" y="1615956"/>
                    <a:pt x="545881" y="1474005"/>
                    <a:pt x="559500" y="1332055"/>
                  </a:cubicBezTo>
                  <a:cubicBezTo>
                    <a:pt x="562119" y="1302721"/>
                    <a:pt x="564999" y="1273650"/>
                    <a:pt x="567618" y="1244055"/>
                  </a:cubicBezTo>
                  <a:cubicBezTo>
                    <a:pt x="571285" y="1245364"/>
                    <a:pt x="570499" y="1247983"/>
                    <a:pt x="570761" y="1249817"/>
                  </a:cubicBezTo>
                  <a:cubicBezTo>
                    <a:pt x="579666" y="1332317"/>
                    <a:pt x="588571" y="1415077"/>
                    <a:pt x="597475" y="1497576"/>
                  </a:cubicBezTo>
                  <a:cubicBezTo>
                    <a:pt x="604023" y="1557552"/>
                    <a:pt x="610570" y="1617789"/>
                    <a:pt x="617118" y="1677764"/>
                  </a:cubicBezTo>
                  <a:cubicBezTo>
                    <a:pt x="617903" y="1685359"/>
                    <a:pt x="620261" y="1691383"/>
                    <a:pt x="627594" y="1694526"/>
                  </a:cubicBezTo>
                  <a:cubicBezTo>
                    <a:pt x="635189" y="1697931"/>
                    <a:pt x="641998" y="1696097"/>
                    <a:pt x="648284" y="1691121"/>
                  </a:cubicBezTo>
                  <a:cubicBezTo>
                    <a:pt x="654832" y="1685883"/>
                    <a:pt x="660070" y="1679598"/>
                    <a:pt x="664522" y="1672526"/>
                  </a:cubicBezTo>
                  <a:cubicBezTo>
                    <a:pt x="678403" y="1650265"/>
                    <a:pt x="692807" y="1628527"/>
                    <a:pt x="706164" y="1606003"/>
                  </a:cubicBezTo>
                  <a:cubicBezTo>
                    <a:pt x="711402" y="1597099"/>
                    <a:pt x="717426" y="1593956"/>
                    <a:pt x="727902" y="1593956"/>
                  </a:cubicBezTo>
                  <a:cubicBezTo>
                    <a:pt x="905471" y="1594218"/>
                    <a:pt x="1083302" y="1594218"/>
                    <a:pt x="1260872" y="1594218"/>
                  </a:cubicBezTo>
                  <a:cubicBezTo>
                    <a:pt x="1286277" y="1594218"/>
                    <a:pt x="1286277" y="1594218"/>
                    <a:pt x="1293610" y="1570385"/>
                  </a:cubicBezTo>
                  <a:cubicBezTo>
                    <a:pt x="1300157" y="1549171"/>
                    <a:pt x="1306967" y="1528219"/>
                    <a:pt x="1313514" y="1507005"/>
                  </a:cubicBezTo>
                  <a:cubicBezTo>
                    <a:pt x="1320586" y="1532147"/>
                    <a:pt x="1325038" y="1557028"/>
                    <a:pt x="1329490" y="1581647"/>
                  </a:cubicBezTo>
                  <a:cubicBezTo>
                    <a:pt x="1351490" y="1703169"/>
                    <a:pt x="1373752" y="1824953"/>
                    <a:pt x="1395751" y="1946475"/>
                  </a:cubicBezTo>
                  <a:cubicBezTo>
                    <a:pt x="1402823" y="1984975"/>
                    <a:pt x="1409894" y="2023736"/>
                    <a:pt x="1416441" y="2062235"/>
                  </a:cubicBezTo>
                  <a:cubicBezTo>
                    <a:pt x="1418537" y="2073759"/>
                    <a:pt x="1423513" y="2080830"/>
                    <a:pt x="1436084" y="2080307"/>
                  </a:cubicBezTo>
                  <a:cubicBezTo>
                    <a:pt x="1448393" y="2079783"/>
                    <a:pt x="1452060" y="2071402"/>
                    <a:pt x="1453108" y="2060926"/>
                  </a:cubicBezTo>
                  <a:cubicBezTo>
                    <a:pt x="1453893" y="2054378"/>
                    <a:pt x="1454679" y="2048093"/>
                    <a:pt x="1455203" y="2041545"/>
                  </a:cubicBezTo>
                  <a:cubicBezTo>
                    <a:pt x="1466988" y="1914785"/>
                    <a:pt x="1478512" y="1787763"/>
                    <a:pt x="1490559" y="1661003"/>
                  </a:cubicBezTo>
                  <a:cubicBezTo>
                    <a:pt x="1501297" y="1546290"/>
                    <a:pt x="1512297" y="1431577"/>
                    <a:pt x="1523297" y="1316863"/>
                  </a:cubicBezTo>
                  <a:cubicBezTo>
                    <a:pt x="1525654" y="1292768"/>
                    <a:pt x="1528011" y="1268674"/>
                    <a:pt x="1530368" y="1244579"/>
                  </a:cubicBezTo>
                  <a:cubicBezTo>
                    <a:pt x="1539273" y="1309006"/>
                    <a:pt x="1546345" y="1373435"/>
                    <a:pt x="1553416" y="1437863"/>
                  </a:cubicBezTo>
                  <a:cubicBezTo>
                    <a:pt x="1562059" y="1518266"/>
                    <a:pt x="1570701" y="1598670"/>
                    <a:pt x="1579606" y="1679074"/>
                  </a:cubicBezTo>
                  <a:cubicBezTo>
                    <a:pt x="1581177" y="1694788"/>
                    <a:pt x="1596368" y="1701597"/>
                    <a:pt x="1609201" y="1692431"/>
                  </a:cubicBezTo>
                  <a:cubicBezTo>
                    <a:pt x="1616796" y="1686931"/>
                    <a:pt x="1622296" y="1679860"/>
                    <a:pt x="1627272" y="1672003"/>
                  </a:cubicBezTo>
                  <a:cubicBezTo>
                    <a:pt x="1640891" y="1650265"/>
                    <a:pt x="1655295" y="1628789"/>
                    <a:pt x="1668390" y="1606789"/>
                  </a:cubicBezTo>
                  <a:cubicBezTo>
                    <a:pt x="1673890" y="1597623"/>
                    <a:pt x="1680176" y="1594218"/>
                    <a:pt x="1691176" y="1594218"/>
                  </a:cubicBezTo>
                  <a:cubicBezTo>
                    <a:pt x="1919030" y="1594480"/>
                    <a:pt x="2146884" y="1594480"/>
                    <a:pt x="2374738" y="1594480"/>
                  </a:cubicBezTo>
                  <a:cubicBezTo>
                    <a:pt x="2397524" y="1594480"/>
                    <a:pt x="2398047" y="1593694"/>
                    <a:pt x="2404595" y="1572218"/>
                  </a:cubicBezTo>
                  <a:cubicBezTo>
                    <a:pt x="2411404" y="1549956"/>
                    <a:pt x="2418738" y="1527957"/>
                    <a:pt x="2426856" y="1502290"/>
                  </a:cubicBezTo>
                  <a:cubicBezTo>
                    <a:pt x="2428166" y="1508576"/>
                    <a:pt x="2428690" y="1510933"/>
                    <a:pt x="2429214" y="1513552"/>
                  </a:cubicBezTo>
                  <a:cubicBezTo>
                    <a:pt x="2452523" y="1642408"/>
                    <a:pt x="2475832" y="1771525"/>
                    <a:pt x="2499141" y="1900380"/>
                  </a:cubicBezTo>
                  <a:cubicBezTo>
                    <a:pt x="2508832" y="1954332"/>
                    <a:pt x="2518522" y="2008284"/>
                    <a:pt x="2528474" y="2062235"/>
                  </a:cubicBezTo>
                  <a:cubicBezTo>
                    <a:pt x="2530831" y="2076378"/>
                    <a:pt x="2539998" y="2082664"/>
                    <a:pt x="2552045" y="2079521"/>
                  </a:cubicBezTo>
                  <a:cubicBezTo>
                    <a:pt x="2564093" y="2076116"/>
                    <a:pt x="2564617" y="2065902"/>
                    <a:pt x="2565402" y="2056474"/>
                  </a:cubicBezTo>
                  <a:cubicBezTo>
                    <a:pt x="2571688" y="1990736"/>
                    <a:pt x="2577712" y="1924737"/>
                    <a:pt x="2583997" y="1859000"/>
                  </a:cubicBezTo>
                  <a:cubicBezTo>
                    <a:pt x="2592640" y="1768120"/>
                    <a:pt x="2601283" y="1677241"/>
                    <a:pt x="2609926" y="1586361"/>
                  </a:cubicBezTo>
                  <a:cubicBezTo>
                    <a:pt x="2617521" y="1505171"/>
                    <a:pt x="2624854" y="1424244"/>
                    <a:pt x="2632449" y="1343316"/>
                  </a:cubicBezTo>
                  <a:cubicBezTo>
                    <a:pt x="2635592" y="1310316"/>
                    <a:pt x="2638996" y="1277054"/>
                    <a:pt x="2642139" y="1243793"/>
                  </a:cubicBezTo>
                  <a:cubicBezTo>
                    <a:pt x="2645544" y="1245102"/>
                    <a:pt x="2644758" y="1247721"/>
                    <a:pt x="2645020" y="1249555"/>
                  </a:cubicBezTo>
                  <a:cubicBezTo>
                    <a:pt x="2653925" y="1332055"/>
                    <a:pt x="2662830" y="1414815"/>
                    <a:pt x="2671734" y="1497314"/>
                  </a:cubicBezTo>
                  <a:cubicBezTo>
                    <a:pt x="2678282" y="1557290"/>
                    <a:pt x="2684829" y="1617527"/>
                    <a:pt x="2691377" y="1677502"/>
                  </a:cubicBezTo>
                  <a:cubicBezTo>
                    <a:pt x="2693472" y="1695050"/>
                    <a:pt x="2708662" y="1701597"/>
                    <a:pt x="2722543" y="1690859"/>
                  </a:cubicBezTo>
                  <a:cubicBezTo>
                    <a:pt x="2729614" y="1685621"/>
                    <a:pt x="2734852" y="1678550"/>
                    <a:pt x="2739567" y="1671217"/>
                  </a:cubicBezTo>
                  <a:cubicBezTo>
                    <a:pt x="2753709" y="1648955"/>
                    <a:pt x="2768114" y="1627217"/>
                    <a:pt x="2781471" y="1604694"/>
                  </a:cubicBezTo>
                  <a:cubicBezTo>
                    <a:pt x="2786185" y="1596575"/>
                    <a:pt x="2791685" y="1593694"/>
                    <a:pt x="2801113" y="1593694"/>
                  </a:cubicBezTo>
                  <a:cubicBezTo>
                    <a:pt x="2886231" y="1594218"/>
                    <a:pt x="2971349" y="1593956"/>
                    <a:pt x="3056467" y="1593956"/>
                  </a:cubicBezTo>
                  <a:cubicBezTo>
                    <a:pt x="3080038" y="1593956"/>
                    <a:pt x="3103609" y="1594218"/>
                    <a:pt x="3127180" y="1593956"/>
                  </a:cubicBezTo>
                  <a:cubicBezTo>
                    <a:pt x="3130847" y="1593694"/>
                    <a:pt x="3136609" y="1595789"/>
                    <a:pt x="3137395" y="1590813"/>
                  </a:cubicBezTo>
                  <a:cubicBezTo>
                    <a:pt x="3138442" y="1582956"/>
                    <a:pt x="3139228" y="1574575"/>
                    <a:pt x="3136871" y="1567504"/>
                  </a:cubicBezTo>
                  <a:cubicBezTo>
                    <a:pt x="3135299" y="1562528"/>
                    <a:pt x="3127442" y="1565147"/>
                    <a:pt x="3122466" y="1565147"/>
                  </a:cubicBezTo>
                  <a:cubicBezTo>
                    <a:pt x="3010373" y="1564885"/>
                    <a:pt x="2898017" y="1565147"/>
                    <a:pt x="2785923" y="1564623"/>
                  </a:cubicBezTo>
                  <a:cubicBezTo>
                    <a:pt x="2771781" y="1564623"/>
                    <a:pt x="2763138" y="1569337"/>
                    <a:pt x="2756328" y="1581123"/>
                  </a:cubicBezTo>
                  <a:cubicBezTo>
                    <a:pt x="2746376" y="1598408"/>
                    <a:pt x="2735114" y="1614646"/>
                    <a:pt x="2722805" y="1634027"/>
                  </a:cubicBezTo>
                  <a:cubicBezTo>
                    <a:pt x="2722019" y="1629313"/>
                    <a:pt x="2722019" y="1627741"/>
                    <a:pt x="2721757" y="1626170"/>
                  </a:cubicBezTo>
                  <a:cubicBezTo>
                    <a:pt x="2714424" y="1560433"/>
                    <a:pt x="2707091" y="1494695"/>
                    <a:pt x="2700020" y="1428958"/>
                  </a:cubicBezTo>
                  <a:cubicBezTo>
                    <a:pt x="2692163" y="1357983"/>
                    <a:pt x="2684567" y="1287269"/>
                    <a:pt x="2676972" y="1216293"/>
                  </a:cubicBezTo>
                  <a:cubicBezTo>
                    <a:pt x="2671472" y="1165223"/>
                    <a:pt x="2665972" y="1114414"/>
                    <a:pt x="2660211" y="1063343"/>
                  </a:cubicBezTo>
                  <a:cubicBezTo>
                    <a:pt x="2658639" y="1049986"/>
                    <a:pt x="2653401" y="1046057"/>
                    <a:pt x="2640306" y="1046319"/>
                  </a:cubicBezTo>
                  <a:cubicBezTo>
                    <a:pt x="2626687" y="1046581"/>
                    <a:pt x="2624592" y="1056272"/>
                    <a:pt x="2623544" y="1066748"/>
                  </a:cubicBezTo>
                  <a:cubicBezTo>
                    <a:pt x="2619092" y="1114152"/>
                    <a:pt x="2614640" y="1161294"/>
                    <a:pt x="2610187" y="1208436"/>
                  </a:cubicBezTo>
                  <a:cubicBezTo>
                    <a:pt x="2601021" y="1306649"/>
                    <a:pt x="2592116" y="1405125"/>
                    <a:pt x="2582688" y="1503338"/>
                  </a:cubicBezTo>
                  <a:cubicBezTo>
                    <a:pt x="2572736" y="1607575"/>
                    <a:pt x="2562521" y="1712073"/>
                    <a:pt x="2552569" y="1816310"/>
                  </a:cubicBezTo>
                  <a:cubicBezTo>
                    <a:pt x="2548903" y="1853762"/>
                    <a:pt x="2545498" y="1891214"/>
                    <a:pt x="2542093" y="1928666"/>
                  </a:cubicBezTo>
                  <a:cubicBezTo>
                    <a:pt x="2538950" y="1928142"/>
                    <a:pt x="2538950" y="1926309"/>
                    <a:pt x="2538688" y="1924737"/>
                  </a:cubicBezTo>
                  <a:cubicBezTo>
                    <a:pt x="2528736" y="1868690"/>
                    <a:pt x="2518784" y="1812382"/>
                    <a:pt x="2508832" y="1756335"/>
                  </a:cubicBezTo>
                  <a:cubicBezTo>
                    <a:pt x="2489713" y="1649217"/>
                    <a:pt x="2470070" y="1542099"/>
                    <a:pt x="2450951" y="1434982"/>
                  </a:cubicBezTo>
                  <a:cubicBezTo>
                    <a:pt x="2448856" y="1423720"/>
                    <a:pt x="2446237" y="1412720"/>
                    <a:pt x="2432095" y="1412458"/>
                  </a:cubicBezTo>
                  <a:cubicBezTo>
                    <a:pt x="2418476" y="1411934"/>
                    <a:pt x="2414809" y="1422149"/>
                    <a:pt x="2411404" y="1433410"/>
                  </a:cubicBezTo>
                  <a:cubicBezTo>
                    <a:pt x="2399619" y="1472434"/>
                    <a:pt x="2386786" y="1511457"/>
                    <a:pt x="2375262" y="1550742"/>
                  </a:cubicBezTo>
                  <a:cubicBezTo>
                    <a:pt x="2372119" y="1561742"/>
                    <a:pt x="2367143" y="1565147"/>
                    <a:pt x="2355357" y="1565147"/>
                  </a:cubicBezTo>
                  <a:cubicBezTo>
                    <a:pt x="2128813" y="1564623"/>
                    <a:pt x="1902268" y="1564885"/>
                    <a:pt x="1675724" y="1564361"/>
                  </a:cubicBezTo>
                  <a:cubicBezTo>
                    <a:pt x="1660010" y="1564361"/>
                    <a:pt x="1650581" y="1569337"/>
                    <a:pt x="1642986" y="1582432"/>
                  </a:cubicBezTo>
                  <a:cubicBezTo>
                    <a:pt x="1633296" y="1599194"/>
                    <a:pt x="1622558" y="1615170"/>
                    <a:pt x="1610510" y="1634027"/>
                  </a:cubicBezTo>
                  <a:cubicBezTo>
                    <a:pt x="1608415" y="1615170"/>
                    <a:pt x="1606582" y="1599456"/>
                    <a:pt x="1604748" y="1583480"/>
                  </a:cubicBezTo>
                  <a:cubicBezTo>
                    <a:pt x="1585892" y="1410625"/>
                    <a:pt x="1566773" y="1237507"/>
                    <a:pt x="1548178" y="1064652"/>
                  </a:cubicBezTo>
                  <a:cubicBezTo>
                    <a:pt x="1546868" y="1053129"/>
                    <a:pt x="1542940" y="1046057"/>
                    <a:pt x="1529845" y="1046057"/>
                  </a:cubicBezTo>
                  <a:close/>
                  <a:moveTo>
                    <a:pt x="1041397" y="24"/>
                  </a:move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lose/>
                </a:path>
              </a:pathLst>
            </a:custGeom>
            <a:solidFill>
              <a:schemeClr val="bg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285" name="Connector: Elbow 1284">
            <a:extLst>
              <a:ext uri="{FF2B5EF4-FFF2-40B4-BE49-F238E27FC236}">
                <a16:creationId xmlns:a16="http://schemas.microsoft.com/office/drawing/2014/main" id="{5A87D450-9358-408B-BC17-7A03734DA586}"/>
              </a:ext>
            </a:extLst>
          </p:cNvPr>
          <p:cNvCxnSpPr>
            <a:cxnSpLocks/>
          </p:cNvCxnSpPr>
          <p:nvPr/>
        </p:nvCxnSpPr>
        <p:spPr>
          <a:xfrm rot="16200000" flipH="1">
            <a:off x="4382156" y="3185628"/>
            <a:ext cx="1705286" cy="398552"/>
          </a:xfrm>
          <a:prstGeom prst="bentConnector4">
            <a:avLst>
              <a:gd name="adj1" fmla="val 46887"/>
              <a:gd name="adj2" fmla="val 101712"/>
            </a:avLst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56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41</cp:revision>
  <dcterms:created xsi:type="dcterms:W3CDTF">2018-02-18T19:39:47Z</dcterms:created>
  <dcterms:modified xsi:type="dcterms:W3CDTF">2021-04-15T05:15:29Z</dcterms:modified>
</cp:coreProperties>
</file>