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A3C2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3C26-41BA-AF14-EF8C91D17E8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3C26-41BA-AF14-EF8C91D17E8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3C26-41BA-AF14-EF8C91D17E8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3C26-41BA-AF14-EF8C91D17E88}"/>
              </c:ext>
            </c:extLst>
          </c:dPt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26-41BA-AF14-EF8C91D17E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C26-41BA-AF14-EF8C91D17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464912"/>
        <c:axId val="225465304"/>
      </c:barChart>
      <c:catAx>
        <c:axId val="22546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5304"/>
        <c:crosses val="autoZero"/>
        <c:auto val="1"/>
        <c:lblAlgn val="ctr"/>
        <c:lblOffset val="100"/>
        <c:noMultiLvlLbl val="0"/>
      </c:catAx>
      <c:valAx>
        <c:axId val="22546530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491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61" name="사각형: 둥근 위쪽 모서리 6">
            <a:extLst>
              <a:ext uri="{FF2B5EF4-FFF2-40B4-BE49-F238E27FC236}">
                <a16:creationId xmlns:a16="http://schemas.microsoft.com/office/drawing/2014/main" id="{19D02052-72E0-4F25-8CE3-7460FAF16379}"/>
              </a:ext>
            </a:extLst>
          </p:cNvPr>
          <p:cNvSpPr/>
          <p:nvPr/>
        </p:nvSpPr>
        <p:spPr>
          <a:xfrm rot="16200000">
            <a:off x="2627785" y="268390"/>
            <a:ext cx="1062000" cy="4550562"/>
          </a:xfrm>
          <a:prstGeom prst="round2Same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2" name="사각형: 둥근 위쪽 모서리 38">
            <a:extLst>
              <a:ext uri="{FF2B5EF4-FFF2-40B4-BE49-F238E27FC236}">
                <a16:creationId xmlns:a16="http://schemas.microsoft.com/office/drawing/2014/main" id="{79EACBC5-7EC0-4AA1-8E54-8CAB13EE06DD}"/>
              </a:ext>
            </a:extLst>
          </p:cNvPr>
          <p:cNvSpPr/>
          <p:nvPr/>
        </p:nvSpPr>
        <p:spPr>
          <a:xfrm rot="16200000">
            <a:off x="2271693" y="1684391"/>
            <a:ext cx="1062000" cy="383838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3" name="사각형: 둥근 위쪽 모서리 39">
            <a:extLst>
              <a:ext uri="{FF2B5EF4-FFF2-40B4-BE49-F238E27FC236}">
                <a16:creationId xmlns:a16="http://schemas.microsoft.com/office/drawing/2014/main" id="{C826CAFF-CE7F-4493-9E4D-894868D87D1A}"/>
              </a:ext>
            </a:extLst>
          </p:cNvPr>
          <p:cNvSpPr/>
          <p:nvPr/>
        </p:nvSpPr>
        <p:spPr>
          <a:xfrm rot="16200000">
            <a:off x="2271693" y="2744305"/>
            <a:ext cx="1062000" cy="383838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4" name="사각형: 둥근 위쪽 모서리 40">
            <a:extLst>
              <a:ext uri="{FF2B5EF4-FFF2-40B4-BE49-F238E27FC236}">
                <a16:creationId xmlns:a16="http://schemas.microsoft.com/office/drawing/2014/main" id="{61D5FBC2-A45F-43D4-ACE9-638E4DF5AA3C}"/>
              </a:ext>
            </a:extLst>
          </p:cNvPr>
          <p:cNvSpPr/>
          <p:nvPr/>
        </p:nvSpPr>
        <p:spPr>
          <a:xfrm rot="16200000">
            <a:off x="2271693" y="3804219"/>
            <a:ext cx="1062000" cy="383838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5" name="Oval 964">
            <a:extLst>
              <a:ext uri="{FF2B5EF4-FFF2-40B4-BE49-F238E27FC236}">
                <a16:creationId xmlns:a16="http://schemas.microsoft.com/office/drawing/2014/main" id="{299D25EA-9206-4888-AE1A-6ADC90B5A883}"/>
              </a:ext>
            </a:extLst>
          </p:cNvPr>
          <p:cNvSpPr/>
          <p:nvPr/>
        </p:nvSpPr>
        <p:spPr>
          <a:xfrm>
            <a:off x="1002077" y="2111669"/>
            <a:ext cx="864000" cy="86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6" name="Oval 965">
            <a:extLst>
              <a:ext uri="{FF2B5EF4-FFF2-40B4-BE49-F238E27FC236}">
                <a16:creationId xmlns:a16="http://schemas.microsoft.com/office/drawing/2014/main" id="{C41CEC98-0D7F-491C-A228-3769C98E1481}"/>
              </a:ext>
            </a:extLst>
          </p:cNvPr>
          <p:cNvSpPr/>
          <p:nvPr/>
        </p:nvSpPr>
        <p:spPr>
          <a:xfrm>
            <a:off x="1002077" y="3171584"/>
            <a:ext cx="864000" cy="86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7" name="Oval 966">
            <a:extLst>
              <a:ext uri="{FF2B5EF4-FFF2-40B4-BE49-F238E27FC236}">
                <a16:creationId xmlns:a16="http://schemas.microsoft.com/office/drawing/2014/main" id="{C8ED2C93-C375-4CB6-A8E0-070DB2DA85EE}"/>
              </a:ext>
            </a:extLst>
          </p:cNvPr>
          <p:cNvSpPr/>
          <p:nvPr/>
        </p:nvSpPr>
        <p:spPr>
          <a:xfrm>
            <a:off x="1002077" y="4231497"/>
            <a:ext cx="864000" cy="86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8" name="Oval 967">
            <a:extLst>
              <a:ext uri="{FF2B5EF4-FFF2-40B4-BE49-F238E27FC236}">
                <a16:creationId xmlns:a16="http://schemas.microsoft.com/office/drawing/2014/main" id="{2EEF9050-E4C7-4BAC-8898-65AE9EC71D22}"/>
              </a:ext>
            </a:extLst>
          </p:cNvPr>
          <p:cNvSpPr/>
          <p:nvPr/>
        </p:nvSpPr>
        <p:spPr>
          <a:xfrm>
            <a:off x="1002077" y="5291411"/>
            <a:ext cx="864000" cy="86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9" name="Oval 21">
            <a:extLst>
              <a:ext uri="{FF2B5EF4-FFF2-40B4-BE49-F238E27FC236}">
                <a16:creationId xmlns:a16="http://schemas.microsoft.com/office/drawing/2014/main" id="{CE3FA112-A204-4D17-85DB-B5AEDB77F74C}"/>
              </a:ext>
            </a:extLst>
          </p:cNvPr>
          <p:cNvSpPr>
            <a:spLocks noChangeAspect="1"/>
          </p:cNvSpPr>
          <p:nvPr/>
        </p:nvSpPr>
        <p:spPr>
          <a:xfrm>
            <a:off x="1253530" y="3451091"/>
            <a:ext cx="369682" cy="32400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970" name="Donut 15">
            <a:extLst>
              <a:ext uri="{FF2B5EF4-FFF2-40B4-BE49-F238E27FC236}">
                <a16:creationId xmlns:a16="http://schemas.microsoft.com/office/drawing/2014/main" id="{F989BE14-E9A9-4E5D-936B-06A11C85E428}"/>
              </a:ext>
            </a:extLst>
          </p:cNvPr>
          <p:cNvSpPr/>
          <p:nvPr/>
        </p:nvSpPr>
        <p:spPr>
          <a:xfrm>
            <a:off x="1252616" y="4476947"/>
            <a:ext cx="363163" cy="360634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971" name="Rectangle 15">
            <a:extLst>
              <a:ext uri="{FF2B5EF4-FFF2-40B4-BE49-F238E27FC236}">
                <a16:creationId xmlns:a16="http://schemas.microsoft.com/office/drawing/2014/main" id="{CAA84283-BC97-4B67-9A3C-091488ACF8DC}"/>
              </a:ext>
            </a:extLst>
          </p:cNvPr>
          <p:cNvSpPr/>
          <p:nvPr/>
        </p:nvSpPr>
        <p:spPr>
          <a:xfrm>
            <a:off x="1262553" y="2362467"/>
            <a:ext cx="343090" cy="357392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972" name="Isosceles Triangle 41">
            <a:extLst>
              <a:ext uri="{FF2B5EF4-FFF2-40B4-BE49-F238E27FC236}">
                <a16:creationId xmlns:a16="http://schemas.microsoft.com/office/drawing/2014/main" id="{17A240DB-5368-4A17-A038-19587594335C}"/>
              </a:ext>
            </a:extLst>
          </p:cNvPr>
          <p:cNvSpPr>
            <a:spLocks noChangeAspect="1"/>
          </p:cNvSpPr>
          <p:nvPr/>
        </p:nvSpPr>
        <p:spPr>
          <a:xfrm>
            <a:off x="1308767" y="5543411"/>
            <a:ext cx="250621" cy="360000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973" name="Freeform: Shape 972">
            <a:extLst>
              <a:ext uri="{FF2B5EF4-FFF2-40B4-BE49-F238E27FC236}">
                <a16:creationId xmlns:a16="http://schemas.microsoft.com/office/drawing/2014/main" id="{14BB7C97-3AD6-43B2-997E-0379340A2064}"/>
              </a:ext>
            </a:extLst>
          </p:cNvPr>
          <p:cNvSpPr/>
          <p:nvPr/>
        </p:nvSpPr>
        <p:spPr>
          <a:xfrm>
            <a:off x="4410359" y="5194876"/>
            <a:ext cx="838200" cy="1104900"/>
          </a:xfrm>
          <a:custGeom>
            <a:avLst/>
            <a:gdLst>
              <a:gd name="connsiteX0" fmla="*/ 117521 w 838200"/>
              <a:gd name="connsiteY0" fmla="*/ 577215 h 1104900"/>
              <a:gd name="connsiteX1" fmla="*/ 29891 w 838200"/>
              <a:gd name="connsiteY1" fmla="*/ 904875 h 1104900"/>
              <a:gd name="connsiteX2" fmla="*/ 7984 w 838200"/>
              <a:gd name="connsiteY2" fmla="*/ 949643 h 1104900"/>
              <a:gd name="connsiteX3" fmla="*/ 90851 w 838200"/>
              <a:gd name="connsiteY3" fmla="*/ 1094423 h 1104900"/>
              <a:gd name="connsiteX4" fmla="*/ 192769 w 838200"/>
              <a:gd name="connsiteY4" fmla="*/ 1097280 h 1104900"/>
              <a:gd name="connsiteX5" fmla="*/ 492806 w 838200"/>
              <a:gd name="connsiteY5" fmla="*/ 1102995 h 1104900"/>
              <a:gd name="connsiteX6" fmla="*/ 526144 w 838200"/>
              <a:gd name="connsiteY6" fmla="*/ 1105853 h 1104900"/>
              <a:gd name="connsiteX7" fmla="*/ 570912 w 838200"/>
              <a:gd name="connsiteY7" fmla="*/ 1061085 h 1104900"/>
              <a:gd name="connsiteX8" fmla="*/ 605202 w 838200"/>
              <a:gd name="connsiteY8" fmla="*/ 1031557 h 1104900"/>
              <a:gd name="connsiteX9" fmla="*/ 773794 w 838200"/>
              <a:gd name="connsiteY9" fmla="*/ 1045845 h 1104900"/>
              <a:gd name="connsiteX10" fmla="*/ 841421 w 838200"/>
              <a:gd name="connsiteY10" fmla="*/ 1002983 h 1104900"/>
              <a:gd name="connsiteX11" fmla="*/ 789987 w 838200"/>
              <a:gd name="connsiteY11" fmla="*/ 919163 h 1104900"/>
              <a:gd name="connsiteX12" fmla="*/ 720454 w 838200"/>
              <a:gd name="connsiteY12" fmla="*/ 871538 h 1104900"/>
              <a:gd name="connsiteX13" fmla="*/ 623299 w 838200"/>
              <a:gd name="connsiteY13" fmla="*/ 565785 h 1104900"/>
              <a:gd name="connsiteX14" fmla="*/ 674734 w 838200"/>
              <a:gd name="connsiteY14" fmla="*/ 110490 h 1104900"/>
              <a:gd name="connsiteX15" fmla="*/ 704262 w 838200"/>
              <a:gd name="connsiteY15" fmla="*/ 0 h 1104900"/>
              <a:gd name="connsiteX16" fmla="*/ 20366 w 838200"/>
              <a:gd name="connsiteY16" fmla="*/ 0 h 1104900"/>
              <a:gd name="connsiteX17" fmla="*/ 117521 w 838200"/>
              <a:gd name="connsiteY17" fmla="*/ 577215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38200" h="1104900">
                <a:moveTo>
                  <a:pt x="117521" y="577215"/>
                </a:moveTo>
                <a:cubicBezTo>
                  <a:pt x="120379" y="695325"/>
                  <a:pt x="101329" y="806768"/>
                  <a:pt x="29891" y="904875"/>
                </a:cubicBezTo>
                <a:cubicBezTo>
                  <a:pt x="20366" y="918210"/>
                  <a:pt x="13699" y="934403"/>
                  <a:pt x="7984" y="949643"/>
                </a:cubicBezTo>
                <a:cubicBezTo>
                  <a:pt x="-16781" y="1019175"/>
                  <a:pt x="17509" y="1079182"/>
                  <a:pt x="90851" y="1094423"/>
                </a:cubicBezTo>
                <a:cubicBezTo>
                  <a:pt x="125141" y="1101090"/>
                  <a:pt x="159431" y="1102995"/>
                  <a:pt x="192769" y="1097280"/>
                </a:cubicBezTo>
                <a:cubicBezTo>
                  <a:pt x="292781" y="1082993"/>
                  <a:pt x="393746" y="1082993"/>
                  <a:pt x="492806" y="1102995"/>
                </a:cubicBezTo>
                <a:cubicBezTo>
                  <a:pt x="503284" y="1104900"/>
                  <a:pt x="514714" y="1105853"/>
                  <a:pt x="526144" y="1105853"/>
                </a:cubicBezTo>
                <a:cubicBezTo>
                  <a:pt x="567102" y="1106805"/>
                  <a:pt x="573769" y="1100138"/>
                  <a:pt x="570912" y="1061085"/>
                </a:cubicBezTo>
                <a:cubicBezTo>
                  <a:pt x="569006" y="1032510"/>
                  <a:pt x="578531" y="1027748"/>
                  <a:pt x="605202" y="1031557"/>
                </a:cubicBezTo>
                <a:cubicBezTo>
                  <a:pt x="661399" y="1040130"/>
                  <a:pt x="717596" y="1045845"/>
                  <a:pt x="773794" y="1045845"/>
                </a:cubicBezTo>
                <a:cubicBezTo>
                  <a:pt x="819514" y="1044893"/>
                  <a:pt x="838564" y="1033463"/>
                  <a:pt x="841421" y="1002983"/>
                </a:cubicBezTo>
                <a:cubicBezTo>
                  <a:pt x="846184" y="959168"/>
                  <a:pt x="829039" y="930593"/>
                  <a:pt x="789987" y="919163"/>
                </a:cubicBezTo>
                <a:cubicBezTo>
                  <a:pt x="760459" y="911543"/>
                  <a:pt x="737599" y="895350"/>
                  <a:pt x="720454" y="871538"/>
                </a:cubicBezTo>
                <a:cubicBezTo>
                  <a:pt x="654732" y="780098"/>
                  <a:pt x="607106" y="682943"/>
                  <a:pt x="623299" y="565785"/>
                </a:cubicBezTo>
                <a:cubicBezTo>
                  <a:pt x="643301" y="414338"/>
                  <a:pt x="651874" y="260985"/>
                  <a:pt x="674734" y="110490"/>
                </a:cubicBezTo>
                <a:cubicBezTo>
                  <a:pt x="680449" y="71438"/>
                  <a:pt x="690926" y="35243"/>
                  <a:pt x="704262" y="0"/>
                </a:cubicBezTo>
                <a:lnTo>
                  <a:pt x="20366" y="0"/>
                </a:lnTo>
                <a:cubicBezTo>
                  <a:pt x="82279" y="186690"/>
                  <a:pt x="111806" y="381000"/>
                  <a:pt x="117521" y="577215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4" name="Freeform: Shape 973">
            <a:extLst>
              <a:ext uri="{FF2B5EF4-FFF2-40B4-BE49-F238E27FC236}">
                <a16:creationId xmlns:a16="http://schemas.microsoft.com/office/drawing/2014/main" id="{73F1A16C-5DF0-48E2-992F-BCDE605B4D3F}"/>
              </a:ext>
            </a:extLst>
          </p:cNvPr>
          <p:cNvSpPr/>
          <p:nvPr/>
        </p:nvSpPr>
        <p:spPr>
          <a:xfrm>
            <a:off x="7444435" y="5187990"/>
            <a:ext cx="876300" cy="1190625"/>
          </a:xfrm>
          <a:custGeom>
            <a:avLst/>
            <a:gdLst>
              <a:gd name="connsiteX0" fmla="*/ 199072 w 876300"/>
              <a:gd name="connsiteY0" fmla="*/ 361950 h 1190625"/>
              <a:gd name="connsiteX1" fmla="*/ 263843 w 876300"/>
              <a:gd name="connsiteY1" fmla="*/ 594360 h 1190625"/>
              <a:gd name="connsiteX2" fmla="*/ 296228 w 876300"/>
              <a:gd name="connsiteY2" fmla="*/ 702945 h 1190625"/>
              <a:gd name="connsiteX3" fmla="*/ 323850 w 876300"/>
              <a:gd name="connsiteY3" fmla="*/ 898207 h 1190625"/>
              <a:gd name="connsiteX4" fmla="*/ 290513 w 876300"/>
              <a:gd name="connsiteY4" fmla="*/ 965835 h 1190625"/>
              <a:gd name="connsiteX5" fmla="*/ 231458 w 876300"/>
              <a:gd name="connsiteY5" fmla="*/ 1045845 h 1190625"/>
              <a:gd name="connsiteX6" fmla="*/ 279083 w 876300"/>
              <a:gd name="connsiteY6" fmla="*/ 1165860 h 1190625"/>
              <a:gd name="connsiteX7" fmla="*/ 435293 w 876300"/>
              <a:gd name="connsiteY7" fmla="*/ 1192530 h 1190625"/>
              <a:gd name="connsiteX8" fmla="*/ 753428 w 876300"/>
              <a:gd name="connsiteY8" fmla="*/ 1170623 h 1190625"/>
              <a:gd name="connsiteX9" fmla="*/ 839153 w 876300"/>
              <a:gd name="connsiteY9" fmla="*/ 1162050 h 1190625"/>
              <a:gd name="connsiteX10" fmla="*/ 878205 w 876300"/>
              <a:gd name="connsiteY10" fmla="*/ 1102995 h 1190625"/>
              <a:gd name="connsiteX11" fmla="*/ 826770 w 876300"/>
              <a:gd name="connsiteY11" fmla="*/ 1023938 h 1190625"/>
              <a:gd name="connsiteX12" fmla="*/ 678180 w 876300"/>
              <a:gd name="connsiteY12" fmla="*/ 703897 h 1190625"/>
              <a:gd name="connsiteX13" fmla="*/ 674370 w 876300"/>
              <a:gd name="connsiteY13" fmla="*/ 627697 h 1190625"/>
              <a:gd name="connsiteX14" fmla="*/ 577215 w 876300"/>
              <a:gd name="connsiteY14" fmla="*/ 139065 h 1190625"/>
              <a:gd name="connsiteX15" fmla="*/ 543878 w 876300"/>
              <a:gd name="connsiteY15" fmla="*/ 0 h 1190625"/>
              <a:gd name="connsiteX16" fmla="*/ 0 w 876300"/>
              <a:gd name="connsiteY16" fmla="*/ 0 h 1190625"/>
              <a:gd name="connsiteX17" fmla="*/ 199072 w 876300"/>
              <a:gd name="connsiteY17" fmla="*/ 361950 h 1190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76300" h="1190625">
                <a:moveTo>
                  <a:pt x="199072" y="361950"/>
                </a:moveTo>
                <a:cubicBezTo>
                  <a:pt x="233363" y="436245"/>
                  <a:pt x="250508" y="515303"/>
                  <a:pt x="263843" y="594360"/>
                </a:cubicBezTo>
                <a:cubicBezTo>
                  <a:pt x="270510" y="631507"/>
                  <a:pt x="280035" y="668655"/>
                  <a:pt x="296228" y="702945"/>
                </a:cubicBezTo>
                <a:cubicBezTo>
                  <a:pt x="324803" y="765810"/>
                  <a:pt x="328613" y="831532"/>
                  <a:pt x="323850" y="898207"/>
                </a:cubicBezTo>
                <a:cubicBezTo>
                  <a:pt x="322897" y="924878"/>
                  <a:pt x="307658" y="945832"/>
                  <a:pt x="290513" y="965835"/>
                </a:cubicBezTo>
                <a:cubicBezTo>
                  <a:pt x="268605" y="991553"/>
                  <a:pt x="244793" y="1014413"/>
                  <a:pt x="231458" y="1045845"/>
                </a:cubicBezTo>
                <a:cubicBezTo>
                  <a:pt x="205740" y="1102995"/>
                  <a:pt x="220980" y="1142048"/>
                  <a:pt x="279083" y="1165860"/>
                </a:cubicBezTo>
                <a:cubicBezTo>
                  <a:pt x="328613" y="1186815"/>
                  <a:pt x="381953" y="1190625"/>
                  <a:pt x="435293" y="1192530"/>
                </a:cubicBezTo>
                <a:cubicBezTo>
                  <a:pt x="541972" y="1195388"/>
                  <a:pt x="647700" y="1183005"/>
                  <a:pt x="753428" y="1170623"/>
                </a:cubicBezTo>
                <a:cubicBezTo>
                  <a:pt x="782003" y="1167765"/>
                  <a:pt x="811530" y="1167765"/>
                  <a:pt x="839153" y="1162050"/>
                </a:cubicBezTo>
                <a:cubicBezTo>
                  <a:pt x="875347" y="1155382"/>
                  <a:pt x="883920" y="1139190"/>
                  <a:pt x="878205" y="1102995"/>
                </a:cubicBezTo>
                <a:cubicBezTo>
                  <a:pt x="872490" y="1068705"/>
                  <a:pt x="852488" y="1044893"/>
                  <a:pt x="826770" y="1023938"/>
                </a:cubicBezTo>
                <a:cubicBezTo>
                  <a:pt x="726758" y="941070"/>
                  <a:pt x="676275" y="834390"/>
                  <a:pt x="678180" y="703897"/>
                </a:cubicBezTo>
                <a:cubicBezTo>
                  <a:pt x="678180" y="678180"/>
                  <a:pt x="676275" y="652463"/>
                  <a:pt x="674370" y="627697"/>
                </a:cubicBezTo>
                <a:cubicBezTo>
                  <a:pt x="660083" y="461010"/>
                  <a:pt x="618172" y="300038"/>
                  <a:pt x="577215" y="139065"/>
                </a:cubicBezTo>
                <a:cubicBezTo>
                  <a:pt x="565785" y="92393"/>
                  <a:pt x="554355" y="46672"/>
                  <a:pt x="543878" y="0"/>
                </a:cubicBezTo>
                <a:lnTo>
                  <a:pt x="0" y="0"/>
                </a:lnTo>
                <a:cubicBezTo>
                  <a:pt x="74295" y="115253"/>
                  <a:pt x="140970" y="236220"/>
                  <a:pt x="199072" y="36195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5" name="Freeform: Shape 974">
            <a:extLst>
              <a:ext uri="{FF2B5EF4-FFF2-40B4-BE49-F238E27FC236}">
                <a16:creationId xmlns:a16="http://schemas.microsoft.com/office/drawing/2014/main" id="{AC81AC2B-ABDC-4C24-BFC9-FF8747D693D1}"/>
              </a:ext>
            </a:extLst>
          </p:cNvPr>
          <p:cNvSpPr/>
          <p:nvPr/>
        </p:nvSpPr>
        <p:spPr>
          <a:xfrm>
            <a:off x="3830650" y="4104087"/>
            <a:ext cx="4152900" cy="1093647"/>
          </a:xfrm>
          <a:custGeom>
            <a:avLst/>
            <a:gdLst>
              <a:gd name="connsiteX0" fmla="*/ 6668 w 4152900"/>
              <a:gd name="connsiteY0" fmla="*/ 648653 h 1057275"/>
              <a:gd name="connsiteX1" fmla="*/ 58103 w 4152900"/>
              <a:gd name="connsiteY1" fmla="*/ 617220 h 1057275"/>
              <a:gd name="connsiteX2" fmla="*/ 206693 w 4152900"/>
              <a:gd name="connsiteY2" fmla="*/ 402907 h 1057275"/>
              <a:gd name="connsiteX3" fmla="*/ 280035 w 4152900"/>
              <a:gd name="connsiteY3" fmla="*/ 181928 h 1057275"/>
              <a:gd name="connsiteX4" fmla="*/ 315278 w 4152900"/>
              <a:gd name="connsiteY4" fmla="*/ 85725 h 1057275"/>
              <a:gd name="connsiteX5" fmla="*/ 331470 w 4152900"/>
              <a:gd name="connsiteY5" fmla="*/ 71438 h 1057275"/>
              <a:gd name="connsiteX6" fmla="*/ 347663 w 4152900"/>
              <a:gd name="connsiteY6" fmla="*/ 90488 h 1057275"/>
              <a:gd name="connsiteX7" fmla="*/ 361950 w 4152900"/>
              <a:gd name="connsiteY7" fmla="*/ 159067 h 1057275"/>
              <a:gd name="connsiteX8" fmla="*/ 574358 w 4152900"/>
              <a:gd name="connsiteY8" fmla="*/ 987742 h 1057275"/>
              <a:gd name="connsiteX9" fmla="*/ 599123 w 4152900"/>
              <a:gd name="connsiteY9" fmla="*/ 1056323 h 1057275"/>
              <a:gd name="connsiteX10" fmla="*/ 1283970 w 4152900"/>
              <a:gd name="connsiteY10" fmla="*/ 1056323 h 1057275"/>
              <a:gd name="connsiteX11" fmla="*/ 1400175 w 4152900"/>
              <a:gd name="connsiteY11" fmla="*/ 882015 h 1057275"/>
              <a:gd name="connsiteX12" fmla="*/ 1508760 w 4152900"/>
              <a:gd name="connsiteY12" fmla="*/ 768667 h 1057275"/>
              <a:gd name="connsiteX13" fmla="*/ 1689735 w 4152900"/>
              <a:gd name="connsiteY13" fmla="*/ 706755 h 1057275"/>
              <a:gd name="connsiteX14" fmla="*/ 1968818 w 4152900"/>
              <a:gd name="connsiteY14" fmla="*/ 701040 h 1057275"/>
              <a:gd name="connsiteX15" fmla="*/ 2546985 w 4152900"/>
              <a:gd name="connsiteY15" fmla="*/ 502920 h 1057275"/>
              <a:gd name="connsiteX16" fmla="*/ 2591753 w 4152900"/>
              <a:gd name="connsiteY16" fmla="*/ 518160 h 1057275"/>
              <a:gd name="connsiteX17" fmla="*/ 2619375 w 4152900"/>
              <a:gd name="connsiteY17" fmla="*/ 582930 h 1057275"/>
              <a:gd name="connsiteX18" fmla="*/ 2704148 w 4152900"/>
              <a:gd name="connsiteY18" fmla="*/ 965835 h 1057275"/>
              <a:gd name="connsiteX19" fmla="*/ 2703195 w 4152900"/>
              <a:gd name="connsiteY19" fmla="*/ 1057275 h 1057275"/>
              <a:gd name="connsiteX20" fmla="*/ 3198495 w 4152900"/>
              <a:gd name="connsiteY20" fmla="*/ 1057275 h 1057275"/>
              <a:gd name="connsiteX21" fmla="*/ 3264218 w 4152900"/>
              <a:gd name="connsiteY21" fmla="*/ 647700 h 1057275"/>
              <a:gd name="connsiteX22" fmla="*/ 3283268 w 4152900"/>
              <a:gd name="connsiteY22" fmla="*/ 620078 h 1057275"/>
              <a:gd name="connsiteX23" fmla="*/ 3325178 w 4152900"/>
              <a:gd name="connsiteY23" fmla="*/ 632460 h 1057275"/>
              <a:gd name="connsiteX24" fmla="*/ 3356610 w 4152900"/>
              <a:gd name="connsiteY24" fmla="*/ 686753 h 1057275"/>
              <a:gd name="connsiteX25" fmla="*/ 3460433 w 4152900"/>
              <a:gd name="connsiteY25" fmla="*/ 852488 h 1057275"/>
              <a:gd name="connsiteX26" fmla="*/ 3610928 w 4152900"/>
              <a:gd name="connsiteY26" fmla="*/ 1057275 h 1057275"/>
              <a:gd name="connsiteX27" fmla="*/ 4154805 w 4152900"/>
              <a:gd name="connsiteY27" fmla="*/ 1057275 h 1057275"/>
              <a:gd name="connsiteX28" fmla="*/ 4009073 w 4152900"/>
              <a:gd name="connsiteY28" fmla="*/ 368617 h 1057275"/>
              <a:gd name="connsiteX29" fmla="*/ 3931920 w 4152900"/>
              <a:gd name="connsiteY29" fmla="*/ 0 h 1057275"/>
              <a:gd name="connsiteX30" fmla="*/ 244793 w 4152900"/>
              <a:gd name="connsiteY30" fmla="*/ 0 h 1057275"/>
              <a:gd name="connsiteX31" fmla="*/ 23813 w 4152900"/>
              <a:gd name="connsiteY31" fmla="*/ 591503 h 1057275"/>
              <a:gd name="connsiteX32" fmla="*/ 0 w 4152900"/>
              <a:gd name="connsiteY32" fmla="*/ 632460 h 1057275"/>
              <a:gd name="connsiteX33" fmla="*/ 0 w 4152900"/>
              <a:gd name="connsiteY33" fmla="*/ 638175 h 1057275"/>
              <a:gd name="connsiteX34" fmla="*/ 6668 w 4152900"/>
              <a:gd name="connsiteY34" fmla="*/ 648653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152900" h="1057275">
                <a:moveTo>
                  <a:pt x="6668" y="648653"/>
                </a:moveTo>
                <a:cubicBezTo>
                  <a:pt x="20955" y="660082"/>
                  <a:pt x="42863" y="630555"/>
                  <a:pt x="58103" y="617220"/>
                </a:cubicBezTo>
                <a:cubicBezTo>
                  <a:pt x="124778" y="559117"/>
                  <a:pt x="171450" y="483870"/>
                  <a:pt x="206693" y="402907"/>
                </a:cubicBezTo>
                <a:cubicBezTo>
                  <a:pt x="239078" y="331470"/>
                  <a:pt x="263843" y="258128"/>
                  <a:pt x="280035" y="181928"/>
                </a:cubicBezTo>
                <a:cubicBezTo>
                  <a:pt x="287655" y="147638"/>
                  <a:pt x="297180" y="115253"/>
                  <a:pt x="315278" y="85725"/>
                </a:cubicBezTo>
                <a:cubicBezTo>
                  <a:pt x="319088" y="79057"/>
                  <a:pt x="322898" y="71438"/>
                  <a:pt x="331470" y="71438"/>
                </a:cubicBezTo>
                <a:cubicBezTo>
                  <a:pt x="342900" y="71438"/>
                  <a:pt x="345758" y="80963"/>
                  <a:pt x="347663" y="90488"/>
                </a:cubicBezTo>
                <a:cubicBezTo>
                  <a:pt x="353378" y="113347"/>
                  <a:pt x="358140" y="135255"/>
                  <a:pt x="361950" y="159067"/>
                </a:cubicBezTo>
                <a:cubicBezTo>
                  <a:pt x="401003" y="443865"/>
                  <a:pt x="470535" y="719138"/>
                  <a:pt x="574358" y="987742"/>
                </a:cubicBezTo>
                <a:cubicBezTo>
                  <a:pt x="582930" y="1010603"/>
                  <a:pt x="591503" y="1033463"/>
                  <a:pt x="599123" y="1056323"/>
                </a:cubicBezTo>
                <a:lnTo>
                  <a:pt x="1283970" y="1056323"/>
                </a:lnTo>
                <a:cubicBezTo>
                  <a:pt x="1309688" y="991553"/>
                  <a:pt x="1347788" y="932497"/>
                  <a:pt x="1400175" y="882015"/>
                </a:cubicBezTo>
                <a:cubicBezTo>
                  <a:pt x="1437323" y="845820"/>
                  <a:pt x="1471613" y="806767"/>
                  <a:pt x="1508760" y="768667"/>
                </a:cubicBezTo>
                <a:cubicBezTo>
                  <a:pt x="1558290" y="717232"/>
                  <a:pt x="1624013" y="710565"/>
                  <a:pt x="1689735" y="706755"/>
                </a:cubicBezTo>
                <a:cubicBezTo>
                  <a:pt x="1783080" y="701992"/>
                  <a:pt x="1875473" y="708660"/>
                  <a:pt x="1968818" y="701040"/>
                </a:cubicBezTo>
                <a:cubicBezTo>
                  <a:pt x="2179320" y="683895"/>
                  <a:pt x="2371725" y="620078"/>
                  <a:pt x="2546985" y="502920"/>
                </a:cubicBezTo>
                <a:cubicBezTo>
                  <a:pt x="2574608" y="484822"/>
                  <a:pt x="2583180" y="489585"/>
                  <a:pt x="2591753" y="518160"/>
                </a:cubicBezTo>
                <a:cubicBezTo>
                  <a:pt x="2598420" y="540067"/>
                  <a:pt x="2607945" y="561975"/>
                  <a:pt x="2619375" y="582930"/>
                </a:cubicBezTo>
                <a:cubicBezTo>
                  <a:pt x="2684145" y="702945"/>
                  <a:pt x="2704148" y="831532"/>
                  <a:pt x="2704148" y="965835"/>
                </a:cubicBezTo>
                <a:cubicBezTo>
                  <a:pt x="2704148" y="996315"/>
                  <a:pt x="2704148" y="1026795"/>
                  <a:pt x="2703195" y="1057275"/>
                </a:cubicBezTo>
                <a:lnTo>
                  <a:pt x="3198495" y="1057275"/>
                </a:lnTo>
                <a:cubicBezTo>
                  <a:pt x="3228023" y="922020"/>
                  <a:pt x="3252788" y="785813"/>
                  <a:pt x="3264218" y="647700"/>
                </a:cubicBezTo>
                <a:cubicBezTo>
                  <a:pt x="3265170" y="634365"/>
                  <a:pt x="3268980" y="622935"/>
                  <a:pt x="3283268" y="620078"/>
                </a:cubicBezTo>
                <a:cubicBezTo>
                  <a:pt x="3299460" y="617220"/>
                  <a:pt x="3315653" y="616267"/>
                  <a:pt x="3325178" y="632460"/>
                </a:cubicBezTo>
                <a:cubicBezTo>
                  <a:pt x="3336608" y="650557"/>
                  <a:pt x="3348038" y="667703"/>
                  <a:pt x="3356610" y="686753"/>
                </a:cubicBezTo>
                <a:cubicBezTo>
                  <a:pt x="3382328" y="747713"/>
                  <a:pt x="3418523" y="802005"/>
                  <a:pt x="3460433" y="852488"/>
                </a:cubicBezTo>
                <a:cubicBezTo>
                  <a:pt x="3513773" y="918210"/>
                  <a:pt x="3564255" y="986790"/>
                  <a:pt x="3610928" y="1057275"/>
                </a:cubicBezTo>
                <a:lnTo>
                  <a:pt x="4154805" y="1057275"/>
                </a:lnTo>
                <a:cubicBezTo>
                  <a:pt x="4102418" y="828675"/>
                  <a:pt x="4059555" y="597217"/>
                  <a:pt x="4009073" y="368617"/>
                </a:cubicBezTo>
                <a:cubicBezTo>
                  <a:pt x="3982403" y="245745"/>
                  <a:pt x="3948113" y="124778"/>
                  <a:pt x="3931920" y="0"/>
                </a:cubicBezTo>
                <a:lnTo>
                  <a:pt x="244793" y="0"/>
                </a:lnTo>
                <a:cubicBezTo>
                  <a:pt x="207645" y="205740"/>
                  <a:pt x="131445" y="402907"/>
                  <a:pt x="23813" y="591503"/>
                </a:cubicBezTo>
                <a:cubicBezTo>
                  <a:pt x="16193" y="603885"/>
                  <a:pt x="1905" y="619125"/>
                  <a:pt x="0" y="632460"/>
                </a:cubicBezTo>
                <a:lnTo>
                  <a:pt x="0" y="638175"/>
                </a:lnTo>
                <a:cubicBezTo>
                  <a:pt x="953" y="641985"/>
                  <a:pt x="2858" y="645795"/>
                  <a:pt x="6668" y="648653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6" name="Freeform: Shape 975">
            <a:extLst>
              <a:ext uri="{FF2B5EF4-FFF2-40B4-BE49-F238E27FC236}">
                <a16:creationId xmlns:a16="http://schemas.microsoft.com/office/drawing/2014/main" id="{A427EF8F-435A-4779-851C-E3B5CE68003E}"/>
              </a:ext>
            </a:extLst>
          </p:cNvPr>
          <p:cNvSpPr/>
          <p:nvPr/>
        </p:nvSpPr>
        <p:spPr>
          <a:xfrm>
            <a:off x="4190695" y="1334382"/>
            <a:ext cx="5762625" cy="1743075"/>
          </a:xfrm>
          <a:custGeom>
            <a:avLst/>
            <a:gdLst>
              <a:gd name="connsiteX0" fmla="*/ 5513070 w 5762625"/>
              <a:gd name="connsiteY0" fmla="*/ 1731657 h 1743075"/>
              <a:gd name="connsiteX1" fmla="*/ 5724525 w 5762625"/>
              <a:gd name="connsiteY1" fmla="*/ 1415427 h 1743075"/>
              <a:gd name="connsiteX2" fmla="*/ 5714048 w 5762625"/>
              <a:gd name="connsiteY2" fmla="*/ 978230 h 1743075"/>
              <a:gd name="connsiteX3" fmla="*/ 5607368 w 5762625"/>
              <a:gd name="connsiteY3" fmla="*/ 775347 h 1743075"/>
              <a:gd name="connsiteX4" fmla="*/ 5571173 w 5762625"/>
              <a:gd name="connsiteY4" fmla="*/ 656285 h 1743075"/>
              <a:gd name="connsiteX5" fmla="*/ 5570220 w 5762625"/>
              <a:gd name="connsiteY5" fmla="*/ 640092 h 1743075"/>
              <a:gd name="connsiteX6" fmla="*/ 5384483 w 5762625"/>
              <a:gd name="connsiteY6" fmla="*/ 107645 h 1743075"/>
              <a:gd name="connsiteX7" fmla="*/ 5161598 w 5762625"/>
              <a:gd name="connsiteY7" fmla="*/ 965 h 1743075"/>
              <a:gd name="connsiteX8" fmla="*/ 5103495 w 5762625"/>
              <a:gd name="connsiteY8" fmla="*/ 99072 h 1743075"/>
              <a:gd name="connsiteX9" fmla="*/ 5159693 w 5762625"/>
              <a:gd name="connsiteY9" fmla="*/ 179082 h 1743075"/>
              <a:gd name="connsiteX10" fmla="*/ 5288280 w 5762625"/>
              <a:gd name="connsiteY10" fmla="*/ 487692 h 1743075"/>
              <a:gd name="connsiteX11" fmla="*/ 5365433 w 5762625"/>
              <a:gd name="connsiteY11" fmla="*/ 1005852 h 1743075"/>
              <a:gd name="connsiteX12" fmla="*/ 5373053 w 5762625"/>
              <a:gd name="connsiteY12" fmla="*/ 1027760 h 1743075"/>
              <a:gd name="connsiteX13" fmla="*/ 5343525 w 5762625"/>
              <a:gd name="connsiteY13" fmla="*/ 1240167 h 1743075"/>
              <a:gd name="connsiteX14" fmla="*/ 5093970 w 5762625"/>
              <a:gd name="connsiteY14" fmla="*/ 1311605 h 1743075"/>
              <a:gd name="connsiteX15" fmla="*/ 4958715 w 5762625"/>
              <a:gd name="connsiteY15" fmla="*/ 1229690 h 1743075"/>
              <a:gd name="connsiteX16" fmla="*/ 4588193 w 5762625"/>
              <a:gd name="connsiteY16" fmla="*/ 867740 h 1743075"/>
              <a:gd name="connsiteX17" fmla="*/ 4558665 w 5762625"/>
              <a:gd name="connsiteY17" fmla="*/ 823925 h 1743075"/>
              <a:gd name="connsiteX18" fmla="*/ 4413885 w 5762625"/>
              <a:gd name="connsiteY18" fmla="*/ 633425 h 1743075"/>
              <a:gd name="connsiteX19" fmla="*/ 4019550 w 5762625"/>
              <a:gd name="connsiteY19" fmla="*/ 540080 h 1743075"/>
              <a:gd name="connsiteX20" fmla="*/ 3741420 w 5762625"/>
              <a:gd name="connsiteY20" fmla="*/ 601040 h 1743075"/>
              <a:gd name="connsiteX21" fmla="*/ 3560445 w 5762625"/>
              <a:gd name="connsiteY21" fmla="*/ 615327 h 1743075"/>
              <a:gd name="connsiteX22" fmla="*/ 2866073 w 5762625"/>
              <a:gd name="connsiteY22" fmla="*/ 592467 h 1743075"/>
              <a:gd name="connsiteX23" fmla="*/ 2697480 w 5762625"/>
              <a:gd name="connsiteY23" fmla="*/ 609612 h 1743075"/>
              <a:gd name="connsiteX24" fmla="*/ 2586038 w 5762625"/>
              <a:gd name="connsiteY24" fmla="*/ 699147 h 1743075"/>
              <a:gd name="connsiteX25" fmla="*/ 2509838 w 5762625"/>
              <a:gd name="connsiteY25" fmla="*/ 750582 h 1743075"/>
              <a:gd name="connsiteX26" fmla="*/ 2319338 w 5762625"/>
              <a:gd name="connsiteY26" fmla="*/ 782015 h 1743075"/>
              <a:gd name="connsiteX27" fmla="*/ 1937385 w 5762625"/>
              <a:gd name="connsiteY27" fmla="*/ 827735 h 1743075"/>
              <a:gd name="connsiteX28" fmla="*/ 1654493 w 5762625"/>
              <a:gd name="connsiteY28" fmla="*/ 780110 h 1743075"/>
              <a:gd name="connsiteX29" fmla="*/ 1360170 w 5762625"/>
              <a:gd name="connsiteY29" fmla="*/ 703910 h 1743075"/>
              <a:gd name="connsiteX30" fmla="*/ 894398 w 5762625"/>
              <a:gd name="connsiteY30" fmla="*/ 783920 h 1743075"/>
              <a:gd name="connsiteX31" fmla="*/ 288608 w 5762625"/>
              <a:gd name="connsiteY31" fmla="*/ 1232547 h 1743075"/>
              <a:gd name="connsiteX32" fmla="*/ 0 w 5762625"/>
              <a:gd name="connsiteY32" fmla="*/ 1747850 h 1743075"/>
              <a:gd name="connsiteX33" fmla="*/ 5497830 w 5762625"/>
              <a:gd name="connsiteY33" fmla="*/ 1747850 h 1743075"/>
              <a:gd name="connsiteX34" fmla="*/ 5513070 w 5762625"/>
              <a:gd name="connsiteY34" fmla="*/ 1731657 h 174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762625" h="1743075">
                <a:moveTo>
                  <a:pt x="5513070" y="1731657"/>
                </a:moveTo>
                <a:cubicBezTo>
                  <a:pt x="5597843" y="1635455"/>
                  <a:pt x="5674995" y="1534490"/>
                  <a:pt x="5724525" y="1415427"/>
                </a:cubicBezTo>
                <a:cubicBezTo>
                  <a:pt x="5785485" y="1267790"/>
                  <a:pt x="5785485" y="1122057"/>
                  <a:pt x="5714048" y="978230"/>
                </a:cubicBezTo>
                <a:cubicBezTo>
                  <a:pt x="5679758" y="909650"/>
                  <a:pt x="5645468" y="841070"/>
                  <a:pt x="5607368" y="775347"/>
                </a:cubicBezTo>
                <a:cubicBezTo>
                  <a:pt x="5586413" y="738200"/>
                  <a:pt x="5569268" y="700100"/>
                  <a:pt x="5571173" y="656285"/>
                </a:cubicBezTo>
                <a:cubicBezTo>
                  <a:pt x="5571173" y="650570"/>
                  <a:pt x="5571173" y="644855"/>
                  <a:pt x="5570220" y="640092"/>
                </a:cubicBezTo>
                <a:cubicBezTo>
                  <a:pt x="5524500" y="457212"/>
                  <a:pt x="5491163" y="269570"/>
                  <a:pt x="5384483" y="107645"/>
                </a:cubicBezTo>
                <a:cubicBezTo>
                  <a:pt x="5350193" y="54305"/>
                  <a:pt x="5223510" y="-8560"/>
                  <a:pt x="5161598" y="965"/>
                </a:cubicBezTo>
                <a:cubicBezTo>
                  <a:pt x="5117783" y="7632"/>
                  <a:pt x="5092065" y="51447"/>
                  <a:pt x="5103495" y="99072"/>
                </a:cubicBezTo>
                <a:cubicBezTo>
                  <a:pt x="5111115" y="133362"/>
                  <a:pt x="5133023" y="159080"/>
                  <a:pt x="5159693" y="179082"/>
                </a:cubicBezTo>
                <a:cubicBezTo>
                  <a:pt x="5261610" y="257187"/>
                  <a:pt x="5292090" y="365772"/>
                  <a:pt x="5288280" y="487692"/>
                </a:cubicBezTo>
                <a:cubicBezTo>
                  <a:pt x="5283518" y="664857"/>
                  <a:pt x="5290185" y="840117"/>
                  <a:pt x="5365433" y="1005852"/>
                </a:cubicBezTo>
                <a:cubicBezTo>
                  <a:pt x="5368290" y="1013472"/>
                  <a:pt x="5371148" y="1020140"/>
                  <a:pt x="5373053" y="1027760"/>
                </a:cubicBezTo>
                <a:cubicBezTo>
                  <a:pt x="5398770" y="1103960"/>
                  <a:pt x="5409248" y="1174445"/>
                  <a:pt x="5343525" y="1240167"/>
                </a:cubicBezTo>
                <a:cubicBezTo>
                  <a:pt x="5272088" y="1312557"/>
                  <a:pt x="5193030" y="1341132"/>
                  <a:pt x="5093970" y="1311605"/>
                </a:cubicBezTo>
                <a:cubicBezTo>
                  <a:pt x="5042535" y="1295412"/>
                  <a:pt x="4996815" y="1266837"/>
                  <a:pt x="4958715" y="1229690"/>
                </a:cubicBezTo>
                <a:cubicBezTo>
                  <a:pt x="4833938" y="1109675"/>
                  <a:pt x="4711065" y="988707"/>
                  <a:pt x="4588193" y="867740"/>
                </a:cubicBezTo>
                <a:cubicBezTo>
                  <a:pt x="4575810" y="855357"/>
                  <a:pt x="4564380" y="841070"/>
                  <a:pt x="4558665" y="823925"/>
                </a:cubicBezTo>
                <a:cubicBezTo>
                  <a:pt x="4531995" y="743915"/>
                  <a:pt x="4471988" y="689622"/>
                  <a:pt x="4413885" y="633425"/>
                </a:cubicBezTo>
                <a:cubicBezTo>
                  <a:pt x="4300538" y="522935"/>
                  <a:pt x="4164330" y="517220"/>
                  <a:pt x="4019550" y="540080"/>
                </a:cubicBezTo>
                <a:cubicBezTo>
                  <a:pt x="3925253" y="554367"/>
                  <a:pt x="3830955" y="569607"/>
                  <a:pt x="3741420" y="601040"/>
                </a:cubicBezTo>
                <a:cubicBezTo>
                  <a:pt x="3682365" y="621042"/>
                  <a:pt x="3621405" y="617232"/>
                  <a:pt x="3560445" y="615327"/>
                </a:cubicBezTo>
                <a:cubicBezTo>
                  <a:pt x="3328988" y="603897"/>
                  <a:pt x="3098483" y="581990"/>
                  <a:pt x="2866073" y="592467"/>
                </a:cubicBezTo>
                <a:cubicBezTo>
                  <a:pt x="2809875" y="595325"/>
                  <a:pt x="2752725" y="598182"/>
                  <a:pt x="2697480" y="609612"/>
                </a:cubicBezTo>
                <a:cubicBezTo>
                  <a:pt x="2646045" y="621042"/>
                  <a:pt x="2605088" y="645807"/>
                  <a:pt x="2586038" y="699147"/>
                </a:cubicBezTo>
                <a:cubicBezTo>
                  <a:pt x="2573655" y="735342"/>
                  <a:pt x="2542223" y="744867"/>
                  <a:pt x="2509838" y="750582"/>
                </a:cubicBezTo>
                <a:cubicBezTo>
                  <a:pt x="2446973" y="762965"/>
                  <a:pt x="2383155" y="771537"/>
                  <a:pt x="2319338" y="782015"/>
                </a:cubicBezTo>
                <a:cubicBezTo>
                  <a:pt x="2192655" y="803922"/>
                  <a:pt x="2065973" y="824877"/>
                  <a:pt x="1937385" y="827735"/>
                </a:cubicBezTo>
                <a:cubicBezTo>
                  <a:pt x="1839278" y="829640"/>
                  <a:pt x="1744980" y="818210"/>
                  <a:pt x="1654493" y="780110"/>
                </a:cubicBezTo>
                <a:cubicBezTo>
                  <a:pt x="1560195" y="741057"/>
                  <a:pt x="1462088" y="713435"/>
                  <a:pt x="1360170" y="703910"/>
                </a:cubicBezTo>
                <a:cubicBezTo>
                  <a:pt x="1197293" y="689622"/>
                  <a:pt x="1042035" y="717245"/>
                  <a:pt x="894398" y="783920"/>
                </a:cubicBezTo>
                <a:cubicBezTo>
                  <a:pt x="661035" y="890600"/>
                  <a:pt x="446722" y="1024902"/>
                  <a:pt x="288608" y="1232547"/>
                </a:cubicBezTo>
                <a:cubicBezTo>
                  <a:pt x="167640" y="1389710"/>
                  <a:pt x="78105" y="1565922"/>
                  <a:pt x="0" y="1747850"/>
                </a:cubicBezTo>
                <a:lnTo>
                  <a:pt x="5497830" y="1747850"/>
                </a:lnTo>
                <a:cubicBezTo>
                  <a:pt x="5502593" y="1743087"/>
                  <a:pt x="5508308" y="1737372"/>
                  <a:pt x="5513070" y="1731657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7" name="Freeform: Shape 976">
            <a:extLst>
              <a:ext uri="{FF2B5EF4-FFF2-40B4-BE49-F238E27FC236}">
                <a16:creationId xmlns:a16="http://schemas.microsoft.com/office/drawing/2014/main" id="{DBBA2086-938D-40B3-B592-39DE8D67C833}"/>
              </a:ext>
            </a:extLst>
          </p:cNvPr>
          <p:cNvSpPr/>
          <p:nvPr/>
        </p:nvSpPr>
        <p:spPr>
          <a:xfrm>
            <a:off x="6350455" y="5188942"/>
            <a:ext cx="676275" cy="1209675"/>
          </a:xfrm>
          <a:custGeom>
            <a:avLst/>
            <a:gdLst>
              <a:gd name="connsiteX0" fmla="*/ 647257 w 676275"/>
              <a:gd name="connsiteY0" fmla="*/ 1192530 h 1209675"/>
              <a:gd name="connsiteX1" fmla="*/ 679642 w 676275"/>
              <a:gd name="connsiteY1" fmla="*/ 1157287 h 1209675"/>
              <a:gd name="connsiteX2" fmla="*/ 643447 w 676275"/>
              <a:gd name="connsiteY2" fmla="*/ 1059180 h 1209675"/>
              <a:gd name="connsiteX3" fmla="*/ 567247 w 676275"/>
              <a:gd name="connsiteY3" fmla="*/ 989647 h 1209675"/>
              <a:gd name="connsiteX4" fmla="*/ 529147 w 676275"/>
              <a:gd name="connsiteY4" fmla="*/ 772478 h 1209675"/>
              <a:gd name="connsiteX5" fmla="*/ 567247 w 676275"/>
              <a:gd name="connsiteY5" fmla="*/ 637222 h 1209675"/>
              <a:gd name="connsiteX6" fmla="*/ 569152 w 676275"/>
              <a:gd name="connsiteY6" fmla="*/ 621030 h 1209675"/>
              <a:gd name="connsiteX7" fmla="*/ 665355 w 676275"/>
              <a:gd name="connsiteY7" fmla="*/ 68580 h 1209675"/>
              <a:gd name="connsiteX8" fmla="*/ 680595 w 676275"/>
              <a:gd name="connsiteY8" fmla="*/ 0 h 1209675"/>
              <a:gd name="connsiteX9" fmla="*/ 185295 w 676275"/>
              <a:gd name="connsiteY9" fmla="*/ 0 h 1209675"/>
              <a:gd name="connsiteX10" fmla="*/ 165292 w 676275"/>
              <a:gd name="connsiteY10" fmla="*/ 453390 h 1209675"/>
              <a:gd name="connsiteX11" fmla="*/ 155767 w 676275"/>
              <a:gd name="connsiteY11" fmla="*/ 719138 h 1209675"/>
              <a:gd name="connsiteX12" fmla="*/ 129097 w 676275"/>
              <a:gd name="connsiteY12" fmla="*/ 886778 h 1209675"/>
              <a:gd name="connsiteX13" fmla="*/ 105285 w 676275"/>
              <a:gd name="connsiteY13" fmla="*/ 916305 h 1209675"/>
              <a:gd name="connsiteX14" fmla="*/ 510 w 676275"/>
              <a:gd name="connsiteY14" fmla="*/ 1100137 h 1209675"/>
              <a:gd name="connsiteX15" fmla="*/ 21465 w 676275"/>
              <a:gd name="connsiteY15" fmla="*/ 1143953 h 1209675"/>
              <a:gd name="connsiteX16" fmla="*/ 176722 w 676275"/>
              <a:gd name="connsiteY16" fmla="*/ 1219200 h 1209675"/>
              <a:gd name="connsiteX17" fmla="*/ 532005 w 676275"/>
              <a:gd name="connsiteY17" fmla="*/ 1219200 h 1209675"/>
              <a:gd name="connsiteX18" fmla="*/ 598680 w 676275"/>
              <a:gd name="connsiteY18" fmla="*/ 1201103 h 1209675"/>
              <a:gd name="connsiteX19" fmla="*/ 647257 w 676275"/>
              <a:gd name="connsiteY19" fmla="*/ 119253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76275" h="1209675">
                <a:moveTo>
                  <a:pt x="647257" y="1192530"/>
                </a:moveTo>
                <a:cubicBezTo>
                  <a:pt x="671070" y="1193483"/>
                  <a:pt x="681547" y="1180148"/>
                  <a:pt x="679642" y="1157287"/>
                </a:cubicBezTo>
                <a:cubicBezTo>
                  <a:pt x="677737" y="1121092"/>
                  <a:pt x="668212" y="1087755"/>
                  <a:pt x="643447" y="1059180"/>
                </a:cubicBezTo>
                <a:cubicBezTo>
                  <a:pt x="620587" y="1033462"/>
                  <a:pt x="593917" y="1011555"/>
                  <a:pt x="567247" y="989647"/>
                </a:cubicBezTo>
                <a:cubicBezTo>
                  <a:pt x="495810" y="927735"/>
                  <a:pt x="482475" y="854392"/>
                  <a:pt x="529147" y="772478"/>
                </a:cubicBezTo>
                <a:cubicBezTo>
                  <a:pt x="552960" y="729615"/>
                  <a:pt x="570105" y="686753"/>
                  <a:pt x="567247" y="637222"/>
                </a:cubicBezTo>
                <a:cubicBezTo>
                  <a:pt x="567247" y="631507"/>
                  <a:pt x="567247" y="625792"/>
                  <a:pt x="569152" y="621030"/>
                </a:cubicBezTo>
                <a:cubicBezTo>
                  <a:pt x="625350" y="441007"/>
                  <a:pt x="624397" y="251460"/>
                  <a:pt x="665355" y="68580"/>
                </a:cubicBezTo>
                <a:cubicBezTo>
                  <a:pt x="670117" y="45720"/>
                  <a:pt x="675832" y="22860"/>
                  <a:pt x="680595" y="0"/>
                </a:cubicBezTo>
                <a:lnTo>
                  <a:pt x="185295" y="0"/>
                </a:lnTo>
                <a:cubicBezTo>
                  <a:pt x="182437" y="151447"/>
                  <a:pt x="171960" y="301942"/>
                  <a:pt x="165292" y="453390"/>
                </a:cubicBezTo>
                <a:cubicBezTo>
                  <a:pt x="161482" y="541972"/>
                  <a:pt x="159577" y="630555"/>
                  <a:pt x="155767" y="719138"/>
                </a:cubicBezTo>
                <a:cubicBezTo>
                  <a:pt x="152910" y="775335"/>
                  <a:pt x="138622" y="830580"/>
                  <a:pt x="129097" y="886778"/>
                </a:cubicBezTo>
                <a:cubicBezTo>
                  <a:pt x="126240" y="901065"/>
                  <a:pt x="119572" y="909638"/>
                  <a:pt x="105285" y="916305"/>
                </a:cubicBezTo>
                <a:cubicBezTo>
                  <a:pt x="53850" y="939165"/>
                  <a:pt x="-6158" y="1044892"/>
                  <a:pt x="510" y="1100137"/>
                </a:cubicBezTo>
                <a:cubicBezTo>
                  <a:pt x="2415" y="1117283"/>
                  <a:pt x="10035" y="1132523"/>
                  <a:pt x="21465" y="1143953"/>
                </a:cubicBezTo>
                <a:cubicBezTo>
                  <a:pt x="64327" y="1188720"/>
                  <a:pt x="114810" y="1216342"/>
                  <a:pt x="176722" y="1219200"/>
                </a:cubicBezTo>
                <a:lnTo>
                  <a:pt x="532005" y="1219200"/>
                </a:lnTo>
                <a:cubicBezTo>
                  <a:pt x="554865" y="1217295"/>
                  <a:pt x="577725" y="1211580"/>
                  <a:pt x="598680" y="1201103"/>
                </a:cubicBezTo>
                <a:cubicBezTo>
                  <a:pt x="613920" y="1192530"/>
                  <a:pt x="631065" y="1192530"/>
                  <a:pt x="647257" y="119253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8" name="Freeform: Shape 977">
            <a:extLst>
              <a:ext uri="{FF2B5EF4-FFF2-40B4-BE49-F238E27FC236}">
                <a16:creationId xmlns:a16="http://schemas.microsoft.com/office/drawing/2014/main" id="{54D5A597-227F-4451-A18D-87E3A2D16193}"/>
              </a:ext>
            </a:extLst>
          </p:cNvPr>
          <p:cNvSpPr/>
          <p:nvPr/>
        </p:nvSpPr>
        <p:spPr>
          <a:xfrm>
            <a:off x="4074490" y="3073440"/>
            <a:ext cx="5610225" cy="1057275"/>
          </a:xfrm>
          <a:custGeom>
            <a:avLst/>
            <a:gdLst>
              <a:gd name="connsiteX0" fmla="*/ 3676650 w 5610225"/>
              <a:gd name="connsiteY0" fmla="*/ 693420 h 1057275"/>
              <a:gd name="connsiteX1" fmla="*/ 3679508 w 5610225"/>
              <a:gd name="connsiteY1" fmla="*/ 537210 h 1057275"/>
              <a:gd name="connsiteX2" fmla="*/ 3707130 w 5610225"/>
              <a:gd name="connsiteY2" fmla="*/ 521017 h 1057275"/>
              <a:gd name="connsiteX3" fmla="*/ 3951923 w 5610225"/>
              <a:gd name="connsiteY3" fmla="*/ 623888 h 1057275"/>
              <a:gd name="connsiteX4" fmla="*/ 4186238 w 5610225"/>
              <a:gd name="connsiteY4" fmla="*/ 641033 h 1057275"/>
              <a:gd name="connsiteX5" fmla="*/ 4285298 w 5610225"/>
              <a:gd name="connsiteY5" fmla="*/ 541020 h 1057275"/>
              <a:gd name="connsiteX6" fmla="*/ 4287203 w 5610225"/>
              <a:gd name="connsiteY6" fmla="*/ 361950 h 1057275"/>
              <a:gd name="connsiteX7" fmla="*/ 4330065 w 5610225"/>
              <a:gd name="connsiteY7" fmla="*/ 312420 h 1057275"/>
              <a:gd name="connsiteX8" fmla="*/ 4591050 w 5610225"/>
              <a:gd name="connsiteY8" fmla="*/ 200978 h 1057275"/>
              <a:gd name="connsiteX9" fmla="*/ 4659630 w 5610225"/>
              <a:gd name="connsiteY9" fmla="*/ 208597 h 1057275"/>
              <a:gd name="connsiteX10" fmla="*/ 4672013 w 5610225"/>
              <a:gd name="connsiteY10" fmla="*/ 228600 h 1057275"/>
              <a:gd name="connsiteX11" fmla="*/ 4927283 w 5610225"/>
              <a:gd name="connsiteY11" fmla="*/ 368617 h 1057275"/>
              <a:gd name="connsiteX12" fmla="*/ 5003483 w 5610225"/>
              <a:gd name="connsiteY12" fmla="*/ 398145 h 1057275"/>
              <a:gd name="connsiteX13" fmla="*/ 5200650 w 5610225"/>
              <a:gd name="connsiteY13" fmla="*/ 657225 h 1057275"/>
              <a:gd name="connsiteX14" fmla="*/ 5283518 w 5610225"/>
              <a:gd name="connsiteY14" fmla="*/ 761047 h 1057275"/>
              <a:gd name="connsiteX15" fmla="*/ 5305425 w 5610225"/>
              <a:gd name="connsiteY15" fmla="*/ 781050 h 1057275"/>
              <a:gd name="connsiteX16" fmla="*/ 5348288 w 5610225"/>
              <a:gd name="connsiteY16" fmla="*/ 771525 h 1057275"/>
              <a:gd name="connsiteX17" fmla="*/ 5342573 w 5610225"/>
              <a:gd name="connsiteY17" fmla="*/ 743903 h 1057275"/>
              <a:gd name="connsiteX18" fmla="*/ 5166360 w 5610225"/>
              <a:gd name="connsiteY18" fmla="*/ 465772 h 1057275"/>
              <a:gd name="connsiteX19" fmla="*/ 5102543 w 5610225"/>
              <a:gd name="connsiteY19" fmla="*/ 376238 h 1057275"/>
              <a:gd name="connsiteX20" fmla="*/ 5074920 w 5610225"/>
              <a:gd name="connsiteY20" fmla="*/ 327660 h 1057275"/>
              <a:gd name="connsiteX21" fmla="*/ 5091113 w 5610225"/>
              <a:gd name="connsiteY21" fmla="*/ 312420 h 1057275"/>
              <a:gd name="connsiteX22" fmla="*/ 5143500 w 5610225"/>
              <a:gd name="connsiteY22" fmla="*/ 333375 h 1057275"/>
              <a:gd name="connsiteX23" fmla="*/ 5334953 w 5610225"/>
              <a:gd name="connsiteY23" fmla="*/ 385763 h 1057275"/>
              <a:gd name="connsiteX24" fmla="*/ 5455920 w 5610225"/>
              <a:gd name="connsiteY24" fmla="*/ 344805 h 1057275"/>
              <a:gd name="connsiteX25" fmla="*/ 5335905 w 5610225"/>
              <a:gd name="connsiteY25" fmla="*/ 318135 h 1057275"/>
              <a:gd name="connsiteX26" fmla="*/ 5175885 w 5610225"/>
              <a:gd name="connsiteY26" fmla="*/ 242888 h 1057275"/>
              <a:gd name="connsiteX27" fmla="*/ 5159693 w 5610225"/>
              <a:gd name="connsiteY27" fmla="*/ 213360 h 1057275"/>
              <a:gd name="connsiteX28" fmla="*/ 5188268 w 5610225"/>
              <a:gd name="connsiteY28" fmla="*/ 200978 h 1057275"/>
              <a:gd name="connsiteX29" fmla="*/ 5400675 w 5610225"/>
              <a:gd name="connsiteY29" fmla="*/ 122872 h 1057275"/>
              <a:gd name="connsiteX30" fmla="*/ 5496878 w 5610225"/>
              <a:gd name="connsiteY30" fmla="*/ 78105 h 1057275"/>
              <a:gd name="connsiteX31" fmla="*/ 5615940 w 5610225"/>
              <a:gd name="connsiteY31" fmla="*/ 0 h 1057275"/>
              <a:gd name="connsiteX32" fmla="*/ 115253 w 5610225"/>
              <a:gd name="connsiteY32" fmla="*/ 0 h 1057275"/>
              <a:gd name="connsiteX33" fmla="*/ 108585 w 5610225"/>
              <a:gd name="connsiteY33" fmla="*/ 15240 h 1057275"/>
              <a:gd name="connsiteX34" fmla="*/ 19050 w 5610225"/>
              <a:gd name="connsiteY34" fmla="*/ 626745 h 1057275"/>
              <a:gd name="connsiteX35" fmla="*/ 0 w 5610225"/>
              <a:gd name="connsiteY35" fmla="*/ 1057275 h 1057275"/>
              <a:gd name="connsiteX36" fmla="*/ 3689985 w 5610225"/>
              <a:gd name="connsiteY36" fmla="*/ 1057275 h 1057275"/>
              <a:gd name="connsiteX37" fmla="*/ 3685223 w 5610225"/>
              <a:gd name="connsiteY37" fmla="*/ 1015365 h 1057275"/>
              <a:gd name="connsiteX38" fmla="*/ 3676650 w 5610225"/>
              <a:gd name="connsiteY38" fmla="*/ 693420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610225" h="1057275">
                <a:moveTo>
                  <a:pt x="3676650" y="693420"/>
                </a:moveTo>
                <a:cubicBezTo>
                  <a:pt x="3677603" y="641985"/>
                  <a:pt x="3679508" y="588645"/>
                  <a:pt x="3679508" y="537210"/>
                </a:cubicBezTo>
                <a:cubicBezTo>
                  <a:pt x="3679508" y="513397"/>
                  <a:pt x="3687128" y="511492"/>
                  <a:pt x="3707130" y="521017"/>
                </a:cubicBezTo>
                <a:cubicBezTo>
                  <a:pt x="3786188" y="561022"/>
                  <a:pt x="3865245" y="601028"/>
                  <a:pt x="3951923" y="623888"/>
                </a:cubicBezTo>
                <a:cubicBezTo>
                  <a:pt x="4028123" y="643890"/>
                  <a:pt x="4107180" y="650558"/>
                  <a:pt x="4186238" y="641033"/>
                </a:cubicBezTo>
                <a:cubicBezTo>
                  <a:pt x="4257675" y="632460"/>
                  <a:pt x="4278630" y="611505"/>
                  <a:pt x="4285298" y="541020"/>
                </a:cubicBezTo>
                <a:cubicBezTo>
                  <a:pt x="4291013" y="481013"/>
                  <a:pt x="4294823" y="421958"/>
                  <a:pt x="4287203" y="361950"/>
                </a:cubicBezTo>
                <a:cubicBezTo>
                  <a:pt x="4282440" y="323850"/>
                  <a:pt x="4292918" y="312420"/>
                  <a:pt x="4330065" y="312420"/>
                </a:cubicBezTo>
                <a:cubicBezTo>
                  <a:pt x="4432935" y="311467"/>
                  <a:pt x="4520565" y="278130"/>
                  <a:pt x="4591050" y="200978"/>
                </a:cubicBezTo>
                <a:cubicBezTo>
                  <a:pt x="4616768" y="173355"/>
                  <a:pt x="4637723" y="178117"/>
                  <a:pt x="4659630" y="208597"/>
                </a:cubicBezTo>
                <a:cubicBezTo>
                  <a:pt x="4664393" y="214313"/>
                  <a:pt x="4668203" y="220980"/>
                  <a:pt x="4672013" y="228600"/>
                </a:cubicBezTo>
                <a:cubicBezTo>
                  <a:pt x="4719638" y="341947"/>
                  <a:pt x="4818698" y="366713"/>
                  <a:pt x="4927283" y="368617"/>
                </a:cubicBezTo>
                <a:cubicBezTo>
                  <a:pt x="4958715" y="369570"/>
                  <a:pt x="4981575" y="375285"/>
                  <a:pt x="5003483" y="398145"/>
                </a:cubicBezTo>
                <a:cubicBezTo>
                  <a:pt x="5079683" y="477203"/>
                  <a:pt x="5134928" y="571500"/>
                  <a:pt x="5200650" y="657225"/>
                </a:cubicBezTo>
                <a:cubicBezTo>
                  <a:pt x="5227320" y="692468"/>
                  <a:pt x="5254943" y="726757"/>
                  <a:pt x="5283518" y="761047"/>
                </a:cubicBezTo>
                <a:cubicBezTo>
                  <a:pt x="5289233" y="768668"/>
                  <a:pt x="5297805" y="775335"/>
                  <a:pt x="5305425" y="781050"/>
                </a:cubicBezTo>
                <a:cubicBezTo>
                  <a:pt x="5321618" y="790575"/>
                  <a:pt x="5335905" y="782003"/>
                  <a:pt x="5348288" y="771525"/>
                </a:cubicBezTo>
                <a:cubicBezTo>
                  <a:pt x="5361623" y="760095"/>
                  <a:pt x="5347335" y="750570"/>
                  <a:pt x="5342573" y="743903"/>
                </a:cubicBezTo>
                <a:cubicBezTo>
                  <a:pt x="5277803" y="654368"/>
                  <a:pt x="5220653" y="561975"/>
                  <a:pt x="5166360" y="465772"/>
                </a:cubicBezTo>
                <a:cubicBezTo>
                  <a:pt x="5148263" y="433388"/>
                  <a:pt x="5125403" y="404813"/>
                  <a:pt x="5102543" y="376238"/>
                </a:cubicBezTo>
                <a:cubicBezTo>
                  <a:pt x="5090160" y="361950"/>
                  <a:pt x="5079683" y="346710"/>
                  <a:pt x="5074920" y="327660"/>
                </a:cubicBezTo>
                <a:cubicBezTo>
                  <a:pt x="5071110" y="313372"/>
                  <a:pt x="5073968" y="304800"/>
                  <a:pt x="5091113" y="312420"/>
                </a:cubicBezTo>
                <a:cubicBezTo>
                  <a:pt x="5108258" y="320040"/>
                  <a:pt x="5125403" y="326708"/>
                  <a:pt x="5143500" y="333375"/>
                </a:cubicBezTo>
                <a:cubicBezTo>
                  <a:pt x="5205413" y="359092"/>
                  <a:pt x="5268278" y="381000"/>
                  <a:pt x="5334953" y="385763"/>
                </a:cubicBezTo>
                <a:cubicBezTo>
                  <a:pt x="5376863" y="386715"/>
                  <a:pt x="5419725" y="380047"/>
                  <a:pt x="5455920" y="344805"/>
                </a:cubicBezTo>
                <a:cubicBezTo>
                  <a:pt x="5415915" y="336233"/>
                  <a:pt x="5375910" y="327660"/>
                  <a:pt x="5335905" y="318135"/>
                </a:cubicBezTo>
                <a:cubicBezTo>
                  <a:pt x="5277803" y="303847"/>
                  <a:pt x="5220653" y="287655"/>
                  <a:pt x="5175885" y="242888"/>
                </a:cubicBezTo>
                <a:cubicBezTo>
                  <a:pt x="5167313" y="235267"/>
                  <a:pt x="5154930" y="226695"/>
                  <a:pt x="5159693" y="213360"/>
                </a:cubicBezTo>
                <a:cubicBezTo>
                  <a:pt x="5163503" y="200978"/>
                  <a:pt x="5177790" y="200978"/>
                  <a:pt x="5188268" y="200978"/>
                </a:cubicBezTo>
                <a:cubicBezTo>
                  <a:pt x="5266373" y="193358"/>
                  <a:pt x="5336858" y="169545"/>
                  <a:pt x="5400675" y="122872"/>
                </a:cubicBezTo>
                <a:cubicBezTo>
                  <a:pt x="5428298" y="101917"/>
                  <a:pt x="5463540" y="90488"/>
                  <a:pt x="5496878" y="78105"/>
                </a:cubicBezTo>
                <a:cubicBezTo>
                  <a:pt x="5542598" y="60008"/>
                  <a:pt x="5581650" y="34290"/>
                  <a:pt x="5615940" y="0"/>
                </a:cubicBezTo>
                <a:lnTo>
                  <a:pt x="115253" y="0"/>
                </a:lnTo>
                <a:cubicBezTo>
                  <a:pt x="113348" y="4763"/>
                  <a:pt x="111442" y="9525"/>
                  <a:pt x="108585" y="15240"/>
                </a:cubicBezTo>
                <a:cubicBezTo>
                  <a:pt x="25717" y="212408"/>
                  <a:pt x="953" y="415290"/>
                  <a:pt x="19050" y="626745"/>
                </a:cubicBezTo>
                <a:cubicBezTo>
                  <a:pt x="32385" y="774382"/>
                  <a:pt x="24765" y="918210"/>
                  <a:pt x="0" y="1057275"/>
                </a:cubicBezTo>
                <a:lnTo>
                  <a:pt x="3689985" y="1057275"/>
                </a:lnTo>
                <a:cubicBezTo>
                  <a:pt x="3688080" y="1042988"/>
                  <a:pt x="3686175" y="1029653"/>
                  <a:pt x="3685223" y="1015365"/>
                </a:cubicBezTo>
                <a:cubicBezTo>
                  <a:pt x="3673793" y="908685"/>
                  <a:pt x="3674745" y="801053"/>
                  <a:pt x="3676650" y="693420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9" name="Freeform: Shape 978">
            <a:extLst>
              <a:ext uri="{FF2B5EF4-FFF2-40B4-BE49-F238E27FC236}">
                <a16:creationId xmlns:a16="http://schemas.microsoft.com/office/drawing/2014/main" id="{4F09CC01-EF97-47DD-8562-A782D4FFB1BE}"/>
              </a:ext>
            </a:extLst>
          </p:cNvPr>
          <p:cNvSpPr/>
          <p:nvPr/>
        </p:nvSpPr>
        <p:spPr>
          <a:xfrm>
            <a:off x="4190695" y="1334383"/>
            <a:ext cx="5769013" cy="1747850"/>
          </a:xfrm>
          <a:custGeom>
            <a:avLst/>
            <a:gdLst>
              <a:gd name="connsiteX0" fmla="*/ 5513070 w 5762625"/>
              <a:gd name="connsiteY0" fmla="*/ 1731657 h 1743075"/>
              <a:gd name="connsiteX1" fmla="*/ 5724525 w 5762625"/>
              <a:gd name="connsiteY1" fmla="*/ 1415427 h 1743075"/>
              <a:gd name="connsiteX2" fmla="*/ 5714048 w 5762625"/>
              <a:gd name="connsiteY2" fmla="*/ 978230 h 1743075"/>
              <a:gd name="connsiteX3" fmla="*/ 5607368 w 5762625"/>
              <a:gd name="connsiteY3" fmla="*/ 775347 h 1743075"/>
              <a:gd name="connsiteX4" fmla="*/ 5571173 w 5762625"/>
              <a:gd name="connsiteY4" fmla="*/ 656285 h 1743075"/>
              <a:gd name="connsiteX5" fmla="*/ 5570220 w 5762625"/>
              <a:gd name="connsiteY5" fmla="*/ 640092 h 1743075"/>
              <a:gd name="connsiteX6" fmla="*/ 5384483 w 5762625"/>
              <a:gd name="connsiteY6" fmla="*/ 107645 h 1743075"/>
              <a:gd name="connsiteX7" fmla="*/ 5161598 w 5762625"/>
              <a:gd name="connsiteY7" fmla="*/ 965 h 1743075"/>
              <a:gd name="connsiteX8" fmla="*/ 5103495 w 5762625"/>
              <a:gd name="connsiteY8" fmla="*/ 99072 h 1743075"/>
              <a:gd name="connsiteX9" fmla="*/ 5159693 w 5762625"/>
              <a:gd name="connsiteY9" fmla="*/ 179082 h 1743075"/>
              <a:gd name="connsiteX10" fmla="*/ 5288280 w 5762625"/>
              <a:gd name="connsiteY10" fmla="*/ 487692 h 1743075"/>
              <a:gd name="connsiteX11" fmla="*/ 5365433 w 5762625"/>
              <a:gd name="connsiteY11" fmla="*/ 1005852 h 1743075"/>
              <a:gd name="connsiteX12" fmla="*/ 5373053 w 5762625"/>
              <a:gd name="connsiteY12" fmla="*/ 1027760 h 1743075"/>
              <a:gd name="connsiteX13" fmla="*/ 5343525 w 5762625"/>
              <a:gd name="connsiteY13" fmla="*/ 1240167 h 1743075"/>
              <a:gd name="connsiteX14" fmla="*/ 5093970 w 5762625"/>
              <a:gd name="connsiteY14" fmla="*/ 1311605 h 1743075"/>
              <a:gd name="connsiteX15" fmla="*/ 4958715 w 5762625"/>
              <a:gd name="connsiteY15" fmla="*/ 1229690 h 1743075"/>
              <a:gd name="connsiteX16" fmla="*/ 4588193 w 5762625"/>
              <a:gd name="connsiteY16" fmla="*/ 867740 h 1743075"/>
              <a:gd name="connsiteX17" fmla="*/ 4558665 w 5762625"/>
              <a:gd name="connsiteY17" fmla="*/ 823925 h 1743075"/>
              <a:gd name="connsiteX18" fmla="*/ 4413885 w 5762625"/>
              <a:gd name="connsiteY18" fmla="*/ 633425 h 1743075"/>
              <a:gd name="connsiteX19" fmla="*/ 4019550 w 5762625"/>
              <a:gd name="connsiteY19" fmla="*/ 540080 h 1743075"/>
              <a:gd name="connsiteX20" fmla="*/ 3741420 w 5762625"/>
              <a:gd name="connsiteY20" fmla="*/ 601040 h 1743075"/>
              <a:gd name="connsiteX21" fmla="*/ 3560445 w 5762625"/>
              <a:gd name="connsiteY21" fmla="*/ 615327 h 1743075"/>
              <a:gd name="connsiteX22" fmla="*/ 2866073 w 5762625"/>
              <a:gd name="connsiteY22" fmla="*/ 592467 h 1743075"/>
              <a:gd name="connsiteX23" fmla="*/ 2697480 w 5762625"/>
              <a:gd name="connsiteY23" fmla="*/ 609612 h 1743075"/>
              <a:gd name="connsiteX24" fmla="*/ 2586038 w 5762625"/>
              <a:gd name="connsiteY24" fmla="*/ 699147 h 1743075"/>
              <a:gd name="connsiteX25" fmla="*/ 2509838 w 5762625"/>
              <a:gd name="connsiteY25" fmla="*/ 750582 h 1743075"/>
              <a:gd name="connsiteX26" fmla="*/ 2319338 w 5762625"/>
              <a:gd name="connsiteY26" fmla="*/ 782015 h 1743075"/>
              <a:gd name="connsiteX27" fmla="*/ 1937385 w 5762625"/>
              <a:gd name="connsiteY27" fmla="*/ 827735 h 1743075"/>
              <a:gd name="connsiteX28" fmla="*/ 1654493 w 5762625"/>
              <a:gd name="connsiteY28" fmla="*/ 780110 h 1743075"/>
              <a:gd name="connsiteX29" fmla="*/ 1360170 w 5762625"/>
              <a:gd name="connsiteY29" fmla="*/ 703910 h 1743075"/>
              <a:gd name="connsiteX30" fmla="*/ 894398 w 5762625"/>
              <a:gd name="connsiteY30" fmla="*/ 783920 h 1743075"/>
              <a:gd name="connsiteX31" fmla="*/ 288608 w 5762625"/>
              <a:gd name="connsiteY31" fmla="*/ 1232547 h 1743075"/>
              <a:gd name="connsiteX32" fmla="*/ 0 w 5762625"/>
              <a:gd name="connsiteY32" fmla="*/ 1747850 h 1743075"/>
              <a:gd name="connsiteX33" fmla="*/ 5497830 w 5762625"/>
              <a:gd name="connsiteY33" fmla="*/ 1747850 h 1743075"/>
              <a:gd name="connsiteX34" fmla="*/ 5513070 w 5762625"/>
              <a:gd name="connsiteY34" fmla="*/ 1731657 h 1743075"/>
              <a:gd name="connsiteX0" fmla="*/ 5513070 w 5769013"/>
              <a:gd name="connsiteY0" fmla="*/ 1731657 h 1747850"/>
              <a:gd name="connsiteX1" fmla="*/ 5724525 w 5769013"/>
              <a:gd name="connsiteY1" fmla="*/ 1415427 h 1747850"/>
              <a:gd name="connsiteX2" fmla="*/ 5714048 w 5769013"/>
              <a:gd name="connsiteY2" fmla="*/ 978230 h 1747850"/>
              <a:gd name="connsiteX3" fmla="*/ 5607368 w 5769013"/>
              <a:gd name="connsiteY3" fmla="*/ 775347 h 1747850"/>
              <a:gd name="connsiteX4" fmla="*/ 5571173 w 5769013"/>
              <a:gd name="connsiteY4" fmla="*/ 656285 h 1747850"/>
              <a:gd name="connsiteX5" fmla="*/ 5570220 w 5769013"/>
              <a:gd name="connsiteY5" fmla="*/ 640092 h 1747850"/>
              <a:gd name="connsiteX6" fmla="*/ 5384483 w 5769013"/>
              <a:gd name="connsiteY6" fmla="*/ 107645 h 1747850"/>
              <a:gd name="connsiteX7" fmla="*/ 5161598 w 5769013"/>
              <a:gd name="connsiteY7" fmla="*/ 965 h 1747850"/>
              <a:gd name="connsiteX8" fmla="*/ 5103495 w 5769013"/>
              <a:gd name="connsiteY8" fmla="*/ 99072 h 1747850"/>
              <a:gd name="connsiteX9" fmla="*/ 5159693 w 5769013"/>
              <a:gd name="connsiteY9" fmla="*/ 179082 h 1747850"/>
              <a:gd name="connsiteX10" fmla="*/ 5288280 w 5769013"/>
              <a:gd name="connsiteY10" fmla="*/ 487692 h 1747850"/>
              <a:gd name="connsiteX11" fmla="*/ 5365433 w 5769013"/>
              <a:gd name="connsiteY11" fmla="*/ 1005852 h 1747850"/>
              <a:gd name="connsiteX12" fmla="*/ 5373053 w 5769013"/>
              <a:gd name="connsiteY12" fmla="*/ 1027760 h 1747850"/>
              <a:gd name="connsiteX13" fmla="*/ 5343525 w 5769013"/>
              <a:gd name="connsiteY13" fmla="*/ 1240167 h 1747850"/>
              <a:gd name="connsiteX14" fmla="*/ 5093970 w 5769013"/>
              <a:gd name="connsiteY14" fmla="*/ 1311605 h 1747850"/>
              <a:gd name="connsiteX15" fmla="*/ 4958715 w 5769013"/>
              <a:gd name="connsiteY15" fmla="*/ 1229690 h 1747850"/>
              <a:gd name="connsiteX16" fmla="*/ 4588193 w 5769013"/>
              <a:gd name="connsiteY16" fmla="*/ 867740 h 1747850"/>
              <a:gd name="connsiteX17" fmla="*/ 4558665 w 5769013"/>
              <a:gd name="connsiteY17" fmla="*/ 823925 h 1747850"/>
              <a:gd name="connsiteX18" fmla="*/ 4413885 w 5769013"/>
              <a:gd name="connsiteY18" fmla="*/ 633425 h 1747850"/>
              <a:gd name="connsiteX19" fmla="*/ 4019550 w 5769013"/>
              <a:gd name="connsiteY19" fmla="*/ 540080 h 1747850"/>
              <a:gd name="connsiteX20" fmla="*/ 3741420 w 5769013"/>
              <a:gd name="connsiteY20" fmla="*/ 601040 h 1747850"/>
              <a:gd name="connsiteX21" fmla="*/ 3560445 w 5769013"/>
              <a:gd name="connsiteY21" fmla="*/ 615327 h 1747850"/>
              <a:gd name="connsiteX22" fmla="*/ 2866073 w 5769013"/>
              <a:gd name="connsiteY22" fmla="*/ 592467 h 1747850"/>
              <a:gd name="connsiteX23" fmla="*/ 2697480 w 5769013"/>
              <a:gd name="connsiteY23" fmla="*/ 609612 h 1747850"/>
              <a:gd name="connsiteX24" fmla="*/ 2586038 w 5769013"/>
              <a:gd name="connsiteY24" fmla="*/ 699147 h 1747850"/>
              <a:gd name="connsiteX25" fmla="*/ 2509838 w 5769013"/>
              <a:gd name="connsiteY25" fmla="*/ 750582 h 1747850"/>
              <a:gd name="connsiteX26" fmla="*/ 2319338 w 5769013"/>
              <a:gd name="connsiteY26" fmla="*/ 782015 h 1747850"/>
              <a:gd name="connsiteX27" fmla="*/ 1937385 w 5769013"/>
              <a:gd name="connsiteY27" fmla="*/ 827735 h 1747850"/>
              <a:gd name="connsiteX28" fmla="*/ 1654493 w 5769013"/>
              <a:gd name="connsiteY28" fmla="*/ 780110 h 1747850"/>
              <a:gd name="connsiteX29" fmla="*/ 1333793 w 5769013"/>
              <a:gd name="connsiteY29" fmla="*/ 677533 h 1747850"/>
              <a:gd name="connsiteX30" fmla="*/ 894398 w 5769013"/>
              <a:gd name="connsiteY30" fmla="*/ 783920 h 1747850"/>
              <a:gd name="connsiteX31" fmla="*/ 288608 w 5769013"/>
              <a:gd name="connsiteY31" fmla="*/ 1232547 h 1747850"/>
              <a:gd name="connsiteX32" fmla="*/ 0 w 5769013"/>
              <a:gd name="connsiteY32" fmla="*/ 1747850 h 1747850"/>
              <a:gd name="connsiteX33" fmla="*/ 5497830 w 5769013"/>
              <a:gd name="connsiteY33" fmla="*/ 1747850 h 1747850"/>
              <a:gd name="connsiteX34" fmla="*/ 5513070 w 5769013"/>
              <a:gd name="connsiteY34" fmla="*/ 1731657 h 1747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769013" h="1747850">
                <a:moveTo>
                  <a:pt x="5513070" y="1731657"/>
                </a:moveTo>
                <a:cubicBezTo>
                  <a:pt x="5597843" y="1635455"/>
                  <a:pt x="5674995" y="1534490"/>
                  <a:pt x="5724525" y="1415427"/>
                </a:cubicBezTo>
                <a:cubicBezTo>
                  <a:pt x="5785485" y="1267790"/>
                  <a:pt x="5785485" y="1122057"/>
                  <a:pt x="5714048" y="978230"/>
                </a:cubicBezTo>
                <a:cubicBezTo>
                  <a:pt x="5679758" y="909650"/>
                  <a:pt x="5645468" y="841070"/>
                  <a:pt x="5607368" y="775347"/>
                </a:cubicBezTo>
                <a:cubicBezTo>
                  <a:pt x="5586413" y="738200"/>
                  <a:pt x="5569268" y="700100"/>
                  <a:pt x="5571173" y="656285"/>
                </a:cubicBezTo>
                <a:cubicBezTo>
                  <a:pt x="5571173" y="650570"/>
                  <a:pt x="5571173" y="644855"/>
                  <a:pt x="5570220" y="640092"/>
                </a:cubicBezTo>
                <a:cubicBezTo>
                  <a:pt x="5524500" y="457212"/>
                  <a:pt x="5491163" y="269570"/>
                  <a:pt x="5384483" y="107645"/>
                </a:cubicBezTo>
                <a:cubicBezTo>
                  <a:pt x="5350193" y="54305"/>
                  <a:pt x="5223510" y="-8560"/>
                  <a:pt x="5161598" y="965"/>
                </a:cubicBezTo>
                <a:cubicBezTo>
                  <a:pt x="5117783" y="7632"/>
                  <a:pt x="5092065" y="51447"/>
                  <a:pt x="5103495" y="99072"/>
                </a:cubicBezTo>
                <a:cubicBezTo>
                  <a:pt x="5111115" y="133362"/>
                  <a:pt x="5133023" y="159080"/>
                  <a:pt x="5159693" y="179082"/>
                </a:cubicBezTo>
                <a:cubicBezTo>
                  <a:pt x="5261610" y="257187"/>
                  <a:pt x="5292090" y="365772"/>
                  <a:pt x="5288280" y="487692"/>
                </a:cubicBezTo>
                <a:cubicBezTo>
                  <a:pt x="5283518" y="664857"/>
                  <a:pt x="5290185" y="840117"/>
                  <a:pt x="5365433" y="1005852"/>
                </a:cubicBezTo>
                <a:cubicBezTo>
                  <a:pt x="5368290" y="1013472"/>
                  <a:pt x="5371148" y="1020140"/>
                  <a:pt x="5373053" y="1027760"/>
                </a:cubicBezTo>
                <a:cubicBezTo>
                  <a:pt x="5398770" y="1103960"/>
                  <a:pt x="5409248" y="1174445"/>
                  <a:pt x="5343525" y="1240167"/>
                </a:cubicBezTo>
                <a:cubicBezTo>
                  <a:pt x="5272088" y="1312557"/>
                  <a:pt x="5193030" y="1341132"/>
                  <a:pt x="5093970" y="1311605"/>
                </a:cubicBezTo>
                <a:cubicBezTo>
                  <a:pt x="5042535" y="1295412"/>
                  <a:pt x="4996815" y="1266837"/>
                  <a:pt x="4958715" y="1229690"/>
                </a:cubicBezTo>
                <a:cubicBezTo>
                  <a:pt x="4833938" y="1109675"/>
                  <a:pt x="4711065" y="988707"/>
                  <a:pt x="4588193" y="867740"/>
                </a:cubicBezTo>
                <a:cubicBezTo>
                  <a:pt x="4575810" y="855357"/>
                  <a:pt x="4564380" y="841070"/>
                  <a:pt x="4558665" y="823925"/>
                </a:cubicBezTo>
                <a:cubicBezTo>
                  <a:pt x="4531995" y="743915"/>
                  <a:pt x="4471988" y="689622"/>
                  <a:pt x="4413885" y="633425"/>
                </a:cubicBezTo>
                <a:cubicBezTo>
                  <a:pt x="4300538" y="522935"/>
                  <a:pt x="4164330" y="517220"/>
                  <a:pt x="4019550" y="540080"/>
                </a:cubicBezTo>
                <a:cubicBezTo>
                  <a:pt x="3925253" y="554367"/>
                  <a:pt x="3830955" y="569607"/>
                  <a:pt x="3741420" y="601040"/>
                </a:cubicBezTo>
                <a:cubicBezTo>
                  <a:pt x="3682365" y="621042"/>
                  <a:pt x="3621405" y="617232"/>
                  <a:pt x="3560445" y="615327"/>
                </a:cubicBezTo>
                <a:cubicBezTo>
                  <a:pt x="3328988" y="603897"/>
                  <a:pt x="3098483" y="581990"/>
                  <a:pt x="2866073" y="592467"/>
                </a:cubicBezTo>
                <a:cubicBezTo>
                  <a:pt x="2809875" y="595325"/>
                  <a:pt x="2752725" y="598182"/>
                  <a:pt x="2697480" y="609612"/>
                </a:cubicBezTo>
                <a:cubicBezTo>
                  <a:pt x="2646045" y="621042"/>
                  <a:pt x="2605088" y="645807"/>
                  <a:pt x="2586038" y="699147"/>
                </a:cubicBezTo>
                <a:cubicBezTo>
                  <a:pt x="2573655" y="735342"/>
                  <a:pt x="2542223" y="744867"/>
                  <a:pt x="2509838" y="750582"/>
                </a:cubicBezTo>
                <a:cubicBezTo>
                  <a:pt x="2446973" y="762965"/>
                  <a:pt x="2383155" y="771537"/>
                  <a:pt x="2319338" y="782015"/>
                </a:cubicBezTo>
                <a:cubicBezTo>
                  <a:pt x="2192655" y="803922"/>
                  <a:pt x="2065973" y="824877"/>
                  <a:pt x="1937385" y="827735"/>
                </a:cubicBezTo>
                <a:cubicBezTo>
                  <a:pt x="1839278" y="829640"/>
                  <a:pt x="1755092" y="805144"/>
                  <a:pt x="1654493" y="780110"/>
                </a:cubicBezTo>
                <a:cubicBezTo>
                  <a:pt x="1553894" y="755076"/>
                  <a:pt x="1435711" y="687058"/>
                  <a:pt x="1333793" y="677533"/>
                </a:cubicBezTo>
                <a:cubicBezTo>
                  <a:pt x="1170916" y="663245"/>
                  <a:pt x="1068595" y="691418"/>
                  <a:pt x="894398" y="783920"/>
                </a:cubicBezTo>
                <a:cubicBezTo>
                  <a:pt x="720201" y="876422"/>
                  <a:pt x="446722" y="1024902"/>
                  <a:pt x="288608" y="1232547"/>
                </a:cubicBezTo>
                <a:cubicBezTo>
                  <a:pt x="167640" y="1389710"/>
                  <a:pt x="78105" y="1565922"/>
                  <a:pt x="0" y="1747850"/>
                </a:cubicBezTo>
                <a:lnTo>
                  <a:pt x="5497830" y="1747850"/>
                </a:lnTo>
                <a:cubicBezTo>
                  <a:pt x="5502593" y="1743087"/>
                  <a:pt x="5508308" y="1737372"/>
                  <a:pt x="5513070" y="1731657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80" name="Group 979">
            <a:extLst>
              <a:ext uri="{FF2B5EF4-FFF2-40B4-BE49-F238E27FC236}">
                <a16:creationId xmlns:a16="http://schemas.microsoft.com/office/drawing/2014/main" id="{3E42313F-B2A0-4351-8079-202CF0AA99ED}"/>
              </a:ext>
            </a:extLst>
          </p:cNvPr>
          <p:cNvGrpSpPr/>
          <p:nvPr/>
        </p:nvGrpSpPr>
        <p:grpSpPr>
          <a:xfrm>
            <a:off x="2004715" y="2217051"/>
            <a:ext cx="3581511" cy="668638"/>
            <a:chOff x="1280970" y="2069669"/>
            <a:chExt cx="3198831" cy="668638"/>
          </a:xfrm>
        </p:grpSpPr>
        <p:sp>
          <p:nvSpPr>
            <p:cNvPr id="981" name="TextBox 980">
              <a:extLst>
                <a:ext uri="{FF2B5EF4-FFF2-40B4-BE49-F238E27FC236}">
                  <a16:creationId xmlns:a16="http://schemas.microsoft.com/office/drawing/2014/main" id="{D00DCAF0-3DA5-4AFD-B1B3-35388B4D98CB}"/>
                </a:ext>
              </a:extLst>
            </p:cNvPr>
            <p:cNvSpPr txBox="1"/>
            <p:nvPr/>
          </p:nvSpPr>
          <p:spPr>
            <a:xfrm>
              <a:off x="1280970" y="2069669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82" name="TextBox 981">
              <a:extLst>
                <a:ext uri="{FF2B5EF4-FFF2-40B4-BE49-F238E27FC236}">
                  <a16:creationId xmlns:a16="http://schemas.microsoft.com/office/drawing/2014/main" id="{3C749DD5-94E6-4473-A1BC-10318F38804A}"/>
                </a:ext>
              </a:extLst>
            </p:cNvPr>
            <p:cNvSpPr txBox="1"/>
            <p:nvPr/>
          </p:nvSpPr>
          <p:spPr>
            <a:xfrm>
              <a:off x="1280970" y="2276642"/>
              <a:ext cx="3175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83" name="Group 982">
            <a:extLst>
              <a:ext uri="{FF2B5EF4-FFF2-40B4-BE49-F238E27FC236}">
                <a16:creationId xmlns:a16="http://schemas.microsoft.com/office/drawing/2014/main" id="{34300021-4162-4580-A9D4-F00D0FE2E27C}"/>
              </a:ext>
            </a:extLst>
          </p:cNvPr>
          <p:cNvGrpSpPr/>
          <p:nvPr/>
        </p:nvGrpSpPr>
        <p:grpSpPr>
          <a:xfrm>
            <a:off x="2004718" y="3276964"/>
            <a:ext cx="3590043" cy="668638"/>
            <a:chOff x="1273350" y="2938497"/>
            <a:chExt cx="3206451" cy="668638"/>
          </a:xfrm>
        </p:grpSpPr>
        <p:sp>
          <p:nvSpPr>
            <p:cNvPr id="984" name="TextBox 983">
              <a:extLst>
                <a:ext uri="{FF2B5EF4-FFF2-40B4-BE49-F238E27FC236}">
                  <a16:creationId xmlns:a16="http://schemas.microsoft.com/office/drawing/2014/main" id="{43207129-819C-4196-9C8C-D6C779735EF2}"/>
                </a:ext>
              </a:extLst>
            </p:cNvPr>
            <p:cNvSpPr txBox="1"/>
            <p:nvPr/>
          </p:nvSpPr>
          <p:spPr>
            <a:xfrm>
              <a:off x="1273350" y="2938497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85" name="TextBox 984">
              <a:extLst>
                <a:ext uri="{FF2B5EF4-FFF2-40B4-BE49-F238E27FC236}">
                  <a16:creationId xmlns:a16="http://schemas.microsoft.com/office/drawing/2014/main" id="{FCD30E3F-5F4F-481C-A7A1-79A0F71903AF}"/>
                </a:ext>
              </a:extLst>
            </p:cNvPr>
            <p:cNvSpPr txBox="1"/>
            <p:nvPr/>
          </p:nvSpPr>
          <p:spPr>
            <a:xfrm>
              <a:off x="1273350" y="3145470"/>
              <a:ext cx="32064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86" name="Group 985">
            <a:extLst>
              <a:ext uri="{FF2B5EF4-FFF2-40B4-BE49-F238E27FC236}">
                <a16:creationId xmlns:a16="http://schemas.microsoft.com/office/drawing/2014/main" id="{FFDC0691-002F-406A-8393-4064A02BBA7B}"/>
              </a:ext>
            </a:extLst>
          </p:cNvPr>
          <p:cNvGrpSpPr/>
          <p:nvPr/>
        </p:nvGrpSpPr>
        <p:grpSpPr>
          <a:xfrm>
            <a:off x="2004715" y="4336872"/>
            <a:ext cx="3581511" cy="668639"/>
            <a:chOff x="1265730" y="3788973"/>
            <a:chExt cx="3198831" cy="668639"/>
          </a:xfrm>
        </p:grpSpPr>
        <p:sp>
          <p:nvSpPr>
            <p:cNvPr id="987" name="TextBox 986">
              <a:extLst>
                <a:ext uri="{FF2B5EF4-FFF2-40B4-BE49-F238E27FC236}">
                  <a16:creationId xmlns:a16="http://schemas.microsoft.com/office/drawing/2014/main" id="{8CC130C1-6775-4E71-A0A3-B8EA4CA3720E}"/>
                </a:ext>
              </a:extLst>
            </p:cNvPr>
            <p:cNvSpPr txBox="1"/>
            <p:nvPr/>
          </p:nvSpPr>
          <p:spPr>
            <a:xfrm>
              <a:off x="1265730" y="3788973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88" name="TextBox 987">
              <a:extLst>
                <a:ext uri="{FF2B5EF4-FFF2-40B4-BE49-F238E27FC236}">
                  <a16:creationId xmlns:a16="http://schemas.microsoft.com/office/drawing/2014/main" id="{35AC0278-CAC5-4F6E-84E4-A84F4C1E03E2}"/>
                </a:ext>
              </a:extLst>
            </p:cNvPr>
            <p:cNvSpPr txBox="1"/>
            <p:nvPr/>
          </p:nvSpPr>
          <p:spPr>
            <a:xfrm>
              <a:off x="1265730" y="3995947"/>
              <a:ext cx="3198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89" name="Group 988">
            <a:extLst>
              <a:ext uri="{FF2B5EF4-FFF2-40B4-BE49-F238E27FC236}">
                <a16:creationId xmlns:a16="http://schemas.microsoft.com/office/drawing/2014/main" id="{6F7C3B25-F2F8-4323-A25C-3EB8C7723138}"/>
              </a:ext>
            </a:extLst>
          </p:cNvPr>
          <p:cNvGrpSpPr/>
          <p:nvPr/>
        </p:nvGrpSpPr>
        <p:grpSpPr>
          <a:xfrm>
            <a:off x="2004715" y="5396796"/>
            <a:ext cx="2888106" cy="668638"/>
            <a:chOff x="1258110" y="4650181"/>
            <a:chExt cx="3221691" cy="668638"/>
          </a:xfrm>
        </p:grpSpPr>
        <p:sp>
          <p:nvSpPr>
            <p:cNvPr id="990" name="TextBox 989">
              <a:extLst>
                <a:ext uri="{FF2B5EF4-FFF2-40B4-BE49-F238E27FC236}">
                  <a16:creationId xmlns:a16="http://schemas.microsoft.com/office/drawing/2014/main" id="{6C9A59DD-DC64-4174-9452-C8AA06CB2292}"/>
                </a:ext>
              </a:extLst>
            </p:cNvPr>
            <p:cNvSpPr txBox="1"/>
            <p:nvPr/>
          </p:nvSpPr>
          <p:spPr>
            <a:xfrm>
              <a:off x="1258110" y="4650181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1" name="TextBox 990">
              <a:extLst>
                <a:ext uri="{FF2B5EF4-FFF2-40B4-BE49-F238E27FC236}">
                  <a16:creationId xmlns:a16="http://schemas.microsoft.com/office/drawing/2014/main" id="{B9FFCDAC-02C1-4DAB-9264-C6BCB9F9C7EE}"/>
                </a:ext>
              </a:extLst>
            </p:cNvPr>
            <p:cNvSpPr txBox="1"/>
            <p:nvPr/>
          </p:nvSpPr>
          <p:spPr>
            <a:xfrm>
              <a:off x="1258110" y="4857154"/>
              <a:ext cx="32216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992" name="Chart 991">
            <a:extLst>
              <a:ext uri="{FF2B5EF4-FFF2-40B4-BE49-F238E27FC236}">
                <a16:creationId xmlns:a16="http://schemas.microsoft.com/office/drawing/2014/main" id="{23ECE4D7-402A-41C8-9717-913DAFD8BE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4447624"/>
              </p:ext>
            </p:extLst>
          </p:nvPr>
        </p:nvGraphicFramePr>
        <p:xfrm>
          <a:off x="8449754" y="3905153"/>
          <a:ext cx="3304733" cy="259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2021-04-15T05:08:38Z</dcterms:modified>
</cp:coreProperties>
</file>