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D322-4848-BD68-1DCBFB9043E4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D322-4848-BD68-1DCBFB9043E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22-4848-BD68-1DCBFB9043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D741-44D6-8882-59B51804484B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D741-44D6-8882-59B51804484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</c:v>
                </c:pt>
                <c:pt idx="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41-44D6-8882-59B518044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84B8-44AF-A0A5-49F177F22679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84B8-44AF-A0A5-49F177F2267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4B8-44AF-A0A5-49F177F226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77DBA"/>
            </a:solidFill>
          </c:spPr>
          <c:dPt>
            <c:idx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7C8E-4BC5-A415-C5B04F796282}"/>
              </c:ext>
            </c:extLst>
          </c:dPt>
          <c:dPt>
            <c:idx val="1"/>
            <c:bubble3D val="0"/>
            <c:spPr>
              <a:pattFill prst="wd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7C8E-4BC5-A415-C5B04F796282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8E-4BC5-A415-C5B04F7962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93" name="Graphic 2">
            <a:extLst>
              <a:ext uri="{FF2B5EF4-FFF2-40B4-BE49-F238E27FC236}">
                <a16:creationId xmlns:a16="http://schemas.microsoft.com/office/drawing/2014/main" id="{D378DFBB-5601-4EE4-BC09-720A965A0D34}"/>
              </a:ext>
            </a:extLst>
          </p:cNvPr>
          <p:cNvGrpSpPr/>
          <p:nvPr/>
        </p:nvGrpSpPr>
        <p:grpSpPr>
          <a:xfrm>
            <a:off x="463616" y="2077612"/>
            <a:ext cx="4822923" cy="3903553"/>
            <a:chOff x="749202" y="2229563"/>
            <a:chExt cx="4650011" cy="3763602"/>
          </a:xfrm>
        </p:grpSpPr>
        <p:sp>
          <p:nvSpPr>
            <p:cNvPr id="994" name="Freeform: Shape 993">
              <a:extLst>
                <a:ext uri="{FF2B5EF4-FFF2-40B4-BE49-F238E27FC236}">
                  <a16:creationId xmlns:a16="http://schemas.microsoft.com/office/drawing/2014/main" id="{D2DEBAF3-BFF9-417D-AD4E-0FE5078B7AA0}"/>
                </a:ext>
              </a:extLst>
            </p:cNvPr>
            <p:cNvSpPr/>
            <p:nvPr/>
          </p:nvSpPr>
          <p:spPr>
            <a:xfrm>
              <a:off x="749001" y="2229563"/>
              <a:ext cx="4649485" cy="3436093"/>
            </a:xfrm>
            <a:custGeom>
              <a:avLst/>
              <a:gdLst>
                <a:gd name="connsiteX0" fmla="*/ 1743592 w 4649485"/>
                <a:gd name="connsiteY0" fmla="*/ 0 h 3436093"/>
                <a:gd name="connsiteX1" fmla="*/ 1685467 w 4649485"/>
                <a:gd name="connsiteY1" fmla="*/ 0 h 3436093"/>
                <a:gd name="connsiteX2" fmla="*/ 91021 w 4649485"/>
                <a:gd name="connsiteY2" fmla="*/ 920557 h 3436093"/>
                <a:gd name="connsiteX3" fmla="*/ 60869 w 4649485"/>
                <a:gd name="connsiteY3" fmla="*/ 952889 h 3436093"/>
                <a:gd name="connsiteX4" fmla="*/ 8193 w 4649485"/>
                <a:gd name="connsiteY4" fmla="*/ 1054245 h 3436093"/>
                <a:gd name="connsiteX5" fmla="*/ 2380 w 4649485"/>
                <a:gd name="connsiteY5" fmla="*/ 1100745 h 3436093"/>
                <a:gd name="connsiteX6" fmla="*/ 76853 w 4649485"/>
                <a:gd name="connsiteY6" fmla="*/ 1396093 h 3436093"/>
                <a:gd name="connsiteX7" fmla="*/ 97924 w 4649485"/>
                <a:gd name="connsiteY7" fmla="*/ 1426245 h 3436093"/>
                <a:gd name="connsiteX8" fmla="*/ 3033970 w 4649485"/>
                <a:gd name="connsiteY8" fmla="*/ 3431926 h 3436093"/>
                <a:gd name="connsiteX9" fmla="*/ 3062669 w 4649485"/>
                <a:gd name="connsiteY9" fmla="*/ 3427566 h 3436093"/>
                <a:gd name="connsiteX10" fmla="*/ 4507806 w 4649485"/>
                <a:gd name="connsiteY10" fmla="*/ 1837117 h 3436093"/>
                <a:gd name="connsiteX11" fmla="*/ 4514344 w 4649485"/>
                <a:gd name="connsiteY11" fmla="*/ 1815684 h 3436093"/>
                <a:gd name="connsiteX12" fmla="*/ 4461669 w 4649485"/>
                <a:gd name="connsiteY12" fmla="*/ 1784078 h 3436093"/>
                <a:gd name="connsiteX13" fmla="*/ 4481649 w 4649485"/>
                <a:gd name="connsiteY13" fmla="*/ 1616968 h 3436093"/>
                <a:gd name="connsiteX14" fmla="*/ 4525606 w 4649485"/>
                <a:gd name="connsiteY14" fmla="*/ 1506167 h 3436093"/>
                <a:gd name="connsiteX15" fmla="*/ 4649486 w 4649485"/>
                <a:gd name="connsiteY15" fmla="*/ 1377202 h 3436093"/>
                <a:gd name="connsiteX16" fmla="*/ 4649486 w 4649485"/>
                <a:gd name="connsiteY16" fmla="*/ 1366304 h 3436093"/>
                <a:gd name="connsiteX17" fmla="*/ 1743592 w 4649485"/>
                <a:gd name="connsiteY17" fmla="*/ 0 h 3436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649485" h="3436093">
                  <a:moveTo>
                    <a:pt x="1743592" y="0"/>
                  </a:moveTo>
                  <a:cubicBezTo>
                    <a:pt x="1724338" y="0"/>
                    <a:pt x="1704721" y="0"/>
                    <a:pt x="1685467" y="0"/>
                  </a:cubicBezTo>
                  <a:cubicBezTo>
                    <a:pt x="1683287" y="6176"/>
                    <a:pt x="523327" y="672072"/>
                    <a:pt x="91021" y="920557"/>
                  </a:cubicBezTo>
                  <a:cubicBezTo>
                    <a:pt x="77217" y="928549"/>
                    <a:pt x="68135" y="938721"/>
                    <a:pt x="60869" y="952889"/>
                  </a:cubicBezTo>
                  <a:cubicBezTo>
                    <a:pt x="44158" y="987037"/>
                    <a:pt x="27084" y="1021186"/>
                    <a:pt x="8193" y="1054245"/>
                  </a:cubicBezTo>
                  <a:cubicBezTo>
                    <a:pt x="-526" y="1069502"/>
                    <a:pt x="-1979" y="1084397"/>
                    <a:pt x="2380" y="1100745"/>
                  </a:cubicBezTo>
                  <a:cubicBezTo>
                    <a:pt x="27447" y="1199194"/>
                    <a:pt x="52150" y="1297644"/>
                    <a:pt x="76853" y="1396093"/>
                  </a:cubicBezTo>
                  <a:cubicBezTo>
                    <a:pt x="80123" y="1409171"/>
                    <a:pt x="86299" y="1418253"/>
                    <a:pt x="97924" y="1426245"/>
                  </a:cubicBezTo>
                  <a:cubicBezTo>
                    <a:pt x="227615" y="1514160"/>
                    <a:pt x="3025614" y="3426476"/>
                    <a:pt x="3033970" y="3431926"/>
                  </a:cubicBezTo>
                  <a:cubicBezTo>
                    <a:pt x="3044868" y="3438828"/>
                    <a:pt x="3053587" y="3437011"/>
                    <a:pt x="3062669" y="3427566"/>
                  </a:cubicBezTo>
                  <a:cubicBezTo>
                    <a:pt x="3093548" y="3395961"/>
                    <a:pt x="4456582" y="1894879"/>
                    <a:pt x="4507806" y="1837117"/>
                  </a:cubicBezTo>
                  <a:cubicBezTo>
                    <a:pt x="4513255" y="1830942"/>
                    <a:pt x="4523790" y="1820770"/>
                    <a:pt x="4514344" y="1815684"/>
                  </a:cubicBezTo>
                  <a:cubicBezTo>
                    <a:pt x="4492547" y="1804059"/>
                    <a:pt x="4486372" y="1797156"/>
                    <a:pt x="4461669" y="1784078"/>
                  </a:cubicBezTo>
                  <a:cubicBezTo>
                    <a:pt x="4442415" y="1763008"/>
                    <a:pt x="4465665" y="1667101"/>
                    <a:pt x="4481649" y="1616968"/>
                  </a:cubicBezTo>
                  <a:cubicBezTo>
                    <a:pt x="4484919" y="1606797"/>
                    <a:pt x="4497270" y="1543222"/>
                    <a:pt x="4525606" y="1506167"/>
                  </a:cubicBezTo>
                  <a:cubicBezTo>
                    <a:pt x="4527059" y="1504351"/>
                    <a:pt x="4607345" y="1415710"/>
                    <a:pt x="4649486" y="1377202"/>
                  </a:cubicBezTo>
                  <a:cubicBezTo>
                    <a:pt x="4649486" y="1373570"/>
                    <a:pt x="4649486" y="1369937"/>
                    <a:pt x="4649486" y="1366304"/>
                  </a:cubicBezTo>
                  <a:cubicBezTo>
                    <a:pt x="4643310" y="1359402"/>
                    <a:pt x="1832232" y="42141"/>
                    <a:pt x="1743592" y="0"/>
                  </a:cubicBezTo>
                  <a:close/>
                </a:path>
              </a:pathLst>
            </a:custGeom>
            <a:solidFill>
              <a:schemeClr val="tx1"/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5" name="Freeform: Shape 994">
              <a:extLst>
                <a:ext uri="{FF2B5EF4-FFF2-40B4-BE49-F238E27FC236}">
                  <a16:creationId xmlns:a16="http://schemas.microsoft.com/office/drawing/2014/main" id="{8E575354-3BE5-451A-AD96-5644834ABEE6}"/>
                </a:ext>
              </a:extLst>
            </p:cNvPr>
            <p:cNvSpPr/>
            <p:nvPr/>
          </p:nvSpPr>
          <p:spPr>
            <a:xfrm>
              <a:off x="858351" y="2240370"/>
              <a:ext cx="4485875" cy="2871197"/>
            </a:xfrm>
            <a:custGeom>
              <a:avLst/>
              <a:gdLst>
                <a:gd name="connsiteX0" fmla="*/ 4470385 w 4485875"/>
                <a:gd name="connsiteY0" fmla="*/ 1345324 h 2871197"/>
                <a:gd name="connsiteX1" fmla="*/ 1617894 w 4485875"/>
                <a:gd name="connsiteY1" fmla="*/ 4450 h 2871197"/>
                <a:gd name="connsiteX2" fmla="*/ 1584472 w 4485875"/>
                <a:gd name="connsiteY2" fmla="*/ 4813 h 2871197"/>
                <a:gd name="connsiteX3" fmla="*/ 10007 w 4485875"/>
                <a:gd name="connsiteY3" fmla="*/ 910839 h 2871197"/>
                <a:gd name="connsiteX4" fmla="*/ 9644 w 4485875"/>
                <a:gd name="connsiteY4" fmla="*/ 931183 h 2871197"/>
                <a:gd name="connsiteX5" fmla="*/ 3020889 w 4485875"/>
                <a:gd name="connsiteY5" fmla="*/ 2860574 h 2871197"/>
                <a:gd name="connsiteX6" fmla="*/ 3062667 w 4485875"/>
                <a:gd name="connsiteY6" fmla="*/ 2855851 h 2871197"/>
                <a:gd name="connsiteX7" fmla="*/ 4482374 w 4485875"/>
                <a:gd name="connsiteY7" fmla="*/ 1363852 h 2871197"/>
                <a:gd name="connsiteX8" fmla="*/ 4470385 w 4485875"/>
                <a:gd name="connsiteY8" fmla="*/ 1345324 h 2871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85875" h="2871197">
                  <a:moveTo>
                    <a:pt x="4470385" y="1345324"/>
                  </a:moveTo>
                  <a:cubicBezTo>
                    <a:pt x="4389737" y="1297008"/>
                    <a:pt x="1750855" y="68025"/>
                    <a:pt x="1617894" y="4450"/>
                  </a:cubicBezTo>
                  <a:cubicBezTo>
                    <a:pt x="1605542" y="-1362"/>
                    <a:pt x="1596097" y="-1726"/>
                    <a:pt x="1584472" y="4813"/>
                  </a:cubicBezTo>
                  <a:cubicBezTo>
                    <a:pt x="1506366" y="50224"/>
                    <a:pt x="52511" y="886499"/>
                    <a:pt x="10007" y="910839"/>
                  </a:cubicBezTo>
                  <a:cubicBezTo>
                    <a:pt x="-2344" y="917741"/>
                    <a:pt x="-4161" y="922827"/>
                    <a:pt x="9644" y="931183"/>
                  </a:cubicBezTo>
                  <a:cubicBezTo>
                    <a:pt x="39796" y="949710"/>
                    <a:pt x="2848694" y="2750136"/>
                    <a:pt x="3020889" y="2860574"/>
                  </a:cubicBezTo>
                  <a:cubicBezTo>
                    <a:pt x="3043776" y="2875105"/>
                    <a:pt x="3044140" y="2875832"/>
                    <a:pt x="3062667" y="2855851"/>
                  </a:cubicBezTo>
                  <a:cubicBezTo>
                    <a:pt x="3133144" y="2781015"/>
                    <a:pt x="4462756" y="1387828"/>
                    <a:pt x="4482374" y="1363852"/>
                  </a:cubicBezTo>
                  <a:cubicBezTo>
                    <a:pt x="4490729" y="1353680"/>
                    <a:pt x="4483100" y="1352953"/>
                    <a:pt x="4470385" y="1345324"/>
                  </a:cubicBezTo>
                  <a:close/>
                </a:path>
              </a:pathLst>
            </a:custGeom>
            <a:solidFill>
              <a:srgbClr val="282828"/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6" name="Freeform: Shape 995">
              <a:extLst>
                <a:ext uri="{FF2B5EF4-FFF2-40B4-BE49-F238E27FC236}">
                  <a16:creationId xmlns:a16="http://schemas.microsoft.com/office/drawing/2014/main" id="{981228D8-FD50-4693-9C49-7D9FBA8286F2}"/>
                </a:ext>
              </a:extLst>
            </p:cNvPr>
            <p:cNvSpPr/>
            <p:nvPr/>
          </p:nvSpPr>
          <p:spPr>
            <a:xfrm>
              <a:off x="3946173" y="3093810"/>
              <a:ext cx="585521" cy="241945"/>
            </a:xfrm>
            <a:custGeom>
              <a:avLst/>
              <a:gdLst>
                <a:gd name="connsiteX0" fmla="*/ 573897 w 585521"/>
                <a:gd name="connsiteY0" fmla="*/ 95180 h 241945"/>
                <a:gd name="connsiteX1" fmla="*/ 560092 w 585521"/>
                <a:gd name="connsiteY1" fmla="*/ 118430 h 241945"/>
                <a:gd name="connsiteX2" fmla="*/ 72931 w 585521"/>
                <a:gd name="connsiteY2" fmla="*/ 241946 h 241945"/>
                <a:gd name="connsiteX3" fmla="*/ 3544 w 585521"/>
                <a:gd name="connsiteY3" fmla="*/ 142770 h 241945"/>
                <a:gd name="connsiteX4" fmla="*/ 16985 w 585521"/>
                <a:gd name="connsiteY4" fmla="*/ 120246 h 241945"/>
                <a:gd name="connsiteX5" fmla="*/ 585522 w 585521"/>
                <a:gd name="connsiteY5" fmla="*/ 0 h 241945"/>
                <a:gd name="connsiteX6" fmla="*/ 573897 w 585521"/>
                <a:gd name="connsiteY6" fmla="*/ 95180 h 241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521" h="241945">
                  <a:moveTo>
                    <a:pt x="573897" y="95180"/>
                  </a:moveTo>
                  <a:cubicBezTo>
                    <a:pt x="572443" y="114797"/>
                    <a:pt x="572443" y="114797"/>
                    <a:pt x="560092" y="118430"/>
                  </a:cubicBezTo>
                  <a:cubicBezTo>
                    <a:pt x="523037" y="129328"/>
                    <a:pt x="93638" y="236497"/>
                    <a:pt x="72931" y="241946"/>
                  </a:cubicBezTo>
                  <a:cubicBezTo>
                    <a:pt x="47864" y="206344"/>
                    <a:pt x="22071" y="174012"/>
                    <a:pt x="3544" y="142770"/>
                  </a:cubicBezTo>
                  <a:cubicBezTo>
                    <a:pt x="-3722" y="130782"/>
                    <a:pt x="-89" y="124243"/>
                    <a:pt x="16985" y="120246"/>
                  </a:cubicBezTo>
                  <a:cubicBezTo>
                    <a:pt x="42778" y="114071"/>
                    <a:pt x="553916" y="5813"/>
                    <a:pt x="585522" y="0"/>
                  </a:cubicBezTo>
                  <a:cubicBezTo>
                    <a:pt x="580436" y="42141"/>
                    <a:pt x="574987" y="85008"/>
                    <a:pt x="573897" y="9518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7" name="Freeform: Shape 996">
              <a:extLst>
                <a:ext uri="{FF2B5EF4-FFF2-40B4-BE49-F238E27FC236}">
                  <a16:creationId xmlns:a16="http://schemas.microsoft.com/office/drawing/2014/main" id="{C7B59D42-AD85-444F-A85B-1BDB6B2CE68C}"/>
                </a:ext>
              </a:extLst>
            </p:cNvPr>
            <p:cNvSpPr/>
            <p:nvPr/>
          </p:nvSpPr>
          <p:spPr>
            <a:xfrm>
              <a:off x="770872" y="3326453"/>
              <a:ext cx="3047700" cy="2311101"/>
            </a:xfrm>
            <a:custGeom>
              <a:avLst/>
              <a:gdLst>
                <a:gd name="connsiteX0" fmla="*/ 3047700 w 3047700"/>
                <a:gd name="connsiteY0" fmla="*/ 1996819 h 2311101"/>
                <a:gd name="connsiteX1" fmla="*/ 3014278 w 3047700"/>
                <a:gd name="connsiteY1" fmla="*/ 2298707 h 2311101"/>
                <a:gd name="connsiteX2" fmla="*/ 2999020 w 3047700"/>
                <a:gd name="connsiteY2" fmla="*/ 2307425 h 2311101"/>
                <a:gd name="connsiteX3" fmla="*/ 88404 w 3047700"/>
                <a:gd name="connsiteY3" fmla="*/ 316640 h 2311101"/>
                <a:gd name="connsiteX4" fmla="*/ 2306 w 3047700"/>
                <a:gd name="connsiteY4" fmla="*/ 16569 h 2311101"/>
                <a:gd name="connsiteX5" fmla="*/ 3033 w 3047700"/>
                <a:gd name="connsiteY5" fmla="*/ 1674 h 2311101"/>
                <a:gd name="connsiteX6" fmla="*/ 19744 w 3047700"/>
                <a:gd name="connsiteY6" fmla="*/ 4944 h 2311101"/>
                <a:gd name="connsiteX7" fmla="*/ 3039708 w 3047700"/>
                <a:gd name="connsiteY7" fmla="*/ 1972116 h 2311101"/>
                <a:gd name="connsiteX8" fmla="*/ 3047700 w 3047700"/>
                <a:gd name="connsiteY8" fmla="*/ 1996819 h 2311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47700" h="2311101">
                  <a:moveTo>
                    <a:pt x="3047700" y="1996819"/>
                  </a:moveTo>
                  <a:cubicBezTo>
                    <a:pt x="3040798" y="2028788"/>
                    <a:pt x="3018638" y="2261652"/>
                    <a:pt x="3014278" y="2298707"/>
                  </a:cubicBezTo>
                  <a:cubicBezTo>
                    <a:pt x="3013552" y="2305972"/>
                    <a:pt x="3012462" y="2316871"/>
                    <a:pt x="2999020" y="2307425"/>
                  </a:cubicBezTo>
                  <a:cubicBezTo>
                    <a:pt x="2931813" y="2260925"/>
                    <a:pt x="111654" y="330081"/>
                    <a:pt x="88404" y="316640"/>
                  </a:cubicBezTo>
                  <a:cubicBezTo>
                    <a:pt x="65517" y="303198"/>
                    <a:pt x="5939" y="32190"/>
                    <a:pt x="2306" y="16569"/>
                  </a:cubicBezTo>
                  <a:cubicBezTo>
                    <a:pt x="853" y="11483"/>
                    <a:pt x="-2417" y="5307"/>
                    <a:pt x="3033" y="1674"/>
                  </a:cubicBezTo>
                  <a:cubicBezTo>
                    <a:pt x="8845" y="-2322"/>
                    <a:pt x="14658" y="1674"/>
                    <a:pt x="19744" y="4944"/>
                  </a:cubicBezTo>
                  <a:cubicBezTo>
                    <a:pt x="52076" y="26014"/>
                    <a:pt x="2984489" y="1936878"/>
                    <a:pt x="3039708" y="1972116"/>
                  </a:cubicBezTo>
                  <a:cubicBezTo>
                    <a:pt x="3049153" y="1978292"/>
                    <a:pt x="3046974" y="1986284"/>
                    <a:pt x="3047700" y="1996819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8" name="Freeform: Shape 997">
              <a:extLst>
                <a:ext uri="{FF2B5EF4-FFF2-40B4-BE49-F238E27FC236}">
                  <a16:creationId xmlns:a16="http://schemas.microsoft.com/office/drawing/2014/main" id="{F9071A2A-BA31-416A-8383-9868CAB243C4}"/>
                </a:ext>
              </a:extLst>
            </p:cNvPr>
            <p:cNvSpPr/>
            <p:nvPr/>
          </p:nvSpPr>
          <p:spPr>
            <a:xfrm>
              <a:off x="817226" y="3170445"/>
              <a:ext cx="3084900" cy="2005197"/>
            </a:xfrm>
            <a:custGeom>
              <a:avLst/>
              <a:gdLst>
                <a:gd name="connsiteX0" fmla="*/ 3084901 w 3084900"/>
                <a:gd name="connsiteY0" fmla="*/ 1960651 h 2005197"/>
                <a:gd name="connsiteX1" fmla="*/ 3079452 w 3084900"/>
                <a:gd name="connsiteY1" fmla="*/ 1976272 h 2005197"/>
                <a:gd name="connsiteX2" fmla="*/ 3075456 w 3084900"/>
                <a:gd name="connsiteY2" fmla="*/ 1988261 h 2005197"/>
                <a:gd name="connsiteX3" fmla="*/ 3048209 w 3084900"/>
                <a:gd name="connsiteY3" fmla="*/ 1999523 h 2005197"/>
                <a:gd name="connsiteX4" fmla="*/ 12624 w 3084900"/>
                <a:gd name="connsiteY4" fmla="*/ 53057 h 2005197"/>
                <a:gd name="connsiteX5" fmla="*/ 11897 w 3084900"/>
                <a:gd name="connsiteY5" fmla="*/ 11280 h 2005197"/>
                <a:gd name="connsiteX6" fmla="*/ 41687 w 3084900"/>
                <a:gd name="connsiteY6" fmla="*/ 5831 h 2005197"/>
                <a:gd name="connsiteX7" fmla="*/ 3067100 w 3084900"/>
                <a:gd name="connsiteY7" fmla="*/ 1944667 h 2005197"/>
                <a:gd name="connsiteX8" fmla="*/ 3084901 w 3084900"/>
                <a:gd name="connsiteY8" fmla="*/ 1960651 h 2005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4900" h="2005197">
                  <a:moveTo>
                    <a:pt x="3084901" y="1960651"/>
                  </a:moveTo>
                  <a:cubicBezTo>
                    <a:pt x="3083085" y="1966101"/>
                    <a:pt x="3081268" y="1971186"/>
                    <a:pt x="3079452" y="1976272"/>
                  </a:cubicBezTo>
                  <a:cubicBezTo>
                    <a:pt x="3077999" y="1980268"/>
                    <a:pt x="3076909" y="1984265"/>
                    <a:pt x="3075456" y="1988261"/>
                  </a:cubicBezTo>
                  <a:cubicBezTo>
                    <a:pt x="3066374" y="2009694"/>
                    <a:pt x="3060198" y="2007515"/>
                    <a:pt x="3048209" y="1999523"/>
                  </a:cubicBezTo>
                  <a:cubicBezTo>
                    <a:pt x="2958116" y="1940307"/>
                    <a:pt x="165566" y="151143"/>
                    <a:pt x="12624" y="53057"/>
                  </a:cubicBezTo>
                  <a:cubicBezTo>
                    <a:pt x="-4450" y="42159"/>
                    <a:pt x="-3724" y="37436"/>
                    <a:pt x="11897" y="11280"/>
                  </a:cubicBezTo>
                  <a:cubicBezTo>
                    <a:pt x="20253" y="-2888"/>
                    <a:pt x="28972" y="-2525"/>
                    <a:pt x="41687" y="5831"/>
                  </a:cubicBezTo>
                  <a:cubicBezTo>
                    <a:pt x="337398" y="195464"/>
                    <a:pt x="2812803" y="1781190"/>
                    <a:pt x="3067100" y="1944667"/>
                  </a:cubicBezTo>
                  <a:cubicBezTo>
                    <a:pt x="3074003" y="1948663"/>
                    <a:pt x="3083811" y="1950480"/>
                    <a:pt x="3084901" y="1960651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9" name="Freeform: Shape 998">
              <a:extLst>
                <a:ext uri="{FF2B5EF4-FFF2-40B4-BE49-F238E27FC236}">
                  <a16:creationId xmlns:a16="http://schemas.microsoft.com/office/drawing/2014/main" id="{DA1C1EB8-5240-4792-A8F3-D91952CA7D78}"/>
                </a:ext>
              </a:extLst>
            </p:cNvPr>
            <p:cNvSpPr/>
            <p:nvPr/>
          </p:nvSpPr>
          <p:spPr>
            <a:xfrm>
              <a:off x="3531216" y="3294706"/>
              <a:ext cx="1119635" cy="1187394"/>
            </a:xfrm>
            <a:custGeom>
              <a:avLst/>
              <a:gdLst>
                <a:gd name="connsiteX0" fmla="*/ 1119636 w 1119635"/>
                <a:gd name="connsiteY0" fmla="*/ 948166 h 1187394"/>
                <a:gd name="connsiteX1" fmla="*/ 1105831 w 1119635"/>
                <a:gd name="connsiteY1" fmla="*/ 1060420 h 1187394"/>
                <a:gd name="connsiteX2" fmla="*/ 1094569 w 1119635"/>
                <a:gd name="connsiteY2" fmla="*/ 1078584 h 1187394"/>
                <a:gd name="connsiteX3" fmla="*/ 701861 w 1119635"/>
                <a:gd name="connsiteY3" fmla="*/ 1184663 h 1187394"/>
                <a:gd name="connsiteX4" fmla="*/ 660084 w 1119635"/>
                <a:gd name="connsiteY4" fmla="*/ 1170858 h 1187394"/>
                <a:gd name="connsiteX5" fmla="*/ 0 w 1119635"/>
                <a:gd name="connsiteY5" fmla="*/ 136957 h 1187394"/>
                <a:gd name="connsiteX6" fmla="*/ 11262 w 1119635"/>
                <a:gd name="connsiteY6" fmla="*/ 0 h 1187394"/>
                <a:gd name="connsiteX7" fmla="*/ 682607 w 1119635"/>
                <a:gd name="connsiteY7" fmla="*/ 1043346 h 1187394"/>
                <a:gd name="connsiteX8" fmla="*/ 716029 w 1119635"/>
                <a:gd name="connsiteY8" fmla="*/ 1058967 h 1187394"/>
                <a:gd name="connsiteX9" fmla="*/ 1119636 w 1119635"/>
                <a:gd name="connsiteY9" fmla="*/ 948166 h 1187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19635" h="1187394">
                  <a:moveTo>
                    <a:pt x="1119636" y="948166"/>
                  </a:moveTo>
                  <a:cubicBezTo>
                    <a:pt x="1119272" y="976502"/>
                    <a:pt x="1106558" y="1057514"/>
                    <a:pt x="1105831" y="1060420"/>
                  </a:cubicBezTo>
                  <a:cubicBezTo>
                    <a:pt x="1102561" y="1077495"/>
                    <a:pt x="1102561" y="1077495"/>
                    <a:pt x="1094569" y="1078584"/>
                  </a:cubicBezTo>
                  <a:cubicBezTo>
                    <a:pt x="1086577" y="1080764"/>
                    <a:pt x="726201" y="1177761"/>
                    <a:pt x="701861" y="1184663"/>
                  </a:cubicBezTo>
                  <a:cubicBezTo>
                    <a:pt x="678974" y="1187206"/>
                    <a:pt x="673525" y="1193382"/>
                    <a:pt x="660084" y="1170858"/>
                  </a:cubicBezTo>
                  <a:cubicBezTo>
                    <a:pt x="564904" y="1020096"/>
                    <a:pt x="108985" y="298618"/>
                    <a:pt x="0" y="136957"/>
                  </a:cubicBezTo>
                  <a:cubicBezTo>
                    <a:pt x="5086" y="92637"/>
                    <a:pt x="9809" y="29789"/>
                    <a:pt x="11262" y="0"/>
                  </a:cubicBezTo>
                  <a:cubicBezTo>
                    <a:pt x="48316" y="58488"/>
                    <a:pt x="551099" y="836639"/>
                    <a:pt x="682607" y="1043346"/>
                  </a:cubicBezTo>
                  <a:cubicBezTo>
                    <a:pt x="692779" y="1058967"/>
                    <a:pt x="696775" y="1064416"/>
                    <a:pt x="716029" y="1058967"/>
                  </a:cubicBezTo>
                  <a:cubicBezTo>
                    <a:pt x="844994" y="1023729"/>
                    <a:pt x="990307" y="982315"/>
                    <a:pt x="1119636" y="94816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0" name="Freeform: Shape 999">
              <a:extLst>
                <a:ext uri="{FF2B5EF4-FFF2-40B4-BE49-F238E27FC236}">
                  <a16:creationId xmlns:a16="http://schemas.microsoft.com/office/drawing/2014/main" id="{87FEF095-4A38-4AFA-9AA2-B41B0E8DDC9D}"/>
                </a:ext>
              </a:extLst>
            </p:cNvPr>
            <p:cNvSpPr/>
            <p:nvPr/>
          </p:nvSpPr>
          <p:spPr>
            <a:xfrm>
              <a:off x="3829376" y="5205077"/>
              <a:ext cx="53936" cy="97210"/>
            </a:xfrm>
            <a:custGeom>
              <a:avLst/>
              <a:gdLst>
                <a:gd name="connsiteX0" fmla="*/ 53860 w 53936"/>
                <a:gd name="connsiteY0" fmla="*/ 8848 h 97210"/>
                <a:gd name="connsiteX1" fmla="*/ 45868 w 53936"/>
                <a:gd name="connsiteY1" fmla="*/ 63703 h 97210"/>
                <a:gd name="connsiteX2" fmla="*/ 7723 w 53936"/>
                <a:gd name="connsiteY2" fmla="*/ 97125 h 97210"/>
                <a:gd name="connsiteX3" fmla="*/ 1184 w 53936"/>
                <a:gd name="connsiteY3" fmla="*/ 88043 h 97210"/>
                <a:gd name="connsiteX4" fmla="*/ 44051 w 53936"/>
                <a:gd name="connsiteY4" fmla="*/ 4489 h 97210"/>
                <a:gd name="connsiteX5" fmla="*/ 50954 w 53936"/>
                <a:gd name="connsiteY5" fmla="*/ 493 h 97210"/>
                <a:gd name="connsiteX6" fmla="*/ 53860 w 53936"/>
                <a:gd name="connsiteY6" fmla="*/ 8848 h 9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936" h="97210">
                  <a:moveTo>
                    <a:pt x="53860" y="8848"/>
                  </a:moveTo>
                  <a:cubicBezTo>
                    <a:pt x="50954" y="28102"/>
                    <a:pt x="48774" y="46266"/>
                    <a:pt x="45868" y="63703"/>
                  </a:cubicBezTo>
                  <a:cubicBezTo>
                    <a:pt x="44778" y="71333"/>
                    <a:pt x="15352" y="96762"/>
                    <a:pt x="7723" y="97125"/>
                  </a:cubicBezTo>
                  <a:cubicBezTo>
                    <a:pt x="821" y="97852"/>
                    <a:pt x="-1722" y="93856"/>
                    <a:pt x="1184" y="88043"/>
                  </a:cubicBezTo>
                  <a:cubicBezTo>
                    <a:pt x="15352" y="60071"/>
                    <a:pt x="29520" y="32461"/>
                    <a:pt x="44051" y="4489"/>
                  </a:cubicBezTo>
                  <a:cubicBezTo>
                    <a:pt x="45141" y="2309"/>
                    <a:pt x="47321" y="-1324"/>
                    <a:pt x="50954" y="493"/>
                  </a:cubicBezTo>
                  <a:cubicBezTo>
                    <a:pt x="55313" y="3036"/>
                    <a:pt x="53497" y="7395"/>
                    <a:pt x="53860" y="884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1" name="Freeform: Shape 1000">
              <a:extLst>
                <a:ext uri="{FF2B5EF4-FFF2-40B4-BE49-F238E27FC236}">
                  <a16:creationId xmlns:a16="http://schemas.microsoft.com/office/drawing/2014/main" id="{5FB3077E-FB3D-44FD-BBC0-2CE28E914D6F}"/>
                </a:ext>
              </a:extLst>
            </p:cNvPr>
            <p:cNvSpPr/>
            <p:nvPr/>
          </p:nvSpPr>
          <p:spPr>
            <a:xfrm>
              <a:off x="2910003" y="3295069"/>
              <a:ext cx="632474" cy="291849"/>
            </a:xfrm>
            <a:custGeom>
              <a:avLst/>
              <a:gdLst>
                <a:gd name="connsiteX0" fmla="*/ 632474 w 632474"/>
                <a:gd name="connsiteY0" fmla="*/ 0 h 291849"/>
                <a:gd name="connsiteX1" fmla="*/ 621212 w 632474"/>
                <a:gd name="connsiteY1" fmla="*/ 136957 h 291849"/>
                <a:gd name="connsiteX2" fmla="*/ 30879 w 632474"/>
                <a:gd name="connsiteY2" fmla="*/ 286993 h 291849"/>
                <a:gd name="connsiteX3" fmla="*/ 4359 w 632474"/>
                <a:gd name="connsiteY3" fmla="*/ 274278 h 291849"/>
                <a:gd name="connsiteX4" fmla="*/ 0 w 632474"/>
                <a:gd name="connsiteY4" fmla="*/ 148946 h 291849"/>
                <a:gd name="connsiteX5" fmla="*/ 632474 w 632474"/>
                <a:gd name="connsiteY5" fmla="*/ 0 h 291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2474" h="291849">
                  <a:moveTo>
                    <a:pt x="632474" y="0"/>
                  </a:moveTo>
                  <a:cubicBezTo>
                    <a:pt x="629931" y="53403"/>
                    <a:pt x="625935" y="87188"/>
                    <a:pt x="621212" y="136957"/>
                  </a:cubicBezTo>
                  <a:cubicBezTo>
                    <a:pt x="552552" y="151489"/>
                    <a:pt x="70840" y="279001"/>
                    <a:pt x="30879" y="286993"/>
                  </a:cubicBezTo>
                  <a:cubicBezTo>
                    <a:pt x="4359" y="290989"/>
                    <a:pt x="2180" y="300071"/>
                    <a:pt x="4359" y="274278"/>
                  </a:cubicBezTo>
                  <a:cubicBezTo>
                    <a:pt x="4359" y="241583"/>
                    <a:pt x="1816" y="197262"/>
                    <a:pt x="0" y="148946"/>
                  </a:cubicBezTo>
                  <a:cubicBezTo>
                    <a:pt x="109711" y="122426"/>
                    <a:pt x="533662" y="23250"/>
                    <a:pt x="632474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2" name="Freeform: Shape 1001">
              <a:extLst>
                <a:ext uri="{FF2B5EF4-FFF2-40B4-BE49-F238E27FC236}">
                  <a16:creationId xmlns:a16="http://schemas.microsoft.com/office/drawing/2014/main" id="{5B333696-674F-4A7C-9FA8-3331D41CA086}"/>
                </a:ext>
              </a:extLst>
            </p:cNvPr>
            <p:cNvSpPr/>
            <p:nvPr/>
          </p:nvSpPr>
          <p:spPr>
            <a:xfrm>
              <a:off x="3207426" y="2750872"/>
              <a:ext cx="192766" cy="329133"/>
            </a:xfrm>
            <a:custGeom>
              <a:avLst/>
              <a:gdLst>
                <a:gd name="connsiteX0" fmla="*/ 105 w 192766"/>
                <a:gd name="connsiteY0" fmla="*/ 0 h 329133"/>
                <a:gd name="connsiteX1" fmla="*/ 189012 w 192766"/>
                <a:gd name="connsiteY1" fmla="*/ 297528 h 329133"/>
                <a:gd name="connsiteX2" fmla="*/ 178840 w 192766"/>
                <a:gd name="connsiteY2" fmla="*/ 314966 h 329133"/>
                <a:gd name="connsiteX3" fmla="*/ 118535 w 192766"/>
                <a:gd name="connsiteY3" fmla="*/ 329134 h 329133"/>
                <a:gd name="connsiteX4" fmla="*/ 10640 w 192766"/>
                <a:gd name="connsiteY4" fmla="*/ 158028 h 329133"/>
                <a:gd name="connsiteX5" fmla="*/ 2648 w 192766"/>
                <a:gd name="connsiteY5" fmla="*/ 134051 h 329133"/>
                <a:gd name="connsiteX6" fmla="*/ 105 w 192766"/>
                <a:gd name="connsiteY6" fmla="*/ 0 h 329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2766" h="329133">
                  <a:moveTo>
                    <a:pt x="105" y="0"/>
                  </a:moveTo>
                  <a:cubicBezTo>
                    <a:pt x="64043" y="98086"/>
                    <a:pt x="124711" y="199442"/>
                    <a:pt x="189012" y="297528"/>
                  </a:cubicBezTo>
                  <a:cubicBezTo>
                    <a:pt x="195914" y="308063"/>
                    <a:pt x="193735" y="310969"/>
                    <a:pt x="178840" y="314966"/>
                  </a:cubicBezTo>
                  <a:cubicBezTo>
                    <a:pt x="155227" y="321505"/>
                    <a:pt x="140332" y="324411"/>
                    <a:pt x="118535" y="329134"/>
                  </a:cubicBezTo>
                  <a:cubicBezTo>
                    <a:pt x="78938" y="263743"/>
                    <a:pt x="50965" y="223418"/>
                    <a:pt x="10640" y="158028"/>
                  </a:cubicBezTo>
                  <a:cubicBezTo>
                    <a:pt x="1195" y="142770"/>
                    <a:pt x="2285" y="148946"/>
                    <a:pt x="2648" y="134051"/>
                  </a:cubicBezTo>
                  <a:cubicBezTo>
                    <a:pt x="2648" y="98813"/>
                    <a:pt x="-621" y="16348"/>
                    <a:pt x="10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3" name="Freeform: Shape 1002">
              <a:extLst>
                <a:ext uri="{FF2B5EF4-FFF2-40B4-BE49-F238E27FC236}">
                  <a16:creationId xmlns:a16="http://schemas.microsoft.com/office/drawing/2014/main" id="{29A7BAA9-1155-4328-8433-419BD2261567}"/>
                </a:ext>
              </a:extLst>
            </p:cNvPr>
            <p:cNvSpPr/>
            <p:nvPr/>
          </p:nvSpPr>
          <p:spPr>
            <a:xfrm>
              <a:off x="2782890" y="3206065"/>
              <a:ext cx="134015" cy="380719"/>
            </a:xfrm>
            <a:custGeom>
              <a:avLst/>
              <a:gdLst>
                <a:gd name="connsiteX0" fmla="*/ 130020 w 134015"/>
                <a:gd name="connsiteY0" fmla="*/ 240856 h 380719"/>
                <a:gd name="connsiteX1" fmla="*/ 134016 w 134015"/>
                <a:gd name="connsiteY1" fmla="*/ 380720 h 380719"/>
                <a:gd name="connsiteX2" fmla="*/ 1055 w 134015"/>
                <a:gd name="connsiteY2" fmla="*/ 116977 h 380719"/>
                <a:gd name="connsiteX3" fmla="*/ 1055 w 134015"/>
                <a:gd name="connsiteY3" fmla="*/ 0 h 380719"/>
                <a:gd name="connsiteX4" fmla="*/ 130020 w 134015"/>
                <a:gd name="connsiteY4" fmla="*/ 240856 h 380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015" h="380719">
                  <a:moveTo>
                    <a:pt x="130020" y="240856"/>
                  </a:moveTo>
                  <a:cubicBezTo>
                    <a:pt x="131110" y="274641"/>
                    <a:pt x="131110" y="329134"/>
                    <a:pt x="134016" y="380720"/>
                  </a:cubicBezTo>
                  <a:cubicBezTo>
                    <a:pt x="89332" y="292079"/>
                    <a:pt x="37746" y="186727"/>
                    <a:pt x="1055" y="116977"/>
                  </a:cubicBezTo>
                  <a:cubicBezTo>
                    <a:pt x="691" y="75199"/>
                    <a:pt x="-1125" y="58125"/>
                    <a:pt x="1055" y="0"/>
                  </a:cubicBezTo>
                  <a:cubicBezTo>
                    <a:pt x="46102" y="92274"/>
                    <a:pt x="93692" y="183821"/>
                    <a:pt x="130020" y="24085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4" name="Freeform: Shape 1003">
              <a:extLst>
                <a:ext uri="{FF2B5EF4-FFF2-40B4-BE49-F238E27FC236}">
                  <a16:creationId xmlns:a16="http://schemas.microsoft.com/office/drawing/2014/main" id="{4E956772-39B1-4D3D-9D41-861414998DB6}"/>
                </a:ext>
              </a:extLst>
            </p:cNvPr>
            <p:cNvSpPr/>
            <p:nvPr/>
          </p:nvSpPr>
          <p:spPr>
            <a:xfrm>
              <a:off x="3850156" y="3781160"/>
              <a:ext cx="1385405" cy="1754407"/>
            </a:xfrm>
            <a:custGeom>
              <a:avLst/>
              <a:gdLst>
                <a:gd name="connsiteX0" fmla="*/ 1380130 w 1385405"/>
                <a:gd name="connsiteY0" fmla="*/ 22867 h 1754407"/>
                <a:gd name="connsiteX1" fmla="*/ 1381584 w 1385405"/>
                <a:gd name="connsiteY1" fmla="*/ 707 h 1754407"/>
                <a:gd name="connsiteX2" fmla="*/ 1362693 w 1385405"/>
                <a:gd name="connsiteY2" fmla="*/ 14148 h 1754407"/>
                <a:gd name="connsiteX3" fmla="*/ 62506 w 1385405"/>
                <a:gd name="connsiteY3" fmla="*/ 1394984 h 1754407"/>
                <a:gd name="connsiteX4" fmla="*/ 41436 w 1385405"/>
                <a:gd name="connsiteY4" fmla="*/ 1463644 h 1754407"/>
                <a:gd name="connsiteX5" fmla="*/ 22 w 1385405"/>
                <a:gd name="connsiteY5" fmla="*/ 1753906 h 1754407"/>
                <a:gd name="connsiteX6" fmla="*/ 1352884 w 1385405"/>
                <a:gd name="connsiteY6" fmla="*/ 276801 h 1754407"/>
                <a:gd name="connsiteX7" fmla="*/ 1343802 w 1385405"/>
                <a:gd name="connsiteY7" fmla="*/ 160551 h 1754407"/>
                <a:gd name="connsiteX8" fmla="*/ 1380130 w 1385405"/>
                <a:gd name="connsiteY8" fmla="*/ 22867 h 1754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85405" h="1754407">
                  <a:moveTo>
                    <a:pt x="1380130" y="22867"/>
                  </a:moveTo>
                  <a:cubicBezTo>
                    <a:pt x="1382310" y="14875"/>
                    <a:pt x="1389939" y="5066"/>
                    <a:pt x="1381584" y="707"/>
                  </a:cubicBezTo>
                  <a:cubicBezTo>
                    <a:pt x="1374318" y="-2926"/>
                    <a:pt x="1368142" y="8336"/>
                    <a:pt x="1362693" y="14148"/>
                  </a:cubicBezTo>
                  <a:cubicBezTo>
                    <a:pt x="1262427" y="120590"/>
                    <a:pt x="81397" y="1375003"/>
                    <a:pt x="62506" y="1394984"/>
                  </a:cubicBezTo>
                  <a:cubicBezTo>
                    <a:pt x="43252" y="1414964"/>
                    <a:pt x="45795" y="1437488"/>
                    <a:pt x="41436" y="1463644"/>
                  </a:cubicBezTo>
                  <a:cubicBezTo>
                    <a:pt x="27631" y="1559914"/>
                    <a:pt x="13826" y="1656183"/>
                    <a:pt x="22" y="1753906"/>
                  </a:cubicBezTo>
                  <a:cubicBezTo>
                    <a:pt x="-5791" y="1783695"/>
                    <a:pt x="1167247" y="477696"/>
                    <a:pt x="1352884" y="276801"/>
                  </a:cubicBezTo>
                  <a:cubicBezTo>
                    <a:pt x="1365599" y="262997"/>
                    <a:pt x="1333630" y="252098"/>
                    <a:pt x="1343802" y="160551"/>
                  </a:cubicBezTo>
                  <a:cubicBezTo>
                    <a:pt x="1345255" y="140934"/>
                    <a:pt x="1364146" y="78449"/>
                    <a:pt x="1380130" y="2286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5" name="Freeform: Shape 1004">
              <a:extLst>
                <a:ext uri="{FF2B5EF4-FFF2-40B4-BE49-F238E27FC236}">
                  <a16:creationId xmlns:a16="http://schemas.microsoft.com/office/drawing/2014/main" id="{93F3BE4E-D075-4D2A-80BD-1187E998B021}"/>
                </a:ext>
              </a:extLst>
            </p:cNvPr>
            <p:cNvSpPr/>
            <p:nvPr/>
          </p:nvSpPr>
          <p:spPr>
            <a:xfrm>
              <a:off x="3916295" y="5090409"/>
              <a:ext cx="826367" cy="812456"/>
            </a:xfrm>
            <a:custGeom>
              <a:avLst/>
              <a:gdLst>
                <a:gd name="connsiteX0" fmla="*/ 121700 w 826367"/>
                <a:gd name="connsiteY0" fmla="*/ 235044 h 812456"/>
                <a:gd name="connsiteX1" fmla="*/ 0 w 826367"/>
                <a:gd name="connsiteY1" fmla="*/ 79922 h 812456"/>
                <a:gd name="connsiteX2" fmla="*/ 76653 w 826367"/>
                <a:gd name="connsiteY2" fmla="*/ 0 h 812456"/>
                <a:gd name="connsiteX3" fmla="*/ 200169 w 826367"/>
                <a:gd name="connsiteY3" fmla="*/ 143496 h 812456"/>
                <a:gd name="connsiteX4" fmla="*/ 247032 w 826367"/>
                <a:gd name="connsiteY4" fmla="*/ 238313 h 812456"/>
                <a:gd name="connsiteX5" fmla="*/ 354563 w 826367"/>
                <a:gd name="connsiteY5" fmla="*/ 439571 h 812456"/>
                <a:gd name="connsiteX6" fmla="*/ 507868 w 826367"/>
                <a:gd name="connsiteY6" fmla="*/ 565267 h 812456"/>
                <a:gd name="connsiteX7" fmla="*/ 810483 w 826367"/>
                <a:gd name="connsiteY7" fmla="*/ 681880 h 812456"/>
                <a:gd name="connsiteX8" fmla="*/ 826103 w 826367"/>
                <a:gd name="connsiteY8" fmla="*/ 688783 h 812456"/>
                <a:gd name="connsiteX9" fmla="*/ 815569 w 826367"/>
                <a:gd name="connsiteY9" fmla="*/ 701861 h 812456"/>
                <a:gd name="connsiteX10" fmla="*/ 772338 w 826367"/>
                <a:gd name="connsiteY10" fmla="*/ 782510 h 812456"/>
                <a:gd name="connsiteX11" fmla="*/ 788322 w 826367"/>
                <a:gd name="connsiteY11" fmla="*/ 808303 h 812456"/>
                <a:gd name="connsiteX12" fmla="*/ 755990 w 826367"/>
                <a:gd name="connsiteY12" fmla="*/ 806486 h 812456"/>
                <a:gd name="connsiteX13" fmla="*/ 487888 w 826367"/>
                <a:gd name="connsiteY13" fmla="*/ 688056 h 812456"/>
                <a:gd name="connsiteX14" fmla="*/ 274641 w 826367"/>
                <a:gd name="connsiteY14" fmla="*/ 520583 h 812456"/>
                <a:gd name="connsiteX15" fmla="*/ 121700 w 826367"/>
                <a:gd name="connsiteY15" fmla="*/ 235044 h 812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26367" h="812456">
                  <a:moveTo>
                    <a:pt x="121700" y="235044"/>
                  </a:moveTo>
                  <a:cubicBezTo>
                    <a:pt x="92637" y="194356"/>
                    <a:pt x="22524" y="125696"/>
                    <a:pt x="0" y="79922"/>
                  </a:cubicBezTo>
                  <a:cubicBezTo>
                    <a:pt x="6902" y="69750"/>
                    <a:pt x="63574" y="11262"/>
                    <a:pt x="76653" y="0"/>
                  </a:cubicBezTo>
                  <a:cubicBezTo>
                    <a:pt x="119520" y="42867"/>
                    <a:pt x="166020" y="93000"/>
                    <a:pt x="200169" y="143496"/>
                  </a:cubicBezTo>
                  <a:cubicBezTo>
                    <a:pt x="221239" y="174012"/>
                    <a:pt x="239040" y="220149"/>
                    <a:pt x="247032" y="238313"/>
                  </a:cubicBezTo>
                  <a:cubicBezTo>
                    <a:pt x="280454" y="314239"/>
                    <a:pt x="304794" y="372727"/>
                    <a:pt x="354563" y="439571"/>
                  </a:cubicBezTo>
                  <a:cubicBezTo>
                    <a:pt x="395614" y="494427"/>
                    <a:pt x="450833" y="529665"/>
                    <a:pt x="507868" y="565267"/>
                  </a:cubicBezTo>
                  <a:cubicBezTo>
                    <a:pt x="610677" y="619396"/>
                    <a:pt x="703678" y="658994"/>
                    <a:pt x="810483" y="681880"/>
                  </a:cubicBezTo>
                  <a:cubicBezTo>
                    <a:pt x="816295" y="682970"/>
                    <a:pt x="826103" y="688783"/>
                    <a:pt x="826103" y="688783"/>
                  </a:cubicBezTo>
                  <a:cubicBezTo>
                    <a:pt x="827920" y="694959"/>
                    <a:pt x="819928" y="698228"/>
                    <a:pt x="815569" y="701861"/>
                  </a:cubicBezTo>
                  <a:cubicBezTo>
                    <a:pt x="765799" y="744365"/>
                    <a:pt x="724021" y="724748"/>
                    <a:pt x="772338" y="782510"/>
                  </a:cubicBezTo>
                  <a:cubicBezTo>
                    <a:pt x="783963" y="795951"/>
                    <a:pt x="791228" y="802853"/>
                    <a:pt x="788322" y="808303"/>
                  </a:cubicBezTo>
                  <a:cubicBezTo>
                    <a:pt x="784326" y="816658"/>
                    <a:pt x="765072" y="810482"/>
                    <a:pt x="755990" y="806486"/>
                  </a:cubicBezTo>
                  <a:cubicBezTo>
                    <a:pt x="666259" y="767615"/>
                    <a:pt x="575802" y="729834"/>
                    <a:pt x="487888" y="688056"/>
                  </a:cubicBezTo>
                  <a:cubicBezTo>
                    <a:pt x="404696" y="648458"/>
                    <a:pt x="332767" y="592876"/>
                    <a:pt x="274641" y="520583"/>
                  </a:cubicBezTo>
                  <a:cubicBezTo>
                    <a:pt x="184184" y="399610"/>
                    <a:pt x="144950" y="267376"/>
                    <a:pt x="121700" y="235044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6" name="Freeform: Shape 1005">
              <a:extLst>
                <a:ext uri="{FF2B5EF4-FFF2-40B4-BE49-F238E27FC236}">
                  <a16:creationId xmlns:a16="http://schemas.microsoft.com/office/drawing/2014/main" id="{E4747777-087D-42BA-A9CC-BB2AC67982CC}"/>
                </a:ext>
              </a:extLst>
            </p:cNvPr>
            <p:cNvSpPr/>
            <p:nvPr/>
          </p:nvSpPr>
          <p:spPr>
            <a:xfrm>
              <a:off x="3890502" y="5116928"/>
              <a:ext cx="554382" cy="874907"/>
            </a:xfrm>
            <a:custGeom>
              <a:avLst/>
              <a:gdLst>
                <a:gd name="connsiteX0" fmla="*/ 277911 w 554382"/>
                <a:gd name="connsiteY0" fmla="*/ 466454 h 874907"/>
                <a:gd name="connsiteX1" fmla="*/ 397067 w 554382"/>
                <a:gd name="connsiteY1" fmla="*/ 648822 h 874907"/>
                <a:gd name="connsiteX2" fmla="*/ 550736 w 554382"/>
                <a:gd name="connsiteY2" fmla="*/ 786142 h 874907"/>
                <a:gd name="connsiteX3" fmla="*/ 482802 w 554382"/>
                <a:gd name="connsiteY3" fmla="*/ 803217 h 874907"/>
                <a:gd name="connsiteX4" fmla="*/ 457009 w 554382"/>
                <a:gd name="connsiteY4" fmla="*/ 818838 h 874907"/>
                <a:gd name="connsiteX5" fmla="*/ 448290 w 554382"/>
                <a:gd name="connsiteY5" fmla="*/ 873694 h 874907"/>
                <a:gd name="connsiteX6" fmla="*/ 248485 w 554382"/>
                <a:gd name="connsiteY6" fmla="*/ 662990 h 874907"/>
                <a:gd name="connsiteX7" fmla="*/ 167110 w 554382"/>
                <a:gd name="connsiteY7" fmla="*/ 509685 h 874907"/>
                <a:gd name="connsiteX8" fmla="*/ 121700 w 554382"/>
                <a:gd name="connsiteY8" fmla="*/ 370548 h 874907"/>
                <a:gd name="connsiteX9" fmla="*/ 65391 w 554382"/>
                <a:gd name="connsiteY9" fmla="*/ 215063 h 874907"/>
                <a:gd name="connsiteX10" fmla="*/ 0 w 554382"/>
                <a:gd name="connsiteY10" fmla="*/ 128239 h 874907"/>
                <a:gd name="connsiteX11" fmla="*/ 18164 w 554382"/>
                <a:gd name="connsiteY11" fmla="*/ 61395 h 874907"/>
                <a:gd name="connsiteX12" fmla="*/ 77016 w 554382"/>
                <a:gd name="connsiteY12" fmla="*/ 0 h 874907"/>
                <a:gd name="connsiteX13" fmla="*/ 119156 w 554382"/>
                <a:gd name="connsiteY13" fmla="*/ 59215 h 874907"/>
                <a:gd name="connsiteX14" fmla="*/ 277911 w 554382"/>
                <a:gd name="connsiteY14" fmla="*/ 466454 h 874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54382" h="874907">
                  <a:moveTo>
                    <a:pt x="277911" y="466454"/>
                  </a:moveTo>
                  <a:cubicBezTo>
                    <a:pt x="310606" y="552552"/>
                    <a:pt x="343302" y="599779"/>
                    <a:pt x="397067" y="648822"/>
                  </a:cubicBezTo>
                  <a:cubicBezTo>
                    <a:pt x="448653" y="695685"/>
                    <a:pt x="544923" y="781783"/>
                    <a:pt x="550736" y="786142"/>
                  </a:cubicBezTo>
                  <a:cubicBezTo>
                    <a:pt x="561997" y="794498"/>
                    <a:pt x="549283" y="793408"/>
                    <a:pt x="482802" y="803217"/>
                  </a:cubicBezTo>
                  <a:cubicBezTo>
                    <a:pt x="461731" y="805396"/>
                    <a:pt x="460642" y="803580"/>
                    <a:pt x="457009" y="818838"/>
                  </a:cubicBezTo>
                  <a:cubicBezTo>
                    <a:pt x="452649" y="836275"/>
                    <a:pt x="452649" y="836275"/>
                    <a:pt x="448290" y="873694"/>
                  </a:cubicBezTo>
                  <a:cubicBezTo>
                    <a:pt x="442478" y="890041"/>
                    <a:pt x="308063" y="737099"/>
                    <a:pt x="248485" y="662990"/>
                  </a:cubicBezTo>
                  <a:cubicBezTo>
                    <a:pt x="209250" y="613947"/>
                    <a:pt x="185637" y="569990"/>
                    <a:pt x="167110" y="509685"/>
                  </a:cubicBezTo>
                  <a:cubicBezTo>
                    <a:pt x="152942" y="463548"/>
                    <a:pt x="136231" y="416321"/>
                    <a:pt x="121700" y="370548"/>
                  </a:cubicBezTo>
                  <a:cubicBezTo>
                    <a:pt x="112981" y="344028"/>
                    <a:pt x="75563" y="238676"/>
                    <a:pt x="65391" y="215063"/>
                  </a:cubicBezTo>
                  <a:cubicBezTo>
                    <a:pt x="57035" y="195446"/>
                    <a:pt x="3633" y="134414"/>
                    <a:pt x="0" y="128239"/>
                  </a:cubicBezTo>
                  <a:cubicBezTo>
                    <a:pt x="727" y="93000"/>
                    <a:pt x="5086" y="78469"/>
                    <a:pt x="18164" y="61395"/>
                  </a:cubicBezTo>
                  <a:cubicBezTo>
                    <a:pt x="33422" y="45047"/>
                    <a:pt x="61758" y="11262"/>
                    <a:pt x="77016" y="0"/>
                  </a:cubicBezTo>
                  <a:cubicBezTo>
                    <a:pt x="90094" y="13078"/>
                    <a:pt x="111164" y="43594"/>
                    <a:pt x="119156" y="59215"/>
                  </a:cubicBezTo>
                  <a:cubicBezTo>
                    <a:pt x="186727" y="188180"/>
                    <a:pt x="250665" y="381083"/>
                    <a:pt x="277911" y="466454"/>
                  </a:cubicBezTo>
                  <a:close/>
                </a:path>
              </a:pathLst>
            </a:custGeom>
            <a:solidFill>
              <a:schemeClr val="accent3"/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7" name="Freeform: Shape 1006">
              <a:extLst>
                <a:ext uri="{FF2B5EF4-FFF2-40B4-BE49-F238E27FC236}">
                  <a16:creationId xmlns:a16="http://schemas.microsoft.com/office/drawing/2014/main" id="{B4C0B0AC-7D56-4651-95AF-F07C7AAEBCDD}"/>
                </a:ext>
              </a:extLst>
            </p:cNvPr>
            <p:cNvSpPr/>
            <p:nvPr/>
          </p:nvSpPr>
          <p:spPr>
            <a:xfrm>
              <a:off x="2783286" y="2685446"/>
              <a:ext cx="1867655" cy="1675868"/>
            </a:xfrm>
            <a:custGeom>
              <a:avLst/>
              <a:gdLst>
                <a:gd name="connsiteX0" fmla="*/ 426425 w 1867655"/>
                <a:gd name="connsiteY0" fmla="*/ 68332 h 1675868"/>
                <a:gd name="connsiteX1" fmla="*/ 437687 w 1867655"/>
                <a:gd name="connsiteY1" fmla="*/ 59613 h 1675868"/>
                <a:gd name="connsiteX2" fmla="*/ 757738 w 1867655"/>
                <a:gd name="connsiteY2" fmla="*/ 762 h 1675868"/>
                <a:gd name="connsiteX3" fmla="*/ 779898 w 1867655"/>
                <a:gd name="connsiteY3" fmla="*/ 10207 h 1675868"/>
                <a:gd name="connsiteX4" fmla="*/ 973891 w 1867655"/>
                <a:gd name="connsiteY4" fmla="*/ 284485 h 1675868"/>
                <a:gd name="connsiteX5" fmla="*/ 1012036 w 1867655"/>
                <a:gd name="connsiteY5" fmla="*/ 300469 h 1675868"/>
                <a:gd name="connsiteX6" fmla="*/ 1562408 w 1867655"/>
                <a:gd name="connsiteY6" fmla="*/ 195844 h 1675868"/>
                <a:gd name="connsiteX7" fmla="*/ 1585295 w 1867655"/>
                <a:gd name="connsiteY7" fmla="*/ 209285 h 1675868"/>
                <a:gd name="connsiteX8" fmla="*/ 1748045 w 1867655"/>
                <a:gd name="connsiteY8" fmla="*/ 408364 h 1675868"/>
                <a:gd name="connsiteX9" fmla="*/ 1183142 w 1867655"/>
                <a:gd name="connsiteY9" fmla="*/ 528610 h 1675868"/>
                <a:gd name="connsiteX10" fmla="*/ 1170790 w 1867655"/>
                <a:gd name="connsiteY10" fmla="*/ 558400 h 1675868"/>
                <a:gd name="connsiteX11" fmla="*/ 1859573 w 1867655"/>
                <a:gd name="connsiteY11" fmla="*/ 1541441 h 1675868"/>
                <a:gd name="connsiteX12" fmla="*/ 1856667 w 1867655"/>
                <a:gd name="connsiteY12" fmla="*/ 1568324 h 1675868"/>
                <a:gd name="connsiteX13" fmla="*/ 1467228 w 1867655"/>
                <a:gd name="connsiteY13" fmla="*/ 1672586 h 1675868"/>
                <a:gd name="connsiteX14" fmla="*/ 1429447 w 1867655"/>
                <a:gd name="connsiteY14" fmla="*/ 1658781 h 1675868"/>
                <a:gd name="connsiteX15" fmla="*/ 769727 w 1867655"/>
                <a:gd name="connsiteY15" fmla="*/ 627786 h 1675868"/>
                <a:gd name="connsiteX16" fmla="*/ 750110 w 1867655"/>
                <a:gd name="connsiteY16" fmla="*/ 615071 h 1675868"/>
                <a:gd name="connsiteX17" fmla="*/ 140159 w 1867655"/>
                <a:gd name="connsiteY17" fmla="*/ 761111 h 1675868"/>
                <a:gd name="connsiteX18" fmla="*/ 129260 w 1867655"/>
                <a:gd name="connsiteY18" fmla="*/ 761838 h 1675868"/>
                <a:gd name="connsiteX19" fmla="*/ 3201 w 1867655"/>
                <a:gd name="connsiteY19" fmla="*/ 532243 h 1675868"/>
                <a:gd name="connsiteX20" fmla="*/ 19912 w 1867655"/>
                <a:gd name="connsiteY20" fmla="*/ 515532 h 1675868"/>
                <a:gd name="connsiteX21" fmla="*/ 602617 w 1867655"/>
                <a:gd name="connsiteY21" fmla="*/ 380755 h 1675868"/>
                <a:gd name="connsiteX22" fmla="*/ 609519 w 1867655"/>
                <a:gd name="connsiteY22" fmla="*/ 361864 h 1675868"/>
                <a:gd name="connsiteX23" fmla="*/ 426425 w 1867655"/>
                <a:gd name="connsiteY23" fmla="*/ 68332 h 1675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867655" h="1675868">
                  <a:moveTo>
                    <a:pt x="426425" y="68332"/>
                  </a:moveTo>
                  <a:cubicBezTo>
                    <a:pt x="420613" y="63246"/>
                    <a:pt x="432601" y="60340"/>
                    <a:pt x="437687" y="59613"/>
                  </a:cubicBezTo>
                  <a:cubicBezTo>
                    <a:pt x="489999" y="49805"/>
                    <a:pt x="727223" y="7301"/>
                    <a:pt x="757738" y="762"/>
                  </a:cubicBezTo>
                  <a:cubicBezTo>
                    <a:pt x="769000" y="-1781"/>
                    <a:pt x="774449" y="2215"/>
                    <a:pt x="779898" y="10207"/>
                  </a:cubicBezTo>
                  <a:cubicBezTo>
                    <a:pt x="798426" y="37453"/>
                    <a:pt x="935747" y="228176"/>
                    <a:pt x="973891" y="284485"/>
                  </a:cubicBezTo>
                  <a:cubicBezTo>
                    <a:pt x="988059" y="305555"/>
                    <a:pt x="988059" y="305192"/>
                    <a:pt x="1012036" y="300469"/>
                  </a:cubicBezTo>
                  <a:cubicBezTo>
                    <a:pt x="1067618" y="289934"/>
                    <a:pt x="1526080" y="203836"/>
                    <a:pt x="1562408" y="195844"/>
                  </a:cubicBezTo>
                  <a:cubicBezTo>
                    <a:pt x="1575486" y="192938"/>
                    <a:pt x="1579846" y="202383"/>
                    <a:pt x="1585295" y="209285"/>
                  </a:cubicBezTo>
                  <a:cubicBezTo>
                    <a:pt x="1628526" y="263778"/>
                    <a:pt x="1768389" y="404005"/>
                    <a:pt x="1748045" y="408364"/>
                  </a:cubicBezTo>
                  <a:cubicBezTo>
                    <a:pt x="1684834" y="421805"/>
                    <a:pt x="1305205" y="502091"/>
                    <a:pt x="1183142" y="528610"/>
                  </a:cubicBezTo>
                  <a:cubicBezTo>
                    <a:pt x="1160255" y="533696"/>
                    <a:pt x="1157349" y="539509"/>
                    <a:pt x="1170790" y="558400"/>
                  </a:cubicBezTo>
                  <a:cubicBezTo>
                    <a:pt x="1189681" y="585282"/>
                    <a:pt x="1804354" y="1460066"/>
                    <a:pt x="1859573" y="1541441"/>
                  </a:cubicBezTo>
                  <a:cubicBezTo>
                    <a:pt x="1866112" y="1550886"/>
                    <a:pt x="1875194" y="1561421"/>
                    <a:pt x="1856667" y="1568324"/>
                  </a:cubicBezTo>
                  <a:cubicBezTo>
                    <a:pt x="1752041" y="1596660"/>
                    <a:pt x="1492295" y="1664957"/>
                    <a:pt x="1467228" y="1672586"/>
                  </a:cubicBezTo>
                  <a:cubicBezTo>
                    <a:pt x="1446521" y="1678761"/>
                    <a:pt x="1441435" y="1677308"/>
                    <a:pt x="1429447" y="1658781"/>
                  </a:cubicBezTo>
                  <a:cubicBezTo>
                    <a:pt x="1397115" y="1609738"/>
                    <a:pt x="795883" y="665931"/>
                    <a:pt x="769727" y="627786"/>
                  </a:cubicBezTo>
                  <a:cubicBezTo>
                    <a:pt x="765004" y="620884"/>
                    <a:pt x="761371" y="612165"/>
                    <a:pt x="750110" y="615071"/>
                  </a:cubicBezTo>
                  <a:cubicBezTo>
                    <a:pt x="629863" y="645224"/>
                    <a:pt x="222987" y="740404"/>
                    <a:pt x="140159" y="761111"/>
                  </a:cubicBezTo>
                  <a:cubicBezTo>
                    <a:pt x="136526" y="761838"/>
                    <a:pt x="132893" y="762201"/>
                    <a:pt x="129260" y="761838"/>
                  </a:cubicBezTo>
                  <a:cubicBezTo>
                    <a:pt x="119452" y="760021"/>
                    <a:pt x="5018" y="538782"/>
                    <a:pt x="3201" y="532243"/>
                  </a:cubicBezTo>
                  <a:cubicBezTo>
                    <a:pt x="-4428" y="514079"/>
                    <a:pt x="1748" y="521708"/>
                    <a:pt x="19912" y="515532"/>
                  </a:cubicBezTo>
                  <a:cubicBezTo>
                    <a:pt x="91479" y="498821"/>
                    <a:pt x="583000" y="385841"/>
                    <a:pt x="602617" y="380755"/>
                  </a:cubicBezTo>
                  <a:cubicBezTo>
                    <a:pt x="617512" y="376758"/>
                    <a:pt x="616422" y="372399"/>
                    <a:pt x="609519" y="361864"/>
                  </a:cubicBezTo>
                  <a:cubicBezTo>
                    <a:pt x="551757" y="273950"/>
                    <a:pt x="443862" y="91945"/>
                    <a:pt x="426425" y="68332"/>
                  </a:cubicBezTo>
                  <a:close/>
                </a:path>
              </a:pathLst>
            </a:custGeom>
            <a:solidFill>
              <a:schemeClr val="accent1"/>
            </a:solidFill>
            <a:ln w="36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08" name="TextBox 1007">
            <a:extLst>
              <a:ext uri="{FF2B5EF4-FFF2-40B4-BE49-F238E27FC236}">
                <a16:creationId xmlns:a16="http://schemas.microsoft.com/office/drawing/2014/main" id="{8F972C19-1187-4E2E-BCC7-9FC0142D5457}"/>
              </a:ext>
            </a:extLst>
          </p:cNvPr>
          <p:cNvSpPr txBox="1"/>
          <p:nvPr/>
        </p:nvSpPr>
        <p:spPr>
          <a:xfrm>
            <a:off x="5550692" y="1610904"/>
            <a:ext cx="6101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1009" name="TextBox 1008">
            <a:extLst>
              <a:ext uri="{FF2B5EF4-FFF2-40B4-BE49-F238E27FC236}">
                <a16:creationId xmlns:a16="http://schemas.microsoft.com/office/drawing/2014/main" id="{08F4D961-C488-4F82-87F1-E689DE0F6CB2}"/>
              </a:ext>
            </a:extLst>
          </p:cNvPr>
          <p:cNvSpPr txBox="1"/>
          <p:nvPr/>
        </p:nvSpPr>
        <p:spPr>
          <a:xfrm>
            <a:off x="5550692" y="2303401"/>
            <a:ext cx="610112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2"/>
                </a:solidFill>
                <a:cs typeface="Arial" pitchFamily="34" charset="0"/>
              </a:rPr>
              <a:t>ALLPPT Layout Clean Text Slide for your Presentation</a:t>
            </a:r>
            <a:endParaRPr lang="ko-KR" altLang="en-US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10" name="TextBox 1009">
            <a:extLst>
              <a:ext uri="{FF2B5EF4-FFF2-40B4-BE49-F238E27FC236}">
                <a16:creationId xmlns:a16="http://schemas.microsoft.com/office/drawing/2014/main" id="{F5D0E8E2-4D3D-481D-9FF6-FD9F2D195E8C}"/>
              </a:ext>
            </a:extLst>
          </p:cNvPr>
          <p:cNvSpPr txBox="1"/>
          <p:nvPr/>
        </p:nvSpPr>
        <p:spPr>
          <a:xfrm>
            <a:off x="5550692" y="2736195"/>
            <a:ext cx="6101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aphicFrame>
        <p:nvGraphicFramePr>
          <p:cNvPr id="1011" name="Chart 1010">
            <a:extLst>
              <a:ext uri="{FF2B5EF4-FFF2-40B4-BE49-F238E27FC236}">
                <a16:creationId xmlns:a16="http://schemas.microsoft.com/office/drawing/2014/main" id="{0FD4A71C-9ADC-4809-B79E-D0314128AA8D}"/>
              </a:ext>
            </a:extLst>
          </p:cNvPr>
          <p:cNvGraphicFramePr/>
          <p:nvPr/>
        </p:nvGraphicFramePr>
        <p:xfrm>
          <a:off x="7256610" y="3465332"/>
          <a:ext cx="1286169" cy="1410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12" name="Chart 1011">
            <a:extLst>
              <a:ext uri="{FF2B5EF4-FFF2-40B4-BE49-F238E27FC236}">
                <a16:creationId xmlns:a16="http://schemas.microsoft.com/office/drawing/2014/main" id="{1F57168E-024B-4408-A4A8-74728FA48ED4}"/>
              </a:ext>
            </a:extLst>
          </p:cNvPr>
          <p:cNvGraphicFramePr/>
          <p:nvPr/>
        </p:nvGraphicFramePr>
        <p:xfrm>
          <a:off x="8777637" y="3465332"/>
          <a:ext cx="1286169" cy="1410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13" name="Chart 1012">
            <a:extLst>
              <a:ext uri="{FF2B5EF4-FFF2-40B4-BE49-F238E27FC236}">
                <a16:creationId xmlns:a16="http://schemas.microsoft.com/office/drawing/2014/main" id="{72F237C4-00B8-4EA1-BC45-79D31F14CBF8}"/>
              </a:ext>
            </a:extLst>
          </p:cNvPr>
          <p:cNvGraphicFramePr/>
          <p:nvPr/>
        </p:nvGraphicFramePr>
        <p:xfrm>
          <a:off x="10298665" y="3465332"/>
          <a:ext cx="1286169" cy="1410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14" name="Chart 1013">
            <a:extLst>
              <a:ext uri="{FF2B5EF4-FFF2-40B4-BE49-F238E27FC236}">
                <a16:creationId xmlns:a16="http://schemas.microsoft.com/office/drawing/2014/main" id="{391B78BA-0BF4-4B3F-9704-94B3B00EA5FB}"/>
              </a:ext>
            </a:extLst>
          </p:cNvPr>
          <p:cNvGraphicFramePr/>
          <p:nvPr/>
        </p:nvGraphicFramePr>
        <p:xfrm>
          <a:off x="5735583" y="3465332"/>
          <a:ext cx="1286169" cy="1410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15" name="TextBox 1014">
            <a:extLst>
              <a:ext uri="{FF2B5EF4-FFF2-40B4-BE49-F238E27FC236}">
                <a16:creationId xmlns:a16="http://schemas.microsoft.com/office/drawing/2014/main" id="{FE57E036-9E97-4CF0-B5E2-73C25313F5F4}"/>
              </a:ext>
            </a:extLst>
          </p:cNvPr>
          <p:cNvSpPr txBox="1"/>
          <p:nvPr/>
        </p:nvSpPr>
        <p:spPr>
          <a:xfrm>
            <a:off x="5999735" y="4016574"/>
            <a:ext cx="75786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67%</a:t>
            </a:r>
            <a:endParaRPr lang="ko-KR" altLang="en-US" sz="20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016" name="TextBox 1015">
            <a:extLst>
              <a:ext uri="{FF2B5EF4-FFF2-40B4-BE49-F238E27FC236}">
                <a16:creationId xmlns:a16="http://schemas.microsoft.com/office/drawing/2014/main" id="{686BFF3E-846C-463A-939C-ABA30F941ACC}"/>
              </a:ext>
            </a:extLst>
          </p:cNvPr>
          <p:cNvSpPr txBox="1"/>
          <p:nvPr/>
        </p:nvSpPr>
        <p:spPr>
          <a:xfrm>
            <a:off x="7520762" y="4016574"/>
            <a:ext cx="75786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43%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17" name="TextBox 1016">
            <a:extLst>
              <a:ext uri="{FF2B5EF4-FFF2-40B4-BE49-F238E27FC236}">
                <a16:creationId xmlns:a16="http://schemas.microsoft.com/office/drawing/2014/main" id="{B255CF59-E0C4-47F8-9642-BB0A3BE2CC79}"/>
              </a:ext>
            </a:extLst>
          </p:cNvPr>
          <p:cNvSpPr txBox="1"/>
          <p:nvPr/>
        </p:nvSpPr>
        <p:spPr>
          <a:xfrm>
            <a:off x="9041789" y="4016574"/>
            <a:ext cx="75786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78%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018" name="TextBox 1017">
            <a:extLst>
              <a:ext uri="{FF2B5EF4-FFF2-40B4-BE49-F238E27FC236}">
                <a16:creationId xmlns:a16="http://schemas.microsoft.com/office/drawing/2014/main" id="{EA649963-77B1-4EBB-ACA9-CB73945DF0DB}"/>
              </a:ext>
            </a:extLst>
          </p:cNvPr>
          <p:cNvSpPr txBox="1"/>
          <p:nvPr/>
        </p:nvSpPr>
        <p:spPr>
          <a:xfrm>
            <a:off x="10562817" y="4016574"/>
            <a:ext cx="757864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55%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19" name="Rectangle 1018">
            <a:extLst>
              <a:ext uri="{FF2B5EF4-FFF2-40B4-BE49-F238E27FC236}">
                <a16:creationId xmlns:a16="http://schemas.microsoft.com/office/drawing/2014/main" id="{5AF8A8A7-A4F0-4014-A63D-167F00C6AADA}"/>
              </a:ext>
            </a:extLst>
          </p:cNvPr>
          <p:cNvSpPr/>
          <p:nvPr/>
        </p:nvSpPr>
        <p:spPr>
          <a:xfrm>
            <a:off x="5560952" y="5159173"/>
            <a:ext cx="6101129" cy="8792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0" name="Rectangle 1019">
            <a:extLst>
              <a:ext uri="{FF2B5EF4-FFF2-40B4-BE49-F238E27FC236}">
                <a16:creationId xmlns:a16="http://schemas.microsoft.com/office/drawing/2014/main" id="{F136C88D-EF03-432C-B6E9-0631AC129B70}"/>
              </a:ext>
            </a:extLst>
          </p:cNvPr>
          <p:cNvSpPr/>
          <p:nvPr/>
        </p:nvSpPr>
        <p:spPr>
          <a:xfrm>
            <a:off x="5560952" y="6033217"/>
            <a:ext cx="6101129" cy="8792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1" name="TextBox 1020">
            <a:extLst>
              <a:ext uri="{FF2B5EF4-FFF2-40B4-BE49-F238E27FC236}">
                <a16:creationId xmlns:a16="http://schemas.microsoft.com/office/drawing/2014/main" id="{64E8A662-F7DE-4FAB-9084-A56E6C6DD804}"/>
              </a:ext>
            </a:extLst>
          </p:cNvPr>
          <p:cNvSpPr txBox="1"/>
          <p:nvPr/>
        </p:nvSpPr>
        <p:spPr>
          <a:xfrm>
            <a:off x="5560952" y="5316991"/>
            <a:ext cx="6101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134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38</cp:revision>
  <dcterms:created xsi:type="dcterms:W3CDTF">2018-02-18T19:39:47Z</dcterms:created>
  <dcterms:modified xsi:type="dcterms:W3CDTF">2021-04-15T05:08:57Z</dcterms:modified>
</cp:coreProperties>
</file>