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783" name="Group 1782">
            <a:extLst>
              <a:ext uri="{FF2B5EF4-FFF2-40B4-BE49-F238E27FC236}">
                <a16:creationId xmlns:a16="http://schemas.microsoft.com/office/drawing/2014/main" id="{DF43ED93-5705-4FC4-A176-6EFE669117DC}"/>
              </a:ext>
            </a:extLst>
          </p:cNvPr>
          <p:cNvGrpSpPr/>
          <p:nvPr/>
        </p:nvGrpSpPr>
        <p:grpSpPr>
          <a:xfrm>
            <a:off x="538386" y="1860387"/>
            <a:ext cx="5019765" cy="4287069"/>
            <a:chOff x="6645244" y="1913231"/>
            <a:chExt cx="5119178" cy="4371971"/>
          </a:xfrm>
        </p:grpSpPr>
        <p:sp>
          <p:nvSpPr>
            <p:cNvPr id="1784" name="Freeform: Shape 1783">
              <a:extLst>
                <a:ext uri="{FF2B5EF4-FFF2-40B4-BE49-F238E27FC236}">
                  <a16:creationId xmlns:a16="http://schemas.microsoft.com/office/drawing/2014/main" id="{4D2398C0-8907-46CF-84B7-5DE98F6478CD}"/>
                </a:ext>
              </a:extLst>
            </p:cNvPr>
            <p:cNvSpPr/>
            <p:nvPr/>
          </p:nvSpPr>
          <p:spPr>
            <a:xfrm rot="10800000">
              <a:off x="8990627" y="4141887"/>
              <a:ext cx="592866" cy="2143315"/>
            </a:xfrm>
            <a:custGeom>
              <a:avLst/>
              <a:gdLst>
                <a:gd name="connsiteX0" fmla="*/ 389797 w 592866"/>
                <a:gd name="connsiteY0" fmla="*/ 910246 h 2143315"/>
                <a:gd name="connsiteX1" fmla="*/ 203066 w 592866"/>
                <a:gd name="connsiteY1" fmla="*/ 910246 h 2143315"/>
                <a:gd name="connsiteX2" fmla="*/ 203066 w 592866"/>
                <a:gd name="connsiteY2" fmla="*/ 536785 h 2143315"/>
                <a:gd name="connsiteX3" fmla="*/ 296432 w 592866"/>
                <a:gd name="connsiteY3" fmla="*/ 443419 h 2143315"/>
                <a:gd name="connsiteX4" fmla="*/ 389797 w 592866"/>
                <a:gd name="connsiteY4" fmla="*/ 536785 h 2143315"/>
                <a:gd name="connsiteX5" fmla="*/ 406612 w 592866"/>
                <a:gd name="connsiteY5" fmla="*/ 925620 h 2143315"/>
                <a:gd name="connsiteX6" fmla="*/ 406614 w 592866"/>
                <a:gd name="connsiteY6" fmla="*/ 538226 h 2143315"/>
                <a:gd name="connsiteX7" fmla="*/ 296433 w 592866"/>
                <a:gd name="connsiteY7" fmla="*/ 428045 h 2143315"/>
                <a:gd name="connsiteX8" fmla="*/ 186252 w 592866"/>
                <a:gd name="connsiteY8" fmla="*/ 538226 h 2143315"/>
                <a:gd name="connsiteX9" fmla="*/ 186252 w 592866"/>
                <a:gd name="connsiteY9" fmla="*/ 925620 h 2143315"/>
                <a:gd name="connsiteX10" fmla="*/ 248792 w 592866"/>
                <a:gd name="connsiteY10" fmla="*/ 925620 h 2143315"/>
                <a:gd name="connsiteX11" fmla="*/ 248792 w 592866"/>
                <a:gd name="connsiteY11" fmla="*/ 925294 h 2143315"/>
                <a:gd name="connsiteX12" fmla="*/ 349367 w 592866"/>
                <a:gd name="connsiteY12" fmla="*/ 925294 h 2143315"/>
                <a:gd name="connsiteX13" fmla="*/ 349367 w 592866"/>
                <a:gd name="connsiteY13" fmla="*/ 925620 h 2143315"/>
                <a:gd name="connsiteX14" fmla="*/ 397008 w 592866"/>
                <a:gd name="connsiteY14" fmla="*/ 2143315 h 2143315"/>
                <a:gd name="connsiteX15" fmla="*/ 195857 w 592866"/>
                <a:gd name="connsiteY15" fmla="*/ 2143315 h 2143315"/>
                <a:gd name="connsiteX16" fmla="*/ 195857 w 592866"/>
                <a:gd name="connsiteY16" fmla="*/ 1741543 h 2143315"/>
                <a:gd name="connsiteX17" fmla="*/ 225500 w 592866"/>
                <a:gd name="connsiteY17" fmla="*/ 1670610 h 2143315"/>
                <a:gd name="connsiteX18" fmla="*/ 248792 w 592866"/>
                <a:gd name="connsiteY18" fmla="*/ 1654834 h 2143315"/>
                <a:gd name="connsiteX19" fmla="*/ 248792 w 592866"/>
                <a:gd name="connsiteY19" fmla="*/ 952820 h 2143315"/>
                <a:gd name="connsiteX20" fmla="*/ 91048 w 592866"/>
                <a:gd name="connsiteY20" fmla="*/ 952820 h 2143315"/>
                <a:gd name="connsiteX21" fmla="*/ 0 w 592866"/>
                <a:gd name="connsiteY21" fmla="*/ 861772 h 2143315"/>
                <a:gd name="connsiteX22" fmla="*/ 0 w 592866"/>
                <a:gd name="connsiteY22" fmla="*/ 361013 h 2143315"/>
                <a:gd name="connsiteX23" fmla="*/ 361013 w 592866"/>
                <a:gd name="connsiteY23" fmla="*/ 0 h 2143315"/>
                <a:gd name="connsiteX24" fmla="*/ 527228 w 592866"/>
                <a:gd name="connsiteY24" fmla="*/ 0 h 2143315"/>
                <a:gd name="connsiteX25" fmla="*/ 592866 w 592866"/>
                <a:gd name="connsiteY25" fmla="*/ 65639 h 2143315"/>
                <a:gd name="connsiteX26" fmla="*/ 592866 w 592866"/>
                <a:gd name="connsiteY26" fmla="*/ 862833 h 2143315"/>
                <a:gd name="connsiteX27" fmla="*/ 502879 w 592866"/>
                <a:gd name="connsiteY27" fmla="*/ 952820 h 2143315"/>
                <a:gd name="connsiteX28" fmla="*/ 349367 w 592866"/>
                <a:gd name="connsiteY28" fmla="*/ 952820 h 2143315"/>
                <a:gd name="connsiteX29" fmla="*/ 349367 w 592866"/>
                <a:gd name="connsiteY29" fmla="*/ 1658131 h 2143315"/>
                <a:gd name="connsiteX30" fmla="*/ 367762 w 592866"/>
                <a:gd name="connsiteY30" fmla="*/ 1670610 h 2143315"/>
                <a:gd name="connsiteX31" fmla="*/ 397008 w 592866"/>
                <a:gd name="connsiteY31" fmla="*/ 1741543 h 2143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592866" h="2143315">
                  <a:moveTo>
                    <a:pt x="389797" y="910246"/>
                  </a:moveTo>
                  <a:lnTo>
                    <a:pt x="203066" y="910246"/>
                  </a:lnTo>
                  <a:lnTo>
                    <a:pt x="203066" y="536785"/>
                  </a:lnTo>
                  <a:cubicBezTo>
                    <a:pt x="203066" y="485220"/>
                    <a:pt x="244867" y="443419"/>
                    <a:pt x="296432" y="443419"/>
                  </a:cubicBezTo>
                  <a:cubicBezTo>
                    <a:pt x="347996" y="443419"/>
                    <a:pt x="389797" y="485220"/>
                    <a:pt x="389797" y="536785"/>
                  </a:cubicBezTo>
                  <a:close/>
                  <a:moveTo>
                    <a:pt x="406612" y="925620"/>
                  </a:moveTo>
                  <a:cubicBezTo>
                    <a:pt x="406612" y="796489"/>
                    <a:pt x="406614" y="667357"/>
                    <a:pt x="406614" y="538226"/>
                  </a:cubicBezTo>
                  <a:cubicBezTo>
                    <a:pt x="406614" y="477375"/>
                    <a:pt x="357284" y="428045"/>
                    <a:pt x="296433" y="428045"/>
                  </a:cubicBezTo>
                  <a:cubicBezTo>
                    <a:pt x="235582" y="428045"/>
                    <a:pt x="186252" y="477375"/>
                    <a:pt x="186252" y="538226"/>
                  </a:cubicBezTo>
                  <a:lnTo>
                    <a:pt x="186252" y="925620"/>
                  </a:lnTo>
                  <a:lnTo>
                    <a:pt x="248792" y="925620"/>
                  </a:lnTo>
                  <a:lnTo>
                    <a:pt x="248792" y="925294"/>
                  </a:lnTo>
                  <a:lnTo>
                    <a:pt x="349367" y="925294"/>
                  </a:lnTo>
                  <a:lnTo>
                    <a:pt x="349367" y="925620"/>
                  </a:lnTo>
                  <a:close/>
                  <a:moveTo>
                    <a:pt x="397008" y="2143315"/>
                  </a:moveTo>
                  <a:lnTo>
                    <a:pt x="195857" y="2143315"/>
                  </a:lnTo>
                  <a:lnTo>
                    <a:pt x="195857" y="1741543"/>
                  </a:lnTo>
                  <a:cubicBezTo>
                    <a:pt x="195857" y="1714017"/>
                    <a:pt x="207238" y="1688873"/>
                    <a:pt x="225500" y="1670610"/>
                  </a:cubicBezTo>
                  <a:lnTo>
                    <a:pt x="248792" y="1654834"/>
                  </a:lnTo>
                  <a:lnTo>
                    <a:pt x="248792" y="952820"/>
                  </a:lnTo>
                  <a:lnTo>
                    <a:pt x="91048" y="952820"/>
                  </a:lnTo>
                  <a:cubicBezTo>
                    <a:pt x="41290" y="952820"/>
                    <a:pt x="0" y="911531"/>
                    <a:pt x="0" y="861772"/>
                  </a:cubicBezTo>
                  <a:lnTo>
                    <a:pt x="0" y="361013"/>
                  </a:lnTo>
                  <a:cubicBezTo>
                    <a:pt x="0" y="163038"/>
                    <a:pt x="161980" y="0"/>
                    <a:pt x="361013" y="0"/>
                  </a:cubicBezTo>
                  <a:lnTo>
                    <a:pt x="527228" y="0"/>
                  </a:lnTo>
                  <a:cubicBezTo>
                    <a:pt x="563223" y="0"/>
                    <a:pt x="592866" y="29644"/>
                    <a:pt x="592866" y="65639"/>
                  </a:cubicBezTo>
                  <a:lnTo>
                    <a:pt x="592866" y="862833"/>
                  </a:lnTo>
                  <a:cubicBezTo>
                    <a:pt x="592866" y="912590"/>
                    <a:pt x="552636" y="952820"/>
                    <a:pt x="502879" y="952820"/>
                  </a:cubicBezTo>
                  <a:lnTo>
                    <a:pt x="349367" y="952820"/>
                  </a:lnTo>
                  <a:lnTo>
                    <a:pt x="349367" y="1658131"/>
                  </a:lnTo>
                  <a:lnTo>
                    <a:pt x="367762" y="1670610"/>
                  </a:lnTo>
                  <a:cubicBezTo>
                    <a:pt x="385892" y="1688873"/>
                    <a:pt x="397008" y="1714017"/>
                    <a:pt x="397008" y="1741543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785" name="Freeform: Shape 1784">
              <a:extLst>
                <a:ext uri="{FF2B5EF4-FFF2-40B4-BE49-F238E27FC236}">
                  <a16:creationId xmlns:a16="http://schemas.microsoft.com/office/drawing/2014/main" id="{80302BE4-319D-4467-A3B4-16BFFB9D4041}"/>
                </a:ext>
              </a:extLst>
            </p:cNvPr>
            <p:cNvSpPr/>
            <p:nvPr/>
          </p:nvSpPr>
          <p:spPr>
            <a:xfrm rot="10800000">
              <a:off x="8041152" y="4141886"/>
              <a:ext cx="731278" cy="2143316"/>
            </a:xfrm>
            <a:custGeom>
              <a:avLst/>
              <a:gdLst>
                <a:gd name="connsiteX0" fmla="*/ 362441 w 731278"/>
                <a:gd name="connsiteY0" fmla="*/ 1000100 h 2143316"/>
                <a:gd name="connsiteX1" fmla="*/ 74069 w 731278"/>
                <a:gd name="connsiteY1" fmla="*/ 538704 h 2143316"/>
                <a:gd name="connsiteX2" fmla="*/ 362441 w 731278"/>
                <a:gd name="connsiteY2" fmla="*/ 77308 h 2143316"/>
                <a:gd name="connsiteX3" fmla="*/ 650814 w 731278"/>
                <a:gd name="connsiteY3" fmla="*/ 538704 h 2143316"/>
                <a:gd name="connsiteX4" fmla="*/ 362441 w 731278"/>
                <a:gd name="connsiteY4" fmla="*/ 1000100 h 2143316"/>
                <a:gd name="connsiteX5" fmla="*/ 362441 w 731278"/>
                <a:gd name="connsiteY5" fmla="*/ 1021228 h 2143316"/>
                <a:gd name="connsiteX6" fmla="*/ 676911 w 731278"/>
                <a:gd name="connsiteY6" fmla="*/ 538704 h 2143316"/>
                <a:gd name="connsiteX7" fmla="*/ 362441 w 731278"/>
                <a:gd name="connsiteY7" fmla="*/ 56180 h 2143316"/>
                <a:gd name="connsiteX8" fmla="*/ 47970 w 731278"/>
                <a:gd name="connsiteY8" fmla="*/ 538704 h 2143316"/>
                <a:gd name="connsiteX9" fmla="*/ 140076 w 731278"/>
                <a:gd name="connsiteY9" fmla="*/ 879901 h 2143316"/>
                <a:gd name="connsiteX10" fmla="*/ 148310 w 731278"/>
                <a:gd name="connsiteY10" fmla="*/ 890323 h 2143316"/>
                <a:gd name="connsiteX11" fmla="*/ 150973 w 731278"/>
                <a:gd name="connsiteY11" fmla="*/ 896906 h 2143316"/>
                <a:gd name="connsiteX12" fmla="*/ 154701 w 731278"/>
                <a:gd name="connsiteY12" fmla="*/ 898415 h 2143316"/>
                <a:gd name="connsiteX13" fmla="*/ 186617 w 731278"/>
                <a:gd name="connsiteY13" fmla="*/ 938821 h 2143316"/>
                <a:gd name="connsiteX14" fmla="*/ 362441 w 731278"/>
                <a:gd name="connsiteY14" fmla="*/ 1021228 h 2143316"/>
                <a:gd name="connsiteX15" fmla="*/ 466910 w 731278"/>
                <a:gd name="connsiteY15" fmla="*/ 2143316 h 2143316"/>
                <a:gd name="connsiteX16" fmla="*/ 264369 w 731278"/>
                <a:gd name="connsiteY16" fmla="*/ 2143316 h 2143316"/>
                <a:gd name="connsiteX17" fmla="*/ 264369 w 731278"/>
                <a:gd name="connsiteY17" fmla="*/ 1733318 h 2143316"/>
                <a:gd name="connsiteX18" fmla="*/ 294218 w 731278"/>
                <a:gd name="connsiteY18" fmla="*/ 1661896 h 2143316"/>
                <a:gd name="connsiteX19" fmla="*/ 314472 w 731278"/>
                <a:gd name="connsiteY19" fmla="*/ 1648176 h 2143316"/>
                <a:gd name="connsiteX20" fmla="*/ 314472 w 731278"/>
                <a:gd name="connsiteY20" fmla="*/ 1070887 h 2143316"/>
                <a:gd name="connsiteX21" fmla="*/ 223062 w 731278"/>
                <a:gd name="connsiteY21" fmla="*/ 1043432 h 2143316"/>
                <a:gd name="connsiteX22" fmla="*/ 0 w 731278"/>
                <a:gd name="connsiteY22" fmla="*/ 542595 h 2143316"/>
                <a:gd name="connsiteX23" fmla="*/ 365640 w 731278"/>
                <a:gd name="connsiteY23" fmla="*/ 0 h 2143316"/>
                <a:gd name="connsiteX24" fmla="*/ 731278 w 731278"/>
                <a:gd name="connsiteY24" fmla="*/ 542595 h 2143316"/>
                <a:gd name="connsiteX25" fmla="*/ 508218 w 731278"/>
                <a:gd name="connsiteY25" fmla="*/ 1043582 h 2143316"/>
                <a:gd name="connsiteX26" fmla="*/ 415743 w 731278"/>
                <a:gd name="connsiteY26" fmla="*/ 1071260 h 2143316"/>
                <a:gd name="connsiteX27" fmla="*/ 415743 w 731278"/>
                <a:gd name="connsiteY27" fmla="*/ 1647454 h 2143316"/>
                <a:gd name="connsiteX28" fmla="*/ 437062 w 731278"/>
                <a:gd name="connsiteY28" fmla="*/ 1661896 h 2143316"/>
                <a:gd name="connsiteX29" fmla="*/ 466910 w 731278"/>
                <a:gd name="connsiteY29" fmla="*/ 1733318 h 2143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31278" h="2143316">
                  <a:moveTo>
                    <a:pt x="362441" y="1000100"/>
                  </a:moveTo>
                  <a:cubicBezTo>
                    <a:pt x="203177" y="1000100"/>
                    <a:pt x="74069" y="793526"/>
                    <a:pt x="74069" y="538704"/>
                  </a:cubicBezTo>
                  <a:cubicBezTo>
                    <a:pt x="74069" y="283883"/>
                    <a:pt x="203177" y="77308"/>
                    <a:pt x="362441" y="77308"/>
                  </a:cubicBezTo>
                  <a:cubicBezTo>
                    <a:pt x="521705" y="77308"/>
                    <a:pt x="650814" y="283883"/>
                    <a:pt x="650814" y="538704"/>
                  </a:cubicBezTo>
                  <a:cubicBezTo>
                    <a:pt x="650814" y="793526"/>
                    <a:pt x="521705" y="1000100"/>
                    <a:pt x="362441" y="1000100"/>
                  </a:cubicBezTo>
                  <a:close/>
                  <a:moveTo>
                    <a:pt x="362441" y="1021228"/>
                  </a:moveTo>
                  <a:cubicBezTo>
                    <a:pt x="536118" y="1021228"/>
                    <a:pt x="676911" y="805195"/>
                    <a:pt x="676911" y="538704"/>
                  </a:cubicBezTo>
                  <a:cubicBezTo>
                    <a:pt x="676911" y="272213"/>
                    <a:pt x="536118" y="56180"/>
                    <a:pt x="362441" y="56180"/>
                  </a:cubicBezTo>
                  <a:cubicBezTo>
                    <a:pt x="188764" y="56180"/>
                    <a:pt x="47970" y="272213"/>
                    <a:pt x="47970" y="538704"/>
                  </a:cubicBezTo>
                  <a:cubicBezTo>
                    <a:pt x="47970" y="671950"/>
                    <a:pt x="83168" y="792581"/>
                    <a:pt x="140076" y="879901"/>
                  </a:cubicBezTo>
                  <a:lnTo>
                    <a:pt x="148310" y="890323"/>
                  </a:lnTo>
                  <a:lnTo>
                    <a:pt x="150973" y="896906"/>
                  </a:lnTo>
                  <a:lnTo>
                    <a:pt x="154701" y="898415"/>
                  </a:lnTo>
                  <a:lnTo>
                    <a:pt x="186617" y="938821"/>
                  </a:lnTo>
                  <a:cubicBezTo>
                    <a:pt x="236807" y="990849"/>
                    <a:pt x="297312" y="1021228"/>
                    <a:pt x="362441" y="1021228"/>
                  </a:cubicBezTo>
                  <a:close/>
                  <a:moveTo>
                    <a:pt x="466910" y="2143316"/>
                  </a:moveTo>
                  <a:lnTo>
                    <a:pt x="264369" y="2143316"/>
                  </a:lnTo>
                  <a:lnTo>
                    <a:pt x="264369" y="1733318"/>
                  </a:lnTo>
                  <a:cubicBezTo>
                    <a:pt x="264369" y="1705602"/>
                    <a:pt x="275829" y="1680284"/>
                    <a:pt x="294218" y="1661896"/>
                  </a:cubicBezTo>
                  <a:lnTo>
                    <a:pt x="314472" y="1648176"/>
                  </a:lnTo>
                  <a:lnTo>
                    <a:pt x="314472" y="1070887"/>
                  </a:lnTo>
                  <a:lnTo>
                    <a:pt x="223062" y="1043432"/>
                  </a:lnTo>
                  <a:cubicBezTo>
                    <a:pt x="91743" y="960734"/>
                    <a:pt x="0" y="767254"/>
                    <a:pt x="0" y="542595"/>
                  </a:cubicBezTo>
                  <a:cubicBezTo>
                    <a:pt x="0" y="243048"/>
                    <a:pt x="163099" y="0"/>
                    <a:pt x="365640" y="0"/>
                  </a:cubicBezTo>
                  <a:cubicBezTo>
                    <a:pt x="567113" y="0"/>
                    <a:pt x="730213" y="243048"/>
                    <a:pt x="731278" y="542595"/>
                  </a:cubicBezTo>
                  <a:cubicBezTo>
                    <a:pt x="731278" y="768054"/>
                    <a:pt x="639536" y="961134"/>
                    <a:pt x="508218" y="1043582"/>
                  </a:cubicBezTo>
                  <a:lnTo>
                    <a:pt x="415743" y="1071260"/>
                  </a:lnTo>
                  <a:lnTo>
                    <a:pt x="415743" y="1647454"/>
                  </a:lnTo>
                  <a:lnTo>
                    <a:pt x="437062" y="1661896"/>
                  </a:lnTo>
                  <a:cubicBezTo>
                    <a:pt x="455451" y="1680284"/>
                    <a:pt x="466910" y="1705602"/>
                    <a:pt x="466910" y="1733318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786" name="Freeform: Shape 1785">
              <a:extLst>
                <a:ext uri="{FF2B5EF4-FFF2-40B4-BE49-F238E27FC236}">
                  <a16:creationId xmlns:a16="http://schemas.microsoft.com/office/drawing/2014/main" id="{BED0AC8C-464D-4FC7-A72D-B097EBD2DC53}"/>
                </a:ext>
              </a:extLst>
            </p:cNvPr>
            <p:cNvSpPr/>
            <p:nvPr/>
          </p:nvSpPr>
          <p:spPr>
            <a:xfrm rot="10800000">
              <a:off x="9801689" y="4130595"/>
              <a:ext cx="549031" cy="2151848"/>
            </a:xfrm>
            <a:custGeom>
              <a:avLst/>
              <a:gdLst>
                <a:gd name="connsiteX0" fmla="*/ 450200 w 590550"/>
                <a:gd name="connsiteY0" fmla="*/ 68609 h 2314575"/>
                <a:gd name="connsiteX1" fmla="*/ 291132 w 590550"/>
                <a:gd name="connsiteY1" fmla="*/ 29 h 2314575"/>
                <a:gd name="connsiteX2" fmla="*/ 291132 w 590550"/>
                <a:gd name="connsiteY2" fmla="*/ 29 h 2314575"/>
                <a:gd name="connsiteX3" fmla="*/ 291132 w 590550"/>
                <a:gd name="connsiteY3" fmla="*/ 29 h 2314575"/>
                <a:gd name="connsiteX4" fmla="*/ 291132 w 590550"/>
                <a:gd name="connsiteY4" fmla="*/ 29 h 2314575"/>
                <a:gd name="connsiteX5" fmla="*/ 291132 w 590550"/>
                <a:gd name="connsiteY5" fmla="*/ 29 h 2314575"/>
                <a:gd name="connsiteX6" fmla="*/ 286370 w 590550"/>
                <a:gd name="connsiteY6" fmla="*/ 29 h 2314575"/>
                <a:gd name="connsiteX7" fmla="*/ 130160 w 590550"/>
                <a:gd name="connsiteY7" fmla="*/ 78134 h 2314575"/>
                <a:gd name="connsiteX8" fmla="*/ 2525 w 590550"/>
                <a:gd name="connsiteY8" fmla="*/ 557241 h 2314575"/>
                <a:gd name="connsiteX9" fmla="*/ 147304 w 590550"/>
                <a:gd name="connsiteY9" fmla="*/ 1065876 h 2314575"/>
                <a:gd name="connsiteX10" fmla="*/ 140637 w 590550"/>
                <a:gd name="connsiteY10" fmla="*/ 1077306 h 2314575"/>
                <a:gd name="connsiteX11" fmla="*/ 140637 w 590550"/>
                <a:gd name="connsiteY11" fmla="*/ 1085879 h 2314575"/>
                <a:gd name="connsiteX12" fmla="*/ 153019 w 590550"/>
                <a:gd name="connsiteY12" fmla="*/ 1098261 h 2314575"/>
                <a:gd name="connsiteX13" fmla="*/ 158735 w 590550"/>
                <a:gd name="connsiteY13" fmla="*/ 1098261 h 2314575"/>
                <a:gd name="connsiteX14" fmla="*/ 257794 w 590550"/>
                <a:gd name="connsiteY14" fmla="*/ 1355436 h 2314575"/>
                <a:gd name="connsiteX15" fmla="*/ 190167 w 590550"/>
                <a:gd name="connsiteY15" fmla="*/ 1437351 h 2314575"/>
                <a:gd name="connsiteX16" fmla="*/ 209217 w 590550"/>
                <a:gd name="connsiteY16" fmla="*/ 2227926 h 2314575"/>
                <a:gd name="connsiteX17" fmla="*/ 299704 w 590550"/>
                <a:gd name="connsiteY17" fmla="*/ 2318414 h 2314575"/>
                <a:gd name="connsiteX18" fmla="*/ 390192 w 590550"/>
                <a:gd name="connsiteY18" fmla="*/ 2227926 h 2314575"/>
                <a:gd name="connsiteX19" fmla="*/ 409242 w 590550"/>
                <a:gd name="connsiteY19" fmla="*/ 1437351 h 2314575"/>
                <a:gd name="connsiteX20" fmla="*/ 343520 w 590550"/>
                <a:gd name="connsiteY20" fmla="*/ 1356389 h 2314575"/>
                <a:gd name="connsiteX21" fmla="*/ 437817 w 590550"/>
                <a:gd name="connsiteY21" fmla="*/ 1098261 h 2314575"/>
                <a:gd name="connsiteX22" fmla="*/ 447342 w 590550"/>
                <a:gd name="connsiteY22" fmla="*/ 1098261 h 2314575"/>
                <a:gd name="connsiteX23" fmla="*/ 459725 w 590550"/>
                <a:gd name="connsiteY23" fmla="*/ 1085879 h 2314575"/>
                <a:gd name="connsiteX24" fmla="*/ 459725 w 590550"/>
                <a:gd name="connsiteY24" fmla="*/ 1077306 h 2314575"/>
                <a:gd name="connsiteX25" fmla="*/ 449247 w 590550"/>
                <a:gd name="connsiteY25" fmla="*/ 1064924 h 2314575"/>
                <a:gd name="connsiteX26" fmla="*/ 592122 w 590550"/>
                <a:gd name="connsiteY26" fmla="*/ 521999 h 2314575"/>
                <a:gd name="connsiteX27" fmla="*/ 450200 w 590550"/>
                <a:gd name="connsiteY27" fmla="*/ 68609 h 2314575"/>
                <a:gd name="connsiteX28" fmla="*/ 284465 w 590550"/>
                <a:gd name="connsiteY28" fmla="*/ 1064924 h 2314575"/>
                <a:gd name="connsiteX29" fmla="*/ 233982 w 590550"/>
                <a:gd name="connsiteY29" fmla="*/ 491519 h 2314575"/>
                <a:gd name="connsiteX30" fmla="*/ 290179 w 590550"/>
                <a:gd name="connsiteY30" fmla="*/ 28604 h 2314575"/>
                <a:gd name="connsiteX31" fmla="*/ 290179 w 590550"/>
                <a:gd name="connsiteY31" fmla="*/ 28604 h 2314575"/>
                <a:gd name="connsiteX32" fmla="*/ 295895 w 590550"/>
                <a:gd name="connsiteY32" fmla="*/ 31461 h 2314575"/>
                <a:gd name="connsiteX33" fmla="*/ 355902 w 590550"/>
                <a:gd name="connsiteY33" fmla="*/ 490566 h 2314575"/>
                <a:gd name="connsiteX34" fmla="*/ 314945 w 590550"/>
                <a:gd name="connsiteY34" fmla="*/ 1063971 h 2314575"/>
                <a:gd name="connsiteX35" fmla="*/ 284465 w 590550"/>
                <a:gd name="connsiteY35" fmla="*/ 1063971 h 2314575"/>
                <a:gd name="connsiteX36" fmla="*/ 311135 w 590550"/>
                <a:gd name="connsiteY36" fmla="*/ 1099214 h 2314575"/>
                <a:gd name="connsiteX37" fmla="*/ 300657 w 590550"/>
                <a:gd name="connsiteY37" fmla="*/ 1220181 h 2314575"/>
                <a:gd name="connsiteX38" fmla="*/ 288275 w 590550"/>
                <a:gd name="connsiteY38" fmla="*/ 1099214 h 2314575"/>
                <a:gd name="connsiteX39" fmla="*/ 311135 w 590550"/>
                <a:gd name="connsiteY39" fmla="*/ 1099214 h 2314575"/>
                <a:gd name="connsiteX40" fmla="*/ 243507 w 590550"/>
                <a:gd name="connsiteY40" fmla="*/ 56226 h 2314575"/>
                <a:gd name="connsiteX41" fmla="*/ 205407 w 590550"/>
                <a:gd name="connsiteY41" fmla="*/ 491519 h 2314575"/>
                <a:gd name="connsiteX42" fmla="*/ 255890 w 590550"/>
                <a:gd name="connsiteY42" fmla="*/ 1064924 h 2314575"/>
                <a:gd name="connsiteX43" fmla="*/ 234935 w 590550"/>
                <a:gd name="connsiteY43" fmla="*/ 1064924 h 2314575"/>
                <a:gd name="connsiteX44" fmla="*/ 133017 w 590550"/>
                <a:gd name="connsiteY44" fmla="*/ 517236 h 2314575"/>
                <a:gd name="connsiteX45" fmla="*/ 242554 w 590550"/>
                <a:gd name="connsiteY45" fmla="*/ 58131 h 2314575"/>
                <a:gd name="connsiteX46" fmla="*/ 243507 w 590550"/>
                <a:gd name="connsiteY46" fmla="*/ 56226 h 2314575"/>
                <a:gd name="connsiteX47" fmla="*/ 258747 w 590550"/>
                <a:gd name="connsiteY47" fmla="*/ 1099214 h 2314575"/>
                <a:gd name="connsiteX48" fmla="*/ 273035 w 590550"/>
                <a:gd name="connsiteY48" fmla="*/ 1235421 h 2314575"/>
                <a:gd name="connsiteX49" fmla="*/ 241602 w 590550"/>
                <a:gd name="connsiteY49" fmla="*/ 1099214 h 2314575"/>
                <a:gd name="connsiteX50" fmla="*/ 258747 w 590550"/>
                <a:gd name="connsiteY50" fmla="*/ 1099214 h 2314575"/>
                <a:gd name="connsiteX51" fmla="*/ 339710 w 590550"/>
                <a:gd name="connsiteY51" fmla="*/ 1099214 h 2314575"/>
                <a:gd name="connsiteX52" fmla="*/ 360665 w 590550"/>
                <a:gd name="connsiteY52" fmla="*/ 1099214 h 2314575"/>
                <a:gd name="connsiteX53" fmla="*/ 326375 w 590550"/>
                <a:gd name="connsiteY53" fmla="*/ 1254471 h 2314575"/>
                <a:gd name="connsiteX54" fmla="*/ 339710 w 590550"/>
                <a:gd name="connsiteY54" fmla="*/ 1099214 h 2314575"/>
                <a:gd name="connsiteX55" fmla="*/ 342567 w 590550"/>
                <a:gd name="connsiteY55" fmla="*/ 1064924 h 2314575"/>
                <a:gd name="connsiteX56" fmla="*/ 383525 w 590550"/>
                <a:gd name="connsiteY56" fmla="*/ 491519 h 2314575"/>
                <a:gd name="connsiteX57" fmla="*/ 335900 w 590550"/>
                <a:gd name="connsiteY57" fmla="*/ 46701 h 2314575"/>
                <a:gd name="connsiteX58" fmla="*/ 356854 w 590550"/>
                <a:gd name="connsiteY58" fmla="*/ 65751 h 2314575"/>
                <a:gd name="connsiteX59" fmla="*/ 454962 w 590550"/>
                <a:gd name="connsiteY59" fmla="*/ 513426 h 2314575"/>
                <a:gd name="connsiteX60" fmla="*/ 367332 w 590550"/>
                <a:gd name="connsiteY60" fmla="*/ 1064924 h 2314575"/>
                <a:gd name="connsiteX61" fmla="*/ 342567 w 590550"/>
                <a:gd name="connsiteY61" fmla="*/ 1064924 h 2314575"/>
                <a:gd name="connsiteX62" fmla="*/ 150162 w 590550"/>
                <a:gd name="connsiteY62" fmla="*/ 97184 h 2314575"/>
                <a:gd name="connsiteX63" fmla="*/ 213027 w 590550"/>
                <a:gd name="connsiteY63" fmla="*/ 47654 h 2314575"/>
                <a:gd name="connsiteX64" fmla="*/ 104442 w 590550"/>
                <a:gd name="connsiteY64" fmla="*/ 519141 h 2314575"/>
                <a:gd name="connsiteX65" fmla="*/ 205407 w 590550"/>
                <a:gd name="connsiteY65" fmla="*/ 1064924 h 2314575"/>
                <a:gd name="connsiteX66" fmla="*/ 175879 w 590550"/>
                <a:gd name="connsiteY66" fmla="*/ 1064924 h 2314575"/>
                <a:gd name="connsiteX67" fmla="*/ 29194 w 590550"/>
                <a:gd name="connsiteY67" fmla="*/ 555336 h 2314575"/>
                <a:gd name="connsiteX68" fmla="*/ 150162 w 590550"/>
                <a:gd name="connsiteY68" fmla="*/ 97184 h 2314575"/>
                <a:gd name="connsiteX69" fmla="*/ 213027 w 590550"/>
                <a:gd name="connsiteY69" fmla="*/ 1099214 h 2314575"/>
                <a:gd name="connsiteX70" fmla="*/ 251127 w 590550"/>
                <a:gd name="connsiteY70" fmla="*/ 1263044 h 2314575"/>
                <a:gd name="connsiteX71" fmla="*/ 189215 w 590550"/>
                <a:gd name="connsiteY71" fmla="*/ 1099214 h 2314575"/>
                <a:gd name="connsiteX72" fmla="*/ 213027 w 590550"/>
                <a:gd name="connsiteY72" fmla="*/ 1099214 h 2314575"/>
                <a:gd name="connsiteX73" fmla="*/ 312087 w 590550"/>
                <a:gd name="connsiteY73" fmla="*/ 2245071 h 2314575"/>
                <a:gd name="connsiteX74" fmla="*/ 263510 w 590550"/>
                <a:gd name="connsiteY74" fmla="*/ 2222211 h 2314575"/>
                <a:gd name="connsiteX75" fmla="*/ 286370 w 590550"/>
                <a:gd name="connsiteY75" fmla="*/ 2173634 h 2314575"/>
                <a:gd name="connsiteX76" fmla="*/ 334947 w 590550"/>
                <a:gd name="connsiteY76" fmla="*/ 2196494 h 2314575"/>
                <a:gd name="connsiteX77" fmla="*/ 312087 w 590550"/>
                <a:gd name="connsiteY77" fmla="*/ 2245071 h 2314575"/>
                <a:gd name="connsiteX78" fmla="*/ 363522 w 590550"/>
                <a:gd name="connsiteY78" fmla="*/ 1219229 h 2314575"/>
                <a:gd name="connsiteX79" fmla="*/ 390192 w 590550"/>
                <a:gd name="connsiteY79" fmla="*/ 1099214 h 2314575"/>
                <a:gd name="connsiteX80" fmla="*/ 406385 w 590550"/>
                <a:gd name="connsiteY80" fmla="*/ 1099214 h 2314575"/>
                <a:gd name="connsiteX81" fmla="*/ 363522 w 590550"/>
                <a:gd name="connsiteY81" fmla="*/ 1219229 h 2314575"/>
                <a:gd name="connsiteX82" fmla="*/ 562595 w 590550"/>
                <a:gd name="connsiteY82" fmla="*/ 521046 h 2314575"/>
                <a:gd name="connsiteX83" fmla="*/ 417815 w 590550"/>
                <a:gd name="connsiteY83" fmla="*/ 1063971 h 2314575"/>
                <a:gd name="connsiteX84" fmla="*/ 396860 w 590550"/>
                <a:gd name="connsiteY84" fmla="*/ 1063971 h 2314575"/>
                <a:gd name="connsiteX85" fmla="*/ 483537 w 590550"/>
                <a:gd name="connsiteY85" fmla="*/ 515331 h 2314575"/>
                <a:gd name="connsiteX86" fmla="*/ 384477 w 590550"/>
                <a:gd name="connsiteY86" fmla="*/ 53369 h 2314575"/>
                <a:gd name="connsiteX87" fmla="*/ 429245 w 590550"/>
                <a:gd name="connsiteY87" fmla="*/ 88611 h 2314575"/>
                <a:gd name="connsiteX88" fmla="*/ 562595 w 590550"/>
                <a:gd name="connsiteY88" fmla="*/ 521046 h 2314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</a:cxnLst>
              <a:rect l="l" t="t" r="r" b="b"/>
              <a:pathLst>
                <a:path w="590550" h="2314575">
                  <a:moveTo>
                    <a:pt x="450200" y="68609"/>
                  </a:moveTo>
                  <a:cubicBezTo>
                    <a:pt x="404479" y="21936"/>
                    <a:pt x="351140" y="-924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89227" y="29"/>
                    <a:pt x="288275" y="29"/>
                    <a:pt x="286370" y="29"/>
                  </a:cubicBezTo>
                  <a:cubicBezTo>
                    <a:pt x="227315" y="1934"/>
                    <a:pt x="174927" y="28604"/>
                    <a:pt x="130160" y="78134"/>
                  </a:cubicBezTo>
                  <a:cubicBezTo>
                    <a:pt x="28242" y="190529"/>
                    <a:pt x="-10810" y="404841"/>
                    <a:pt x="2525" y="557241"/>
                  </a:cubicBezTo>
                  <a:cubicBezTo>
                    <a:pt x="13002" y="671541"/>
                    <a:pt x="82535" y="884901"/>
                    <a:pt x="147304" y="1065876"/>
                  </a:cubicBezTo>
                  <a:cubicBezTo>
                    <a:pt x="143494" y="1067781"/>
                    <a:pt x="140637" y="1072544"/>
                    <a:pt x="140637" y="1077306"/>
                  </a:cubicBezTo>
                  <a:lnTo>
                    <a:pt x="140637" y="1085879"/>
                  </a:lnTo>
                  <a:cubicBezTo>
                    <a:pt x="140637" y="1092546"/>
                    <a:pt x="146352" y="1098261"/>
                    <a:pt x="153019" y="1098261"/>
                  </a:cubicBezTo>
                  <a:lnTo>
                    <a:pt x="158735" y="1098261"/>
                  </a:lnTo>
                  <a:cubicBezTo>
                    <a:pt x="201597" y="1216371"/>
                    <a:pt x="241602" y="1315431"/>
                    <a:pt x="257794" y="1355436"/>
                  </a:cubicBezTo>
                  <a:cubicBezTo>
                    <a:pt x="221600" y="1369724"/>
                    <a:pt x="190167" y="1401156"/>
                    <a:pt x="190167" y="1437351"/>
                  </a:cubicBezTo>
                  <a:lnTo>
                    <a:pt x="209217" y="2227926"/>
                  </a:lnTo>
                  <a:cubicBezTo>
                    <a:pt x="209217" y="2277456"/>
                    <a:pt x="250175" y="2318414"/>
                    <a:pt x="299704" y="2318414"/>
                  </a:cubicBezTo>
                  <a:cubicBezTo>
                    <a:pt x="349235" y="2318414"/>
                    <a:pt x="390192" y="2277456"/>
                    <a:pt x="390192" y="2227926"/>
                  </a:cubicBezTo>
                  <a:lnTo>
                    <a:pt x="409242" y="1437351"/>
                  </a:lnTo>
                  <a:cubicBezTo>
                    <a:pt x="409242" y="1402109"/>
                    <a:pt x="378762" y="1370676"/>
                    <a:pt x="343520" y="1356389"/>
                  </a:cubicBezTo>
                  <a:cubicBezTo>
                    <a:pt x="356854" y="1322099"/>
                    <a:pt x="394954" y="1221134"/>
                    <a:pt x="437817" y="1098261"/>
                  </a:cubicBezTo>
                  <a:lnTo>
                    <a:pt x="447342" y="1098261"/>
                  </a:lnTo>
                  <a:cubicBezTo>
                    <a:pt x="454010" y="1098261"/>
                    <a:pt x="459725" y="1092546"/>
                    <a:pt x="459725" y="1085879"/>
                  </a:cubicBezTo>
                  <a:lnTo>
                    <a:pt x="459725" y="1077306"/>
                  </a:lnTo>
                  <a:cubicBezTo>
                    <a:pt x="459725" y="1070639"/>
                    <a:pt x="454962" y="1065876"/>
                    <a:pt x="449247" y="1064924"/>
                  </a:cubicBezTo>
                  <a:cubicBezTo>
                    <a:pt x="515922" y="869661"/>
                    <a:pt x="589265" y="633441"/>
                    <a:pt x="592122" y="521999"/>
                  </a:cubicBezTo>
                  <a:cubicBezTo>
                    <a:pt x="594979" y="377219"/>
                    <a:pt x="552117" y="173384"/>
                    <a:pt x="450200" y="68609"/>
                  </a:cubicBezTo>
                  <a:close/>
                  <a:moveTo>
                    <a:pt x="284465" y="1064924"/>
                  </a:moveTo>
                  <a:cubicBezTo>
                    <a:pt x="260652" y="838229"/>
                    <a:pt x="233029" y="553431"/>
                    <a:pt x="233982" y="491519"/>
                  </a:cubicBezTo>
                  <a:cubicBezTo>
                    <a:pt x="239697" y="46701"/>
                    <a:pt x="287322" y="29556"/>
                    <a:pt x="290179" y="28604"/>
                  </a:cubicBezTo>
                  <a:cubicBezTo>
                    <a:pt x="290179" y="28604"/>
                    <a:pt x="290179" y="28604"/>
                    <a:pt x="290179" y="28604"/>
                  </a:cubicBezTo>
                  <a:cubicBezTo>
                    <a:pt x="292085" y="28604"/>
                    <a:pt x="293990" y="30509"/>
                    <a:pt x="295895" y="31461"/>
                  </a:cubicBezTo>
                  <a:cubicBezTo>
                    <a:pt x="336852" y="72419"/>
                    <a:pt x="356854" y="324831"/>
                    <a:pt x="355902" y="490566"/>
                  </a:cubicBezTo>
                  <a:cubicBezTo>
                    <a:pt x="354950" y="582959"/>
                    <a:pt x="333995" y="849659"/>
                    <a:pt x="314945" y="1063971"/>
                  </a:cubicBezTo>
                  <a:lnTo>
                    <a:pt x="284465" y="1063971"/>
                  </a:lnTo>
                  <a:close/>
                  <a:moveTo>
                    <a:pt x="311135" y="1099214"/>
                  </a:moveTo>
                  <a:cubicBezTo>
                    <a:pt x="307325" y="1143029"/>
                    <a:pt x="303515" y="1183986"/>
                    <a:pt x="300657" y="1220181"/>
                  </a:cubicBezTo>
                  <a:cubicBezTo>
                    <a:pt x="296847" y="1183986"/>
                    <a:pt x="292085" y="1143029"/>
                    <a:pt x="288275" y="1099214"/>
                  </a:cubicBezTo>
                  <a:lnTo>
                    <a:pt x="311135" y="1099214"/>
                  </a:lnTo>
                  <a:close/>
                  <a:moveTo>
                    <a:pt x="243507" y="56226"/>
                  </a:moveTo>
                  <a:cubicBezTo>
                    <a:pt x="225410" y="115281"/>
                    <a:pt x="208265" y="238154"/>
                    <a:pt x="205407" y="491519"/>
                  </a:cubicBezTo>
                  <a:cubicBezTo>
                    <a:pt x="204454" y="555336"/>
                    <a:pt x="232077" y="838229"/>
                    <a:pt x="255890" y="1064924"/>
                  </a:cubicBezTo>
                  <a:lnTo>
                    <a:pt x="234935" y="1064924"/>
                  </a:lnTo>
                  <a:cubicBezTo>
                    <a:pt x="192072" y="873471"/>
                    <a:pt x="144447" y="639156"/>
                    <a:pt x="133017" y="517236"/>
                  </a:cubicBezTo>
                  <a:cubicBezTo>
                    <a:pt x="114919" y="317211"/>
                    <a:pt x="175879" y="131474"/>
                    <a:pt x="242554" y="58131"/>
                  </a:cubicBezTo>
                  <a:cubicBezTo>
                    <a:pt x="242554" y="57179"/>
                    <a:pt x="243507" y="56226"/>
                    <a:pt x="243507" y="56226"/>
                  </a:cubicBezTo>
                  <a:close/>
                  <a:moveTo>
                    <a:pt x="258747" y="1099214"/>
                  </a:moveTo>
                  <a:cubicBezTo>
                    <a:pt x="263510" y="1149696"/>
                    <a:pt x="269225" y="1196369"/>
                    <a:pt x="273035" y="1235421"/>
                  </a:cubicBezTo>
                  <a:cubicBezTo>
                    <a:pt x="263510" y="1195416"/>
                    <a:pt x="253032" y="1149696"/>
                    <a:pt x="241602" y="1099214"/>
                  </a:cubicBezTo>
                  <a:lnTo>
                    <a:pt x="258747" y="1099214"/>
                  </a:lnTo>
                  <a:close/>
                  <a:moveTo>
                    <a:pt x="339710" y="1099214"/>
                  </a:moveTo>
                  <a:lnTo>
                    <a:pt x="360665" y="1099214"/>
                  </a:lnTo>
                  <a:cubicBezTo>
                    <a:pt x="348282" y="1158269"/>
                    <a:pt x="335900" y="1211609"/>
                    <a:pt x="326375" y="1254471"/>
                  </a:cubicBezTo>
                  <a:cubicBezTo>
                    <a:pt x="330185" y="1211609"/>
                    <a:pt x="334947" y="1157316"/>
                    <a:pt x="339710" y="1099214"/>
                  </a:cubicBezTo>
                  <a:close/>
                  <a:moveTo>
                    <a:pt x="342567" y="1064924"/>
                  </a:moveTo>
                  <a:cubicBezTo>
                    <a:pt x="361617" y="850611"/>
                    <a:pt x="382572" y="583911"/>
                    <a:pt x="383525" y="491519"/>
                  </a:cubicBezTo>
                  <a:cubicBezTo>
                    <a:pt x="384477" y="392459"/>
                    <a:pt x="375904" y="147666"/>
                    <a:pt x="335900" y="46701"/>
                  </a:cubicBezTo>
                  <a:cubicBezTo>
                    <a:pt x="342567" y="52416"/>
                    <a:pt x="350187" y="58131"/>
                    <a:pt x="356854" y="65751"/>
                  </a:cubicBezTo>
                  <a:cubicBezTo>
                    <a:pt x="415910" y="128616"/>
                    <a:pt x="472107" y="280064"/>
                    <a:pt x="454962" y="513426"/>
                  </a:cubicBezTo>
                  <a:cubicBezTo>
                    <a:pt x="442579" y="677256"/>
                    <a:pt x="403527" y="891569"/>
                    <a:pt x="367332" y="1064924"/>
                  </a:cubicBezTo>
                  <a:lnTo>
                    <a:pt x="342567" y="1064924"/>
                  </a:lnTo>
                  <a:close/>
                  <a:moveTo>
                    <a:pt x="150162" y="97184"/>
                  </a:moveTo>
                  <a:cubicBezTo>
                    <a:pt x="170165" y="75276"/>
                    <a:pt x="191119" y="59084"/>
                    <a:pt x="213027" y="47654"/>
                  </a:cubicBezTo>
                  <a:cubicBezTo>
                    <a:pt x="145400" y="130521"/>
                    <a:pt x="86344" y="319116"/>
                    <a:pt x="104442" y="519141"/>
                  </a:cubicBezTo>
                  <a:cubicBezTo>
                    <a:pt x="115872" y="641061"/>
                    <a:pt x="163497" y="873471"/>
                    <a:pt x="205407" y="1064924"/>
                  </a:cubicBezTo>
                  <a:lnTo>
                    <a:pt x="175879" y="1064924"/>
                  </a:lnTo>
                  <a:cubicBezTo>
                    <a:pt x="110157" y="883949"/>
                    <a:pt x="38719" y="667731"/>
                    <a:pt x="29194" y="555336"/>
                  </a:cubicBezTo>
                  <a:cubicBezTo>
                    <a:pt x="15860" y="408651"/>
                    <a:pt x="53007" y="203864"/>
                    <a:pt x="150162" y="97184"/>
                  </a:cubicBezTo>
                  <a:close/>
                  <a:moveTo>
                    <a:pt x="213027" y="1099214"/>
                  </a:moveTo>
                  <a:cubicBezTo>
                    <a:pt x="227315" y="1161126"/>
                    <a:pt x="239697" y="1218276"/>
                    <a:pt x="251127" y="1263044"/>
                  </a:cubicBezTo>
                  <a:cubicBezTo>
                    <a:pt x="233982" y="1218276"/>
                    <a:pt x="212075" y="1161126"/>
                    <a:pt x="189215" y="1099214"/>
                  </a:cubicBezTo>
                  <a:lnTo>
                    <a:pt x="213027" y="1099214"/>
                  </a:lnTo>
                  <a:close/>
                  <a:moveTo>
                    <a:pt x="312087" y="2245071"/>
                  </a:moveTo>
                  <a:cubicBezTo>
                    <a:pt x="292085" y="2252691"/>
                    <a:pt x="270177" y="2242214"/>
                    <a:pt x="263510" y="2222211"/>
                  </a:cubicBezTo>
                  <a:cubicBezTo>
                    <a:pt x="255890" y="2202209"/>
                    <a:pt x="266367" y="2180301"/>
                    <a:pt x="286370" y="2173634"/>
                  </a:cubicBezTo>
                  <a:cubicBezTo>
                    <a:pt x="306372" y="2166966"/>
                    <a:pt x="328279" y="2176491"/>
                    <a:pt x="334947" y="2196494"/>
                  </a:cubicBezTo>
                  <a:cubicBezTo>
                    <a:pt x="342567" y="2215544"/>
                    <a:pt x="332090" y="2237451"/>
                    <a:pt x="312087" y="2245071"/>
                  </a:cubicBezTo>
                  <a:close/>
                  <a:moveTo>
                    <a:pt x="363522" y="1219229"/>
                  </a:moveTo>
                  <a:cubicBezTo>
                    <a:pt x="371142" y="1183986"/>
                    <a:pt x="380667" y="1143029"/>
                    <a:pt x="390192" y="1099214"/>
                  </a:cubicBezTo>
                  <a:lnTo>
                    <a:pt x="406385" y="1099214"/>
                  </a:lnTo>
                  <a:cubicBezTo>
                    <a:pt x="391145" y="1143029"/>
                    <a:pt x="376857" y="1183034"/>
                    <a:pt x="363522" y="1219229"/>
                  </a:cubicBezTo>
                  <a:close/>
                  <a:moveTo>
                    <a:pt x="562595" y="521046"/>
                  </a:moveTo>
                  <a:cubicBezTo>
                    <a:pt x="559737" y="629631"/>
                    <a:pt x="485442" y="868709"/>
                    <a:pt x="417815" y="1063971"/>
                  </a:cubicBezTo>
                  <a:lnTo>
                    <a:pt x="396860" y="1063971"/>
                  </a:lnTo>
                  <a:cubicBezTo>
                    <a:pt x="433054" y="890616"/>
                    <a:pt x="472107" y="678209"/>
                    <a:pt x="483537" y="515331"/>
                  </a:cubicBezTo>
                  <a:cubicBezTo>
                    <a:pt x="498777" y="314354"/>
                    <a:pt x="461629" y="143856"/>
                    <a:pt x="384477" y="53369"/>
                  </a:cubicBezTo>
                  <a:cubicBezTo>
                    <a:pt x="399717" y="62894"/>
                    <a:pt x="414957" y="74324"/>
                    <a:pt x="429245" y="88611"/>
                  </a:cubicBezTo>
                  <a:cubicBezTo>
                    <a:pt x="526400" y="186719"/>
                    <a:pt x="566404" y="381981"/>
                    <a:pt x="562595" y="521046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7" name="Freeform: Shape 1786">
              <a:extLst>
                <a:ext uri="{FF2B5EF4-FFF2-40B4-BE49-F238E27FC236}">
                  <a16:creationId xmlns:a16="http://schemas.microsoft.com/office/drawing/2014/main" id="{E27C2F65-E265-44D7-82B0-8A87A28E2E46}"/>
                </a:ext>
              </a:extLst>
            </p:cNvPr>
            <p:cNvSpPr/>
            <p:nvPr/>
          </p:nvSpPr>
          <p:spPr>
            <a:xfrm>
              <a:off x="8026099" y="1913231"/>
              <a:ext cx="2357467" cy="1932348"/>
            </a:xfrm>
            <a:custGeom>
              <a:avLst/>
              <a:gdLst>
                <a:gd name="connsiteX0" fmla="*/ 1169670 w 1162050"/>
                <a:gd name="connsiteY0" fmla="*/ 316230 h 952500"/>
                <a:gd name="connsiteX1" fmla="*/ 853440 w 1162050"/>
                <a:gd name="connsiteY1" fmla="*/ 0 h 952500"/>
                <a:gd name="connsiteX2" fmla="*/ 687705 w 1162050"/>
                <a:gd name="connsiteY2" fmla="*/ 46672 h 952500"/>
                <a:gd name="connsiteX3" fmla="*/ 537210 w 1162050"/>
                <a:gd name="connsiteY3" fmla="*/ 0 h 952500"/>
                <a:gd name="connsiteX4" fmla="*/ 312420 w 1162050"/>
                <a:gd name="connsiteY4" fmla="*/ 124777 h 952500"/>
                <a:gd name="connsiteX5" fmla="*/ 229552 w 1162050"/>
                <a:gd name="connsiteY5" fmla="*/ 109538 h 952500"/>
                <a:gd name="connsiteX6" fmla="*/ 0 w 1162050"/>
                <a:gd name="connsiteY6" fmla="*/ 339090 h 952500"/>
                <a:gd name="connsiteX7" fmla="*/ 229552 w 1162050"/>
                <a:gd name="connsiteY7" fmla="*/ 568643 h 952500"/>
                <a:gd name="connsiteX8" fmla="*/ 242888 w 1162050"/>
                <a:gd name="connsiteY8" fmla="*/ 568643 h 952500"/>
                <a:gd name="connsiteX9" fmla="*/ 220980 w 1162050"/>
                <a:gd name="connsiteY9" fmla="*/ 911543 h 952500"/>
                <a:gd name="connsiteX10" fmla="*/ 270510 w 1162050"/>
                <a:gd name="connsiteY10" fmla="*/ 958215 h 952500"/>
                <a:gd name="connsiteX11" fmla="*/ 699135 w 1162050"/>
                <a:gd name="connsiteY11" fmla="*/ 934403 h 952500"/>
                <a:gd name="connsiteX12" fmla="*/ 741997 w 1162050"/>
                <a:gd name="connsiteY12" fmla="*/ 937260 h 952500"/>
                <a:gd name="connsiteX13" fmla="*/ 765810 w 1162050"/>
                <a:gd name="connsiteY13" fmla="*/ 943928 h 952500"/>
                <a:gd name="connsiteX14" fmla="*/ 771525 w 1162050"/>
                <a:gd name="connsiteY14" fmla="*/ 943928 h 952500"/>
                <a:gd name="connsiteX15" fmla="*/ 849630 w 1162050"/>
                <a:gd name="connsiteY15" fmla="*/ 959168 h 952500"/>
                <a:gd name="connsiteX16" fmla="*/ 898207 w 1162050"/>
                <a:gd name="connsiteY16" fmla="*/ 911543 h 952500"/>
                <a:gd name="connsiteX17" fmla="*/ 878205 w 1162050"/>
                <a:gd name="connsiteY17" fmla="*/ 632460 h 952500"/>
                <a:gd name="connsiteX18" fmla="*/ 1169670 w 1162050"/>
                <a:gd name="connsiteY18" fmla="*/ 316230 h 952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62050" h="952500">
                  <a:moveTo>
                    <a:pt x="1169670" y="316230"/>
                  </a:moveTo>
                  <a:cubicBezTo>
                    <a:pt x="1169670" y="141922"/>
                    <a:pt x="1027747" y="0"/>
                    <a:pt x="853440" y="0"/>
                  </a:cubicBezTo>
                  <a:cubicBezTo>
                    <a:pt x="792480" y="0"/>
                    <a:pt x="736282" y="17145"/>
                    <a:pt x="687705" y="46672"/>
                  </a:cubicBezTo>
                  <a:cubicBezTo>
                    <a:pt x="644843" y="17145"/>
                    <a:pt x="593407" y="0"/>
                    <a:pt x="537210" y="0"/>
                  </a:cubicBezTo>
                  <a:cubicBezTo>
                    <a:pt x="442913" y="0"/>
                    <a:pt x="360045" y="49530"/>
                    <a:pt x="312420" y="124777"/>
                  </a:cubicBezTo>
                  <a:cubicBezTo>
                    <a:pt x="286702" y="114300"/>
                    <a:pt x="258127" y="109538"/>
                    <a:pt x="229552" y="109538"/>
                  </a:cubicBezTo>
                  <a:cubicBezTo>
                    <a:pt x="102870" y="109538"/>
                    <a:pt x="0" y="212408"/>
                    <a:pt x="0" y="339090"/>
                  </a:cubicBezTo>
                  <a:cubicBezTo>
                    <a:pt x="0" y="465773"/>
                    <a:pt x="102870" y="568643"/>
                    <a:pt x="229552" y="568643"/>
                  </a:cubicBezTo>
                  <a:cubicBezTo>
                    <a:pt x="234315" y="568643"/>
                    <a:pt x="238125" y="568643"/>
                    <a:pt x="242888" y="568643"/>
                  </a:cubicBezTo>
                  <a:cubicBezTo>
                    <a:pt x="234315" y="682943"/>
                    <a:pt x="227647" y="797243"/>
                    <a:pt x="220980" y="911543"/>
                  </a:cubicBezTo>
                  <a:cubicBezTo>
                    <a:pt x="218122" y="958215"/>
                    <a:pt x="226695" y="965835"/>
                    <a:pt x="270510" y="958215"/>
                  </a:cubicBezTo>
                  <a:cubicBezTo>
                    <a:pt x="412432" y="933450"/>
                    <a:pt x="555307" y="915353"/>
                    <a:pt x="699135" y="934403"/>
                  </a:cubicBezTo>
                  <a:cubicBezTo>
                    <a:pt x="713422" y="933450"/>
                    <a:pt x="727710" y="934403"/>
                    <a:pt x="741997" y="937260"/>
                  </a:cubicBezTo>
                  <a:cubicBezTo>
                    <a:pt x="750570" y="939165"/>
                    <a:pt x="759142" y="941070"/>
                    <a:pt x="765810" y="943928"/>
                  </a:cubicBezTo>
                  <a:cubicBezTo>
                    <a:pt x="767715" y="943928"/>
                    <a:pt x="769620" y="943928"/>
                    <a:pt x="771525" y="943928"/>
                  </a:cubicBezTo>
                  <a:cubicBezTo>
                    <a:pt x="797242" y="950595"/>
                    <a:pt x="822960" y="957262"/>
                    <a:pt x="849630" y="959168"/>
                  </a:cubicBezTo>
                  <a:cubicBezTo>
                    <a:pt x="893445" y="962025"/>
                    <a:pt x="901065" y="958215"/>
                    <a:pt x="898207" y="911543"/>
                  </a:cubicBezTo>
                  <a:cubicBezTo>
                    <a:pt x="891540" y="818198"/>
                    <a:pt x="885825" y="725805"/>
                    <a:pt x="878205" y="632460"/>
                  </a:cubicBezTo>
                  <a:cubicBezTo>
                    <a:pt x="1041082" y="618173"/>
                    <a:pt x="1169670" y="481965"/>
                    <a:pt x="1169670" y="31623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88" name="Freeform: Shape 1787">
              <a:extLst>
                <a:ext uri="{FF2B5EF4-FFF2-40B4-BE49-F238E27FC236}">
                  <a16:creationId xmlns:a16="http://schemas.microsoft.com/office/drawing/2014/main" id="{0A5B174E-C379-4546-B738-349609A32B47}"/>
                </a:ext>
              </a:extLst>
            </p:cNvPr>
            <p:cNvSpPr/>
            <p:nvPr/>
          </p:nvSpPr>
          <p:spPr>
            <a:xfrm flipH="1">
              <a:off x="6645244" y="3617901"/>
              <a:ext cx="5119178" cy="665597"/>
            </a:xfrm>
            <a:custGeom>
              <a:avLst/>
              <a:gdLst>
                <a:gd name="connsiteX0" fmla="*/ 6792279 w 8822004"/>
                <a:gd name="connsiteY0" fmla="*/ 0 h 1147040"/>
                <a:gd name="connsiteX1" fmla="*/ 4411002 w 8822004"/>
                <a:gd name="connsiteY1" fmla="*/ 0 h 1147040"/>
                <a:gd name="connsiteX2" fmla="*/ 2029725 w 8822004"/>
                <a:gd name="connsiteY2" fmla="*/ 0 h 1147040"/>
                <a:gd name="connsiteX3" fmla="*/ 1709050 w 8822004"/>
                <a:gd name="connsiteY3" fmla="*/ 262370 h 1147040"/>
                <a:gd name="connsiteX4" fmla="*/ 1670181 w 8822004"/>
                <a:gd name="connsiteY4" fmla="*/ 325531 h 1147040"/>
                <a:gd name="connsiteX5" fmla="*/ 1077419 w 8822004"/>
                <a:gd name="connsiteY5" fmla="*/ 325531 h 1147040"/>
                <a:gd name="connsiteX6" fmla="*/ 134830 w 8822004"/>
                <a:gd name="connsiteY6" fmla="*/ 320675 h 1147040"/>
                <a:gd name="connsiteX7" fmla="*/ 18221 w 8822004"/>
                <a:gd name="connsiteY7" fmla="*/ 412993 h 1147040"/>
                <a:gd name="connsiteX8" fmla="*/ 0 w 8822004"/>
                <a:gd name="connsiteY8" fmla="*/ 529599 h 1147040"/>
                <a:gd name="connsiteX9" fmla="*/ 1372 w 8822004"/>
                <a:gd name="connsiteY9" fmla="*/ 573520 h 1147040"/>
                <a:gd name="connsiteX10" fmla="*/ 0 w 8822004"/>
                <a:gd name="connsiteY10" fmla="*/ 617441 h 1147040"/>
                <a:gd name="connsiteX11" fmla="*/ 18221 w 8822004"/>
                <a:gd name="connsiteY11" fmla="*/ 734047 h 1147040"/>
                <a:gd name="connsiteX12" fmla="*/ 134830 w 8822004"/>
                <a:gd name="connsiteY12" fmla="*/ 826365 h 1147040"/>
                <a:gd name="connsiteX13" fmla="*/ 1077419 w 8822004"/>
                <a:gd name="connsiteY13" fmla="*/ 821509 h 1147040"/>
                <a:gd name="connsiteX14" fmla="*/ 1670181 w 8822004"/>
                <a:gd name="connsiteY14" fmla="*/ 821509 h 1147040"/>
                <a:gd name="connsiteX15" fmla="*/ 1709050 w 8822004"/>
                <a:gd name="connsiteY15" fmla="*/ 884670 h 1147040"/>
                <a:gd name="connsiteX16" fmla="*/ 2029725 w 8822004"/>
                <a:gd name="connsiteY16" fmla="*/ 1147040 h 1147040"/>
                <a:gd name="connsiteX17" fmla="*/ 4411002 w 8822004"/>
                <a:gd name="connsiteY17" fmla="*/ 1147040 h 1147040"/>
                <a:gd name="connsiteX18" fmla="*/ 6792279 w 8822004"/>
                <a:gd name="connsiteY18" fmla="*/ 1147040 h 1147040"/>
                <a:gd name="connsiteX19" fmla="*/ 7112954 w 8822004"/>
                <a:gd name="connsiteY19" fmla="*/ 884670 h 1147040"/>
                <a:gd name="connsiteX20" fmla="*/ 7151823 w 8822004"/>
                <a:gd name="connsiteY20" fmla="*/ 821509 h 1147040"/>
                <a:gd name="connsiteX21" fmla="*/ 7744585 w 8822004"/>
                <a:gd name="connsiteY21" fmla="*/ 821509 h 1147040"/>
                <a:gd name="connsiteX22" fmla="*/ 8687174 w 8822004"/>
                <a:gd name="connsiteY22" fmla="*/ 826365 h 1147040"/>
                <a:gd name="connsiteX23" fmla="*/ 8803783 w 8822004"/>
                <a:gd name="connsiteY23" fmla="*/ 734047 h 1147040"/>
                <a:gd name="connsiteX24" fmla="*/ 8822004 w 8822004"/>
                <a:gd name="connsiteY24" fmla="*/ 617441 h 1147040"/>
                <a:gd name="connsiteX25" fmla="*/ 8820632 w 8822004"/>
                <a:gd name="connsiteY25" fmla="*/ 573520 h 1147040"/>
                <a:gd name="connsiteX26" fmla="*/ 8822004 w 8822004"/>
                <a:gd name="connsiteY26" fmla="*/ 529599 h 1147040"/>
                <a:gd name="connsiteX27" fmla="*/ 8803783 w 8822004"/>
                <a:gd name="connsiteY27" fmla="*/ 412993 h 1147040"/>
                <a:gd name="connsiteX28" fmla="*/ 8687174 w 8822004"/>
                <a:gd name="connsiteY28" fmla="*/ 320675 h 1147040"/>
                <a:gd name="connsiteX29" fmla="*/ 7744585 w 8822004"/>
                <a:gd name="connsiteY29" fmla="*/ 325531 h 1147040"/>
                <a:gd name="connsiteX30" fmla="*/ 7151823 w 8822004"/>
                <a:gd name="connsiteY30" fmla="*/ 325531 h 1147040"/>
                <a:gd name="connsiteX31" fmla="*/ 7112954 w 8822004"/>
                <a:gd name="connsiteY31" fmla="*/ 262370 h 1147040"/>
                <a:gd name="connsiteX32" fmla="*/ 6792279 w 8822004"/>
                <a:gd name="connsiteY32" fmla="*/ 0 h 1147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8822004" h="1147040">
                  <a:moveTo>
                    <a:pt x="6792279" y="0"/>
                  </a:moveTo>
                  <a:lnTo>
                    <a:pt x="4411002" y="0"/>
                  </a:lnTo>
                  <a:lnTo>
                    <a:pt x="2029725" y="0"/>
                  </a:lnTo>
                  <a:cubicBezTo>
                    <a:pt x="1835376" y="0"/>
                    <a:pt x="1747920" y="72883"/>
                    <a:pt x="1709050" y="262370"/>
                  </a:cubicBezTo>
                  <a:cubicBezTo>
                    <a:pt x="1704189" y="291522"/>
                    <a:pt x="1694471" y="315819"/>
                    <a:pt x="1670181" y="325531"/>
                  </a:cubicBezTo>
                  <a:cubicBezTo>
                    <a:pt x="1470971" y="383840"/>
                    <a:pt x="1276623" y="408131"/>
                    <a:pt x="1077419" y="325531"/>
                  </a:cubicBezTo>
                  <a:cubicBezTo>
                    <a:pt x="781035" y="306096"/>
                    <a:pt x="431208" y="310957"/>
                    <a:pt x="134830" y="320675"/>
                  </a:cubicBezTo>
                  <a:cubicBezTo>
                    <a:pt x="86243" y="335253"/>
                    <a:pt x="32795" y="359544"/>
                    <a:pt x="18221" y="412993"/>
                  </a:cubicBezTo>
                  <a:cubicBezTo>
                    <a:pt x="3645" y="451863"/>
                    <a:pt x="0" y="490731"/>
                    <a:pt x="0" y="529599"/>
                  </a:cubicBezTo>
                  <a:lnTo>
                    <a:pt x="1372" y="573520"/>
                  </a:lnTo>
                  <a:lnTo>
                    <a:pt x="0" y="617441"/>
                  </a:lnTo>
                  <a:cubicBezTo>
                    <a:pt x="0" y="656309"/>
                    <a:pt x="3645" y="695177"/>
                    <a:pt x="18221" y="734047"/>
                  </a:cubicBezTo>
                  <a:cubicBezTo>
                    <a:pt x="32795" y="787496"/>
                    <a:pt x="86243" y="811787"/>
                    <a:pt x="134830" y="826365"/>
                  </a:cubicBezTo>
                  <a:cubicBezTo>
                    <a:pt x="431208" y="836083"/>
                    <a:pt x="781035" y="840944"/>
                    <a:pt x="1077419" y="821509"/>
                  </a:cubicBezTo>
                  <a:cubicBezTo>
                    <a:pt x="1276623" y="738909"/>
                    <a:pt x="1470971" y="763200"/>
                    <a:pt x="1670181" y="821509"/>
                  </a:cubicBezTo>
                  <a:cubicBezTo>
                    <a:pt x="1694471" y="831221"/>
                    <a:pt x="1704189" y="855518"/>
                    <a:pt x="1709050" y="884670"/>
                  </a:cubicBezTo>
                  <a:cubicBezTo>
                    <a:pt x="1747920" y="1074157"/>
                    <a:pt x="1835376" y="1147040"/>
                    <a:pt x="2029725" y="1147040"/>
                  </a:cubicBezTo>
                  <a:lnTo>
                    <a:pt x="4411002" y="1147040"/>
                  </a:lnTo>
                  <a:lnTo>
                    <a:pt x="6792279" y="1147040"/>
                  </a:lnTo>
                  <a:cubicBezTo>
                    <a:pt x="6986628" y="1147040"/>
                    <a:pt x="7074084" y="1074157"/>
                    <a:pt x="7112954" y="884670"/>
                  </a:cubicBezTo>
                  <a:cubicBezTo>
                    <a:pt x="7117815" y="855518"/>
                    <a:pt x="7127533" y="831221"/>
                    <a:pt x="7151823" y="821509"/>
                  </a:cubicBezTo>
                  <a:cubicBezTo>
                    <a:pt x="7351033" y="763200"/>
                    <a:pt x="7545381" y="738909"/>
                    <a:pt x="7744585" y="821509"/>
                  </a:cubicBezTo>
                  <a:cubicBezTo>
                    <a:pt x="8040969" y="840944"/>
                    <a:pt x="8390796" y="836083"/>
                    <a:pt x="8687174" y="826365"/>
                  </a:cubicBezTo>
                  <a:cubicBezTo>
                    <a:pt x="8735761" y="811787"/>
                    <a:pt x="8789209" y="787496"/>
                    <a:pt x="8803783" y="734047"/>
                  </a:cubicBezTo>
                  <a:cubicBezTo>
                    <a:pt x="8818359" y="695177"/>
                    <a:pt x="8822004" y="656309"/>
                    <a:pt x="8822004" y="617441"/>
                  </a:cubicBezTo>
                  <a:lnTo>
                    <a:pt x="8820632" y="573520"/>
                  </a:lnTo>
                  <a:lnTo>
                    <a:pt x="8822004" y="529599"/>
                  </a:lnTo>
                  <a:cubicBezTo>
                    <a:pt x="8822004" y="490731"/>
                    <a:pt x="8818359" y="451863"/>
                    <a:pt x="8803783" y="412993"/>
                  </a:cubicBezTo>
                  <a:cubicBezTo>
                    <a:pt x="8789209" y="359544"/>
                    <a:pt x="8735761" y="335253"/>
                    <a:pt x="8687174" y="320675"/>
                  </a:cubicBezTo>
                  <a:cubicBezTo>
                    <a:pt x="8390796" y="310957"/>
                    <a:pt x="8040969" y="306096"/>
                    <a:pt x="7744585" y="325531"/>
                  </a:cubicBezTo>
                  <a:cubicBezTo>
                    <a:pt x="7545381" y="408131"/>
                    <a:pt x="7351033" y="383840"/>
                    <a:pt x="7151823" y="325531"/>
                  </a:cubicBezTo>
                  <a:cubicBezTo>
                    <a:pt x="7127533" y="315819"/>
                    <a:pt x="7117815" y="291522"/>
                    <a:pt x="7112954" y="262370"/>
                  </a:cubicBezTo>
                  <a:cubicBezTo>
                    <a:pt x="7074084" y="72883"/>
                    <a:pt x="6986628" y="0"/>
                    <a:pt x="6792279" y="0"/>
                  </a:cubicBezTo>
                  <a:close/>
                </a:path>
              </a:pathLst>
            </a:custGeom>
            <a:solidFill>
              <a:schemeClr val="accent1"/>
            </a:solidFill>
            <a:ln w="38100" cap="flat">
              <a:solidFill>
                <a:schemeClr val="accent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789" name="TextBox 1788">
            <a:extLst>
              <a:ext uri="{FF2B5EF4-FFF2-40B4-BE49-F238E27FC236}">
                <a16:creationId xmlns:a16="http://schemas.microsoft.com/office/drawing/2014/main" id="{60076425-D3A4-44AD-8952-13F73B0E2469}"/>
              </a:ext>
            </a:extLst>
          </p:cNvPr>
          <p:cNvSpPr txBox="1"/>
          <p:nvPr/>
        </p:nvSpPr>
        <p:spPr>
          <a:xfrm>
            <a:off x="1629196" y="3540745"/>
            <a:ext cx="284608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GB" altLang="ko-KR" sz="3600" dirty="0">
                <a:solidFill>
                  <a:schemeClr val="bg1"/>
                </a:solidFill>
                <a:cs typeface="Arial" pitchFamily="34" charset="0"/>
              </a:rPr>
              <a:t>BAKERY</a:t>
            </a:r>
            <a:endParaRPr lang="ko-KR" altLang="en-US" sz="3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90" name="Chevron 2">
            <a:extLst>
              <a:ext uri="{FF2B5EF4-FFF2-40B4-BE49-F238E27FC236}">
                <a16:creationId xmlns:a16="http://schemas.microsoft.com/office/drawing/2014/main" id="{08D1F01C-F43F-4373-B254-06C80CCE142C}"/>
              </a:ext>
            </a:extLst>
          </p:cNvPr>
          <p:cNvSpPr/>
          <p:nvPr/>
        </p:nvSpPr>
        <p:spPr>
          <a:xfrm rot="5400000">
            <a:off x="6063039" y="3504335"/>
            <a:ext cx="489293" cy="483117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791" name="Chevron 2">
            <a:extLst>
              <a:ext uri="{FF2B5EF4-FFF2-40B4-BE49-F238E27FC236}">
                <a16:creationId xmlns:a16="http://schemas.microsoft.com/office/drawing/2014/main" id="{09A8BFA9-DBE8-4777-B9B7-9A5BF97F165C}"/>
              </a:ext>
            </a:extLst>
          </p:cNvPr>
          <p:cNvSpPr/>
          <p:nvPr/>
        </p:nvSpPr>
        <p:spPr>
          <a:xfrm rot="5400000">
            <a:off x="6063039" y="4503272"/>
            <a:ext cx="489293" cy="483117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792" name="Chevron 2">
            <a:extLst>
              <a:ext uri="{FF2B5EF4-FFF2-40B4-BE49-F238E27FC236}">
                <a16:creationId xmlns:a16="http://schemas.microsoft.com/office/drawing/2014/main" id="{43D10ECF-4814-4B5F-8BB7-05EBBD53801A}"/>
              </a:ext>
            </a:extLst>
          </p:cNvPr>
          <p:cNvSpPr/>
          <p:nvPr/>
        </p:nvSpPr>
        <p:spPr>
          <a:xfrm rot="5400000">
            <a:off x="6063039" y="5502208"/>
            <a:ext cx="489293" cy="483117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1793" name="Group 1792">
            <a:extLst>
              <a:ext uri="{FF2B5EF4-FFF2-40B4-BE49-F238E27FC236}">
                <a16:creationId xmlns:a16="http://schemas.microsoft.com/office/drawing/2014/main" id="{39F560C0-2633-4DDA-A8F3-8D4C91CDBBAF}"/>
              </a:ext>
            </a:extLst>
          </p:cNvPr>
          <p:cNvGrpSpPr/>
          <p:nvPr/>
        </p:nvGrpSpPr>
        <p:grpSpPr>
          <a:xfrm>
            <a:off x="6567421" y="5375221"/>
            <a:ext cx="4955041" cy="737090"/>
            <a:chOff x="7602799" y="2401052"/>
            <a:chExt cx="3661994" cy="737090"/>
          </a:xfrm>
        </p:grpSpPr>
        <p:sp>
          <p:nvSpPr>
            <p:cNvPr id="1794" name="TextBox 1793">
              <a:extLst>
                <a:ext uri="{FF2B5EF4-FFF2-40B4-BE49-F238E27FC236}">
                  <a16:creationId xmlns:a16="http://schemas.microsoft.com/office/drawing/2014/main" id="{11471CE3-A601-4D2E-A871-935317DFA5F0}"/>
                </a:ext>
              </a:extLst>
            </p:cNvPr>
            <p:cNvSpPr txBox="1"/>
            <p:nvPr/>
          </p:nvSpPr>
          <p:spPr>
            <a:xfrm>
              <a:off x="7602799" y="2676477"/>
              <a:ext cx="36619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795" name="TextBox 1794">
              <a:extLst>
                <a:ext uri="{FF2B5EF4-FFF2-40B4-BE49-F238E27FC236}">
                  <a16:creationId xmlns:a16="http://schemas.microsoft.com/office/drawing/2014/main" id="{A60838E8-C981-4B20-ACA8-9F4216B034D0}"/>
                </a:ext>
              </a:extLst>
            </p:cNvPr>
            <p:cNvSpPr txBox="1"/>
            <p:nvPr/>
          </p:nvSpPr>
          <p:spPr>
            <a:xfrm>
              <a:off x="7602799" y="2401052"/>
              <a:ext cx="3661994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grpSp>
        <p:nvGrpSpPr>
          <p:cNvPr id="1796" name="Group 1795">
            <a:extLst>
              <a:ext uri="{FF2B5EF4-FFF2-40B4-BE49-F238E27FC236}">
                <a16:creationId xmlns:a16="http://schemas.microsoft.com/office/drawing/2014/main" id="{C18628D7-19AD-4D5A-BA2C-A041755FC540}"/>
              </a:ext>
            </a:extLst>
          </p:cNvPr>
          <p:cNvGrpSpPr/>
          <p:nvPr/>
        </p:nvGrpSpPr>
        <p:grpSpPr>
          <a:xfrm>
            <a:off x="6567421" y="3377348"/>
            <a:ext cx="4955041" cy="737090"/>
            <a:chOff x="7602799" y="2401052"/>
            <a:chExt cx="3661994" cy="737090"/>
          </a:xfrm>
        </p:grpSpPr>
        <p:sp>
          <p:nvSpPr>
            <p:cNvPr id="1797" name="TextBox 1796">
              <a:extLst>
                <a:ext uri="{FF2B5EF4-FFF2-40B4-BE49-F238E27FC236}">
                  <a16:creationId xmlns:a16="http://schemas.microsoft.com/office/drawing/2014/main" id="{CF84E2FB-7240-4068-BFF3-92BF9D9E89EF}"/>
                </a:ext>
              </a:extLst>
            </p:cNvPr>
            <p:cNvSpPr txBox="1"/>
            <p:nvPr/>
          </p:nvSpPr>
          <p:spPr>
            <a:xfrm>
              <a:off x="7602799" y="2676477"/>
              <a:ext cx="36619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798" name="TextBox 1797">
              <a:extLst>
                <a:ext uri="{FF2B5EF4-FFF2-40B4-BE49-F238E27FC236}">
                  <a16:creationId xmlns:a16="http://schemas.microsoft.com/office/drawing/2014/main" id="{277CABEA-0A02-4E4C-8170-F6440044B149}"/>
                </a:ext>
              </a:extLst>
            </p:cNvPr>
            <p:cNvSpPr txBox="1"/>
            <p:nvPr/>
          </p:nvSpPr>
          <p:spPr>
            <a:xfrm>
              <a:off x="7602799" y="2401052"/>
              <a:ext cx="3661994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grpSp>
        <p:nvGrpSpPr>
          <p:cNvPr id="1799" name="Group 1798">
            <a:extLst>
              <a:ext uri="{FF2B5EF4-FFF2-40B4-BE49-F238E27FC236}">
                <a16:creationId xmlns:a16="http://schemas.microsoft.com/office/drawing/2014/main" id="{67300D8A-397A-46B3-9BD3-CF8D090AA8F8}"/>
              </a:ext>
            </a:extLst>
          </p:cNvPr>
          <p:cNvGrpSpPr/>
          <p:nvPr/>
        </p:nvGrpSpPr>
        <p:grpSpPr>
          <a:xfrm>
            <a:off x="6567421" y="4376284"/>
            <a:ext cx="4955041" cy="737090"/>
            <a:chOff x="7602799" y="2401052"/>
            <a:chExt cx="3661994" cy="737090"/>
          </a:xfrm>
        </p:grpSpPr>
        <p:sp>
          <p:nvSpPr>
            <p:cNvPr id="1800" name="TextBox 1799">
              <a:extLst>
                <a:ext uri="{FF2B5EF4-FFF2-40B4-BE49-F238E27FC236}">
                  <a16:creationId xmlns:a16="http://schemas.microsoft.com/office/drawing/2014/main" id="{81E4B6FE-B3F3-4339-9B7E-589E22F31171}"/>
                </a:ext>
              </a:extLst>
            </p:cNvPr>
            <p:cNvSpPr txBox="1"/>
            <p:nvPr/>
          </p:nvSpPr>
          <p:spPr>
            <a:xfrm>
              <a:off x="7602799" y="2676477"/>
              <a:ext cx="36619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801" name="TextBox 1800">
              <a:extLst>
                <a:ext uri="{FF2B5EF4-FFF2-40B4-BE49-F238E27FC236}">
                  <a16:creationId xmlns:a16="http://schemas.microsoft.com/office/drawing/2014/main" id="{58A22213-40C8-429F-A923-E27A81B96005}"/>
                </a:ext>
              </a:extLst>
            </p:cNvPr>
            <p:cNvSpPr txBox="1"/>
            <p:nvPr/>
          </p:nvSpPr>
          <p:spPr>
            <a:xfrm>
              <a:off x="7602799" y="2401052"/>
              <a:ext cx="3661994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grpSp>
        <p:nvGrpSpPr>
          <p:cNvPr id="1802" name="Group 1801">
            <a:extLst>
              <a:ext uri="{FF2B5EF4-FFF2-40B4-BE49-F238E27FC236}">
                <a16:creationId xmlns:a16="http://schemas.microsoft.com/office/drawing/2014/main" id="{BE314950-424A-4D05-B283-46BCFFB12B04}"/>
              </a:ext>
            </a:extLst>
          </p:cNvPr>
          <p:cNvGrpSpPr/>
          <p:nvPr/>
        </p:nvGrpSpPr>
        <p:grpSpPr>
          <a:xfrm>
            <a:off x="6083843" y="1758121"/>
            <a:ext cx="5581165" cy="1601268"/>
            <a:chOff x="6567421" y="1758121"/>
            <a:chExt cx="5137360" cy="1601268"/>
          </a:xfrm>
        </p:grpSpPr>
        <p:sp>
          <p:nvSpPr>
            <p:cNvPr id="1803" name="TextBox 1802">
              <a:extLst>
                <a:ext uri="{FF2B5EF4-FFF2-40B4-BE49-F238E27FC236}">
                  <a16:creationId xmlns:a16="http://schemas.microsoft.com/office/drawing/2014/main" id="{EC2E511E-3F6C-484B-A56C-EF12C531BE93}"/>
                </a:ext>
              </a:extLst>
            </p:cNvPr>
            <p:cNvSpPr txBox="1"/>
            <p:nvPr/>
          </p:nvSpPr>
          <p:spPr>
            <a:xfrm>
              <a:off x="6567421" y="1758121"/>
              <a:ext cx="5137360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GB" altLang="ko-KR" sz="3200" b="1" dirty="0">
                  <a:solidFill>
                    <a:schemeClr val="accent4"/>
                  </a:solidFill>
                  <a:cs typeface="Arial" pitchFamily="34" charset="0"/>
                </a:rPr>
                <a:t>PRESENTATION</a:t>
              </a:r>
              <a:endParaRPr lang="ko-KR" altLang="en-US" sz="3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804" name="TextBox 1803">
              <a:extLst>
                <a:ext uri="{FF2B5EF4-FFF2-40B4-BE49-F238E27FC236}">
                  <a16:creationId xmlns:a16="http://schemas.microsoft.com/office/drawing/2014/main" id="{5095F26B-6E36-47D4-A42D-F65E55CE5515}"/>
                </a:ext>
              </a:extLst>
            </p:cNvPr>
            <p:cNvSpPr txBox="1"/>
            <p:nvPr/>
          </p:nvSpPr>
          <p:spPr>
            <a:xfrm>
              <a:off x="6567421" y="2405282"/>
              <a:ext cx="513736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 .</a:t>
              </a:r>
              <a:endParaRPr lang="en-US" altLang="ko-KR" sz="1400" dirty="0"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11356</TotalTime>
  <Words>149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63</cp:revision>
  <dcterms:created xsi:type="dcterms:W3CDTF">2018-02-18T19:39:47Z</dcterms:created>
  <dcterms:modified xsi:type="dcterms:W3CDTF">2021-04-14T06:04:20Z</dcterms:modified>
</cp:coreProperties>
</file>