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72" name="Group 1171">
            <a:extLst>
              <a:ext uri="{FF2B5EF4-FFF2-40B4-BE49-F238E27FC236}">
                <a16:creationId xmlns:a16="http://schemas.microsoft.com/office/drawing/2014/main" id="{5CD8624B-AD98-4C40-8AEE-4B7850B98343}"/>
              </a:ext>
            </a:extLst>
          </p:cNvPr>
          <p:cNvGrpSpPr/>
          <p:nvPr/>
        </p:nvGrpSpPr>
        <p:grpSpPr>
          <a:xfrm>
            <a:off x="4448115" y="2314517"/>
            <a:ext cx="3295770" cy="3295766"/>
            <a:chOff x="10007603" y="2705880"/>
            <a:chExt cx="1441774" cy="1441774"/>
          </a:xfrm>
        </p:grpSpPr>
        <p:sp>
          <p:nvSpPr>
            <p:cNvPr id="1173" name="Oval 1172">
              <a:extLst>
                <a:ext uri="{FF2B5EF4-FFF2-40B4-BE49-F238E27FC236}">
                  <a16:creationId xmlns:a16="http://schemas.microsoft.com/office/drawing/2014/main" id="{8E5AEC87-A559-4880-8FF2-6C46CBD3E1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07603" y="2705880"/>
              <a:ext cx="1441774" cy="1441774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4" name="Oval 1173">
              <a:extLst>
                <a:ext uri="{FF2B5EF4-FFF2-40B4-BE49-F238E27FC236}">
                  <a16:creationId xmlns:a16="http://schemas.microsoft.com/office/drawing/2014/main" id="{A7FE1B4E-D1A2-4F3C-8ACA-DA1253A4D5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9840" y="2898117"/>
              <a:ext cx="1057300" cy="105730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5" name="Oval 1174">
              <a:extLst>
                <a:ext uri="{FF2B5EF4-FFF2-40B4-BE49-F238E27FC236}">
                  <a16:creationId xmlns:a16="http://schemas.microsoft.com/office/drawing/2014/main" id="{9E849D79-4C99-4E0F-A0AC-AA2E336C4B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92077" y="3090353"/>
              <a:ext cx="672828" cy="672828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6" name="Oval 1175">
              <a:extLst>
                <a:ext uri="{FF2B5EF4-FFF2-40B4-BE49-F238E27FC236}">
                  <a16:creationId xmlns:a16="http://schemas.microsoft.com/office/drawing/2014/main" id="{A2C2002E-617B-4A14-B9F8-74CBAC90F8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84313" y="3282590"/>
              <a:ext cx="288355" cy="288355"/>
            </a:xfrm>
            <a:prstGeom prst="ellipse">
              <a:avLst/>
            </a:prstGeom>
            <a:solidFill>
              <a:schemeClr val="accent5"/>
            </a:solidFill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7" name="Group 1176">
            <a:extLst>
              <a:ext uri="{FF2B5EF4-FFF2-40B4-BE49-F238E27FC236}">
                <a16:creationId xmlns:a16="http://schemas.microsoft.com/office/drawing/2014/main" id="{2E8C9A7B-423E-42D8-88D1-43146FB51AA9}"/>
              </a:ext>
            </a:extLst>
          </p:cNvPr>
          <p:cNvGrpSpPr/>
          <p:nvPr/>
        </p:nvGrpSpPr>
        <p:grpSpPr>
          <a:xfrm rot="21437864">
            <a:off x="6116458" y="2551611"/>
            <a:ext cx="2659772" cy="1150510"/>
            <a:chOff x="1719925" y="2543877"/>
            <a:chExt cx="2510987" cy="1086154"/>
          </a:xfrm>
        </p:grpSpPr>
        <p:sp>
          <p:nvSpPr>
            <p:cNvPr id="1178" name="Rectangle 34">
              <a:extLst>
                <a:ext uri="{FF2B5EF4-FFF2-40B4-BE49-F238E27FC236}">
                  <a16:creationId xmlns:a16="http://schemas.microsoft.com/office/drawing/2014/main" id="{06FECBA1-8EEB-4AF7-818D-60A3CE8E6092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179" name="Group 1178">
              <a:extLst>
                <a:ext uri="{FF2B5EF4-FFF2-40B4-BE49-F238E27FC236}">
                  <a16:creationId xmlns:a16="http://schemas.microsoft.com/office/drawing/2014/main" id="{90091B3B-30AB-480E-8211-8BE79D9B6C96}"/>
                </a:ext>
              </a:extLst>
            </p:cNvPr>
            <p:cNvGrpSpPr/>
            <p:nvPr/>
          </p:nvGrpSpPr>
          <p:grpSpPr>
            <a:xfrm rot="19800000">
              <a:off x="1918783" y="2543877"/>
              <a:ext cx="2312129" cy="850142"/>
              <a:chOff x="1475656" y="3334506"/>
              <a:chExt cx="3546504" cy="1304007"/>
            </a:xfrm>
          </p:grpSpPr>
          <p:sp>
            <p:nvSpPr>
              <p:cNvPr id="1180" name="Parallelogram 1179">
                <a:extLst>
                  <a:ext uri="{FF2B5EF4-FFF2-40B4-BE49-F238E27FC236}">
                    <a16:creationId xmlns:a16="http://schemas.microsoft.com/office/drawing/2014/main" id="{4FBE04C8-2681-4BC7-B05B-1E08028042AF}"/>
                  </a:ext>
                </a:extLst>
              </p:cNvPr>
              <p:cNvSpPr/>
              <p:nvPr/>
            </p:nvSpPr>
            <p:spPr>
              <a:xfrm rot="10724139" flipH="1">
                <a:off x="3820326" y="4041378"/>
                <a:ext cx="1201834" cy="597135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181" name="Parallelogram 1180">
                <a:extLst>
                  <a:ext uri="{FF2B5EF4-FFF2-40B4-BE49-F238E27FC236}">
                    <a16:creationId xmlns:a16="http://schemas.microsoft.com/office/drawing/2014/main" id="{07C7517E-E13F-4B6C-AD06-8EC9ED551B0C}"/>
                  </a:ext>
                </a:extLst>
              </p:cNvPr>
              <p:cNvSpPr/>
              <p:nvPr/>
            </p:nvSpPr>
            <p:spPr>
              <a:xfrm rot="10865554">
                <a:off x="3820326" y="3334506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182" name="Group 1181">
                <a:extLst>
                  <a:ext uri="{FF2B5EF4-FFF2-40B4-BE49-F238E27FC236}">
                    <a16:creationId xmlns:a16="http://schemas.microsoft.com/office/drawing/2014/main" id="{699F74E0-CFA4-4313-B8DE-A961A2495155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3181236" cy="246090"/>
                <a:chOff x="1688158" y="3440846"/>
                <a:chExt cx="2453112" cy="379529"/>
              </a:xfrm>
            </p:grpSpPr>
            <p:sp>
              <p:nvSpPr>
                <p:cNvPr id="1183" name="Trapezoid 33">
                  <a:extLst>
                    <a:ext uri="{FF2B5EF4-FFF2-40B4-BE49-F238E27FC236}">
                      <a16:creationId xmlns:a16="http://schemas.microsoft.com/office/drawing/2014/main" id="{67DFF249-9646-441E-B030-61843E9AC857}"/>
                    </a:ext>
                  </a:extLst>
                </p:cNvPr>
                <p:cNvSpPr/>
                <p:nvPr/>
              </p:nvSpPr>
              <p:spPr>
                <a:xfrm rot="5400000" flipH="1">
                  <a:off x="3050196" y="2693847"/>
                  <a:ext cx="308621" cy="1873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184" name="Chord 1183">
                  <a:extLst>
                    <a:ext uri="{FF2B5EF4-FFF2-40B4-BE49-F238E27FC236}">
                      <a16:creationId xmlns:a16="http://schemas.microsoft.com/office/drawing/2014/main" id="{401D83BD-2656-4562-B515-37B630887226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185" name="Trapezoid 37">
                  <a:extLst>
                    <a:ext uri="{FF2B5EF4-FFF2-40B4-BE49-F238E27FC236}">
                      <a16:creationId xmlns:a16="http://schemas.microsoft.com/office/drawing/2014/main" id="{B6334E60-2AC4-4105-8957-51C82821BFB3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</p:grpSp>
      </p:grpSp>
      <p:grpSp>
        <p:nvGrpSpPr>
          <p:cNvPr id="1186" name="Group 1185">
            <a:extLst>
              <a:ext uri="{FF2B5EF4-FFF2-40B4-BE49-F238E27FC236}">
                <a16:creationId xmlns:a16="http://schemas.microsoft.com/office/drawing/2014/main" id="{F197812A-8BB8-499B-BC98-01DD6D74E2C1}"/>
              </a:ext>
            </a:extLst>
          </p:cNvPr>
          <p:cNvGrpSpPr/>
          <p:nvPr/>
        </p:nvGrpSpPr>
        <p:grpSpPr>
          <a:xfrm rot="162136" flipH="1">
            <a:off x="3424150" y="2551611"/>
            <a:ext cx="2659772" cy="1150510"/>
            <a:chOff x="1719925" y="2543877"/>
            <a:chExt cx="2510987" cy="1086154"/>
          </a:xfrm>
        </p:grpSpPr>
        <p:sp>
          <p:nvSpPr>
            <p:cNvPr id="1187" name="Rectangle 34">
              <a:extLst>
                <a:ext uri="{FF2B5EF4-FFF2-40B4-BE49-F238E27FC236}">
                  <a16:creationId xmlns:a16="http://schemas.microsoft.com/office/drawing/2014/main" id="{64D19D9F-384A-4BF6-A392-4F6346917A8B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188" name="Group 1187">
              <a:extLst>
                <a:ext uri="{FF2B5EF4-FFF2-40B4-BE49-F238E27FC236}">
                  <a16:creationId xmlns:a16="http://schemas.microsoft.com/office/drawing/2014/main" id="{FA66B5D2-2507-4CBD-B29A-391A4A61E12B}"/>
                </a:ext>
              </a:extLst>
            </p:cNvPr>
            <p:cNvGrpSpPr/>
            <p:nvPr/>
          </p:nvGrpSpPr>
          <p:grpSpPr>
            <a:xfrm rot="19800000">
              <a:off x="1918783" y="2543877"/>
              <a:ext cx="2312129" cy="850142"/>
              <a:chOff x="1475656" y="3334506"/>
              <a:chExt cx="3546504" cy="1304007"/>
            </a:xfrm>
          </p:grpSpPr>
          <p:sp>
            <p:nvSpPr>
              <p:cNvPr id="1189" name="Parallelogram 1188">
                <a:extLst>
                  <a:ext uri="{FF2B5EF4-FFF2-40B4-BE49-F238E27FC236}">
                    <a16:creationId xmlns:a16="http://schemas.microsoft.com/office/drawing/2014/main" id="{844FA748-3219-4708-B167-3FD1170E1620}"/>
                  </a:ext>
                </a:extLst>
              </p:cNvPr>
              <p:cNvSpPr/>
              <p:nvPr/>
            </p:nvSpPr>
            <p:spPr>
              <a:xfrm rot="10724139" flipH="1">
                <a:off x="3820326" y="4041378"/>
                <a:ext cx="1201834" cy="597135"/>
              </a:xfrm>
              <a:prstGeom prst="parallelogram">
                <a:avLst>
                  <a:gd name="adj" fmla="val 62269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190" name="Parallelogram 1189">
                <a:extLst>
                  <a:ext uri="{FF2B5EF4-FFF2-40B4-BE49-F238E27FC236}">
                    <a16:creationId xmlns:a16="http://schemas.microsoft.com/office/drawing/2014/main" id="{1BE86001-4CEF-4472-8C0D-D8B81ABF72FF}"/>
                  </a:ext>
                </a:extLst>
              </p:cNvPr>
              <p:cNvSpPr/>
              <p:nvPr/>
            </p:nvSpPr>
            <p:spPr>
              <a:xfrm rot="10865554">
                <a:off x="3820326" y="3334506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191" name="Group 1190">
                <a:extLst>
                  <a:ext uri="{FF2B5EF4-FFF2-40B4-BE49-F238E27FC236}">
                    <a16:creationId xmlns:a16="http://schemas.microsoft.com/office/drawing/2014/main" id="{57DE7D95-8D6F-4DA1-92BB-CA6E6B06A2F4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3181236" cy="246090"/>
                <a:chOff x="1688158" y="3440846"/>
                <a:chExt cx="2453112" cy="379529"/>
              </a:xfrm>
            </p:grpSpPr>
            <p:sp>
              <p:nvSpPr>
                <p:cNvPr id="1192" name="Trapezoid 33">
                  <a:extLst>
                    <a:ext uri="{FF2B5EF4-FFF2-40B4-BE49-F238E27FC236}">
                      <a16:creationId xmlns:a16="http://schemas.microsoft.com/office/drawing/2014/main" id="{57188225-8ECE-412B-8266-D200ADC1240C}"/>
                    </a:ext>
                  </a:extLst>
                </p:cNvPr>
                <p:cNvSpPr/>
                <p:nvPr/>
              </p:nvSpPr>
              <p:spPr>
                <a:xfrm rot="5400000" flipH="1">
                  <a:off x="3050196" y="2693847"/>
                  <a:ext cx="308621" cy="1873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193" name="Chord 1192">
                  <a:extLst>
                    <a:ext uri="{FF2B5EF4-FFF2-40B4-BE49-F238E27FC236}">
                      <a16:creationId xmlns:a16="http://schemas.microsoft.com/office/drawing/2014/main" id="{C1A0A652-77BB-4261-913C-C27BBD646C5E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4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194" name="Trapezoid 37">
                  <a:extLst>
                    <a:ext uri="{FF2B5EF4-FFF2-40B4-BE49-F238E27FC236}">
                      <a16:creationId xmlns:a16="http://schemas.microsoft.com/office/drawing/2014/main" id="{8B95125A-1529-40CA-BEE8-246391258F20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4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</p:grpSp>
      </p:grpSp>
      <p:grpSp>
        <p:nvGrpSpPr>
          <p:cNvPr id="1195" name="Group 1194">
            <a:extLst>
              <a:ext uri="{FF2B5EF4-FFF2-40B4-BE49-F238E27FC236}">
                <a16:creationId xmlns:a16="http://schemas.microsoft.com/office/drawing/2014/main" id="{F578DCC6-7259-416D-82DB-48B50771468F}"/>
              </a:ext>
            </a:extLst>
          </p:cNvPr>
          <p:cNvGrpSpPr/>
          <p:nvPr/>
        </p:nvGrpSpPr>
        <p:grpSpPr>
          <a:xfrm rot="162136" flipV="1">
            <a:off x="6116458" y="4191153"/>
            <a:ext cx="2659772" cy="1150510"/>
            <a:chOff x="1719925" y="2543877"/>
            <a:chExt cx="2510987" cy="1086154"/>
          </a:xfrm>
        </p:grpSpPr>
        <p:sp>
          <p:nvSpPr>
            <p:cNvPr id="1196" name="Rectangle 34">
              <a:extLst>
                <a:ext uri="{FF2B5EF4-FFF2-40B4-BE49-F238E27FC236}">
                  <a16:creationId xmlns:a16="http://schemas.microsoft.com/office/drawing/2014/main" id="{065E19DD-DAC4-4E2C-8267-230F92BACD09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197" name="Group 1196">
              <a:extLst>
                <a:ext uri="{FF2B5EF4-FFF2-40B4-BE49-F238E27FC236}">
                  <a16:creationId xmlns:a16="http://schemas.microsoft.com/office/drawing/2014/main" id="{BE1731BB-A16E-4B25-9B06-779D03653862}"/>
                </a:ext>
              </a:extLst>
            </p:cNvPr>
            <p:cNvGrpSpPr/>
            <p:nvPr/>
          </p:nvGrpSpPr>
          <p:grpSpPr>
            <a:xfrm rot="19800000">
              <a:off x="1918783" y="2543877"/>
              <a:ext cx="2312129" cy="850142"/>
              <a:chOff x="1475656" y="3334506"/>
              <a:chExt cx="3546504" cy="1304007"/>
            </a:xfrm>
          </p:grpSpPr>
          <p:sp>
            <p:nvSpPr>
              <p:cNvPr id="1198" name="Parallelogram 1197">
                <a:extLst>
                  <a:ext uri="{FF2B5EF4-FFF2-40B4-BE49-F238E27FC236}">
                    <a16:creationId xmlns:a16="http://schemas.microsoft.com/office/drawing/2014/main" id="{D968307F-F4B2-4828-BD3B-7BEF2DB49955}"/>
                  </a:ext>
                </a:extLst>
              </p:cNvPr>
              <p:cNvSpPr/>
              <p:nvPr/>
            </p:nvSpPr>
            <p:spPr>
              <a:xfrm rot="10724139" flipH="1">
                <a:off x="3820326" y="4041378"/>
                <a:ext cx="1201834" cy="597135"/>
              </a:xfrm>
              <a:prstGeom prst="parallelogram">
                <a:avLst>
                  <a:gd name="adj" fmla="val 62269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199" name="Parallelogram 1198">
                <a:extLst>
                  <a:ext uri="{FF2B5EF4-FFF2-40B4-BE49-F238E27FC236}">
                    <a16:creationId xmlns:a16="http://schemas.microsoft.com/office/drawing/2014/main" id="{3B7AADBF-515B-4F9F-971D-4CBEC12E4B8F}"/>
                  </a:ext>
                </a:extLst>
              </p:cNvPr>
              <p:cNvSpPr/>
              <p:nvPr/>
            </p:nvSpPr>
            <p:spPr>
              <a:xfrm rot="10865554">
                <a:off x="3820326" y="3334506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200" name="Group 1199">
                <a:extLst>
                  <a:ext uri="{FF2B5EF4-FFF2-40B4-BE49-F238E27FC236}">
                    <a16:creationId xmlns:a16="http://schemas.microsoft.com/office/drawing/2014/main" id="{C833DB3A-B3A9-4BBF-A54F-AE35E8C95CFF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3181236" cy="246090"/>
                <a:chOff x="1688158" y="3440846"/>
                <a:chExt cx="2453112" cy="379529"/>
              </a:xfrm>
            </p:grpSpPr>
            <p:sp>
              <p:nvSpPr>
                <p:cNvPr id="1201" name="Trapezoid 33">
                  <a:extLst>
                    <a:ext uri="{FF2B5EF4-FFF2-40B4-BE49-F238E27FC236}">
                      <a16:creationId xmlns:a16="http://schemas.microsoft.com/office/drawing/2014/main" id="{1CC5B543-4633-4F90-9718-6EAA482A6B3F}"/>
                    </a:ext>
                  </a:extLst>
                </p:cNvPr>
                <p:cNvSpPr/>
                <p:nvPr/>
              </p:nvSpPr>
              <p:spPr>
                <a:xfrm rot="5400000" flipH="1">
                  <a:off x="3050196" y="2693847"/>
                  <a:ext cx="308621" cy="1873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202" name="Chord 1201">
                  <a:extLst>
                    <a:ext uri="{FF2B5EF4-FFF2-40B4-BE49-F238E27FC236}">
                      <a16:creationId xmlns:a16="http://schemas.microsoft.com/office/drawing/2014/main" id="{E3BCA50A-06B2-45BA-8B4C-5385FECA1674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203" name="Trapezoid 37">
                  <a:extLst>
                    <a:ext uri="{FF2B5EF4-FFF2-40B4-BE49-F238E27FC236}">
                      <a16:creationId xmlns:a16="http://schemas.microsoft.com/office/drawing/2014/main" id="{8E42EE4F-EEF5-43E3-83D0-5F58E16D2812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</p:grpSp>
      </p:grpSp>
      <p:grpSp>
        <p:nvGrpSpPr>
          <p:cNvPr id="1204" name="Group 1203">
            <a:extLst>
              <a:ext uri="{FF2B5EF4-FFF2-40B4-BE49-F238E27FC236}">
                <a16:creationId xmlns:a16="http://schemas.microsoft.com/office/drawing/2014/main" id="{12EC628D-658E-4D70-AB13-4A2DC0BF499A}"/>
              </a:ext>
            </a:extLst>
          </p:cNvPr>
          <p:cNvGrpSpPr/>
          <p:nvPr/>
        </p:nvGrpSpPr>
        <p:grpSpPr>
          <a:xfrm rot="21437864" flipH="1" flipV="1">
            <a:off x="3424150" y="4191153"/>
            <a:ext cx="2659772" cy="1150510"/>
            <a:chOff x="1719925" y="2543877"/>
            <a:chExt cx="2510987" cy="1086154"/>
          </a:xfrm>
        </p:grpSpPr>
        <p:sp>
          <p:nvSpPr>
            <p:cNvPr id="1205" name="Rectangle 34">
              <a:extLst>
                <a:ext uri="{FF2B5EF4-FFF2-40B4-BE49-F238E27FC236}">
                  <a16:creationId xmlns:a16="http://schemas.microsoft.com/office/drawing/2014/main" id="{1CD20EBD-485C-45B4-B7C5-25715E1B2D1F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206" name="Group 1205">
              <a:extLst>
                <a:ext uri="{FF2B5EF4-FFF2-40B4-BE49-F238E27FC236}">
                  <a16:creationId xmlns:a16="http://schemas.microsoft.com/office/drawing/2014/main" id="{5ACD449E-1709-4779-9793-BD2549B6502A}"/>
                </a:ext>
              </a:extLst>
            </p:cNvPr>
            <p:cNvGrpSpPr/>
            <p:nvPr/>
          </p:nvGrpSpPr>
          <p:grpSpPr>
            <a:xfrm rot="19800000">
              <a:off x="1918783" y="2543877"/>
              <a:ext cx="2312129" cy="850142"/>
              <a:chOff x="1475656" y="3334506"/>
              <a:chExt cx="3546504" cy="1304007"/>
            </a:xfrm>
          </p:grpSpPr>
          <p:sp>
            <p:nvSpPr>
              <p:cNvPr id="1207" name="Parallelogram 1206">
                <a:extLst>
                  <a:ext uri="{FF2B5EF4-FFF2-40B4-BE49-F238E27FC236}">
                    <a16:creationId xmlns:a16="http://schemas.microsoft.com/office/drawing/2014/main" id="{C636FE27-140E-401A-BEF3-D388AEF6CD8D}"/>
                  </a:ext>
                </a:extLst>
              </p:cNvPr>
              <p:cNvSpPr/>
              <p:nvPr/>
            </p:nvSpPr>
            <p:spPr>
              <a:xfrm rot="10724139" flipH="1">
                <a:off x="3820326" y="4041378"/>
                <a:ext cx="1201834" cy="597135"/>
              </a:xfrm>
              <a:prstGeom prst="parallelogram">
                <a:avLst>
                  <a:gd name="adj" fmla="val 62269"/>
                </a:avLst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208" name="Parallelogram 1207">
                <a:extLst>
                  <a:ext uri="{FF2B5EF4-FFF2-40B4-BE49-F238E27FC236}">
                    <a16:creationId xmlns:a16="http://schemas.microsoft.com/office/drawing/2014/main" id="{4544B502-B200-4194-8B7D-24943BF92931}"/>
                  </a:ext>
                </a:extLst>
              </p:cNvPr>
              <p:cNvSpPr/>
              <p:nvPr/>
            </p:nvSpPr>
            <p:spPr>
              <a:xfrm rot="10865554">
                <a:off x="3820326" y="3334506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209" name="Group 1208">
                <a:extLst>
                  <a:ext uri="{FF2B5EF4-FFF2-40B4-BE49-F238E27FC236}">
                    <a16:creationId xmlns:a16="http://schemas.microsoft.com/office/drawing/2014/main" id="{AEA481CE-82B8-453F-BAE9-776B962D143E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3181236" cy="246090"/>
                <a:chOff x="1688158" y="3440846"/>
                <a:chExt cx="2453112" cy="379529"/>
              </a:xfrm>
            </p:grpSpPr>
            <p:sp>
              <p:nvSpPr>
                <p:cNvPr id="1210" name="Trapezoid 33">
                  <a:extLst>
                    <a:ext uri="{FF2B5EF4-FFF2-40B4-BE49-F238E27FC236}">
                      <a16:creationId xmlns:a16="http://schemas.microsoft.com/office/drawing/2014/main" id="{ED915DE0-A1EF-42CF-BC46-2279156A1484}"/>
                    </a:ext>
                  </a:extLst>
                </p:cNvPr>
                <p:cNvSpPr/>
                <p:nvPr/>
              </p:nvSpPr>
              <p:spPr>
                <a:xfrm rot="5400000" flipH="1">
                  <a:off x="3050196" y="2693847"/>
                  <a:ext cx="308621" cy="1873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211" name="Chord 1210">
                  <a:extLst>
                    <a:ext uri="{FF2B5EF4-FFF2-40B4-BE49-F238E27FC236}">
                      <a16:creationId xmlns:a16="http://schemas.microsoft.com/office/drawing/2014/main" id="{D6726D16-E818-4FCC-8190-462108A686EE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212" name="Trapezoid 37">
                  <a:extLst>
                    <a:ext uri="{FF2B5EF4-FFF2-40B4-BE49-F238E27FC236}">
                      <a16:creationId xmlns:a16="http://schemas.microsoft.com/office/drawing/2014/main" id="{8015EE31-3191-4E2C-948C-8F94451CF2C1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</p:grpSp>
      </p:grpSp>
      <p:grpSp>
        <p:nvGrpSpPr>
          <p:cNvPr id="1213" name="Group 1212">
            <a:extLst>
              <a:ext uri="{FF2B5EF4-FFF2-40B4-BE49-F238E27FC236}">
                <a16:creationId xmlns:a16="http://schemas.microsoft.com/office/drawing/2014/main" id="{29CE7C6A-376B-47A5-95D6-7A1A5C1DF64E}"/>
              </a:ext>
            </a:extLst>
          </p:cNvPr>
          <p:cNvGrpSpPr/>
          <p:nvPr/>
        </p:nvGrpSpPr>
        <p:grpSpPr>
          <a:xfrm>
            <a:off x="546454" y="1784586"/>
            <a:ext cx="2737842" cy="988897"/>
            <a:chOff x="-499931" y="1121722"/>
            <a:chExt cx="3859356" cy="988897"/>
          </a:xfrm>
        </p:grpSpPr>
        <p:sp>
          <p:nvSpPr>
            <p:cNvPr id="1214" name="TextBox 1213">
              <a:extLst>
                <a:ext uri="{FF2B5EF4-FFF2-40B4-BE49-F238E27FC236}">
                  <a16:creationId xmlns:a16="http://schemas.microsoft.com/office/drawing/2014/main" id="{EB18F918-EE13-4806-BC83-CB0B2A9A7021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5" name="TextBox 1214">
              <a:extLst>
                <a:ext uri="{FF2B5EF4-FFF2-40B4-BE49-F238E27FC236}">
                  <a16:creationId xmlns:a16="http://schemas.microsoft.com/office/drawing/2014/main" id="{79B6A763-351D-4555-9635-8000C99442E7}"/>
                </a:ext>
              </a:extLst>
            </p:cNvPr>
            <p:cNvSpPr txBox="1"/>
            <p:nvPr/>
          </p:nvSpPr>
          <p:spPr>
            <a:xfrm>
              <a:off x="-499931" y="1464288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</p:grpSp>
      <p:grpSp>
        <p:nvGrpSpPr>
          <p:cNvPr id="1216" name="Group 1215">
            <a:extLst>
              <a:ext uri="{FF2B5EF4-FFF2-40B4-BE49-F238E27FC236}">
                <a16:creationId xmlns:a16="http://schemas.microsoft.com/office/drawing/2014/main" id="{AB26EB8C-6850-4A5D-8586-BA54C2A7B3B5}"/>
              </a:ext>
            </a:extLst>
          </p:cNvPr>
          <p:cNvGrpSpPr/>
          <p:nvPr/>
        </p:nvGrpSpPr>
        <p:grpSpPr>
          <a:xfrm>
            <a:off x="546454" y="5150713"/>
            <a:ext cx="2737842" cy="988897"/>
            <a:chOff x="-499931" y="1121722"/>
            <a:chExt cx="3859356" cy="988897"/>
          </a:xfrm>
        </p:grpSpPr>
        <p:sp>
          <p:nvSpPr>
            <p:cNvPr id="1217" name="TextBox 1216">
              <a:extLst>
                <a:ext uri="{FF2B5EF4-FFF2-40B4-BE49-F238E27FC236}">
                  <a16:creationId xmlns:a16="http://schemas.microsoft.com/office/drawing/2014/main" id="{20B4EAEC-71D6-4DEB-8E08-9B6D0D77618F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8" name="TextBox 1217">
              <a:extLst>
                <a:ext uri="{FF2B5EF4-FFF2-40B4-BE49-F238E27FC236}">
                  <a16:creationId xmlns:a16="http://schemas.microsoft.com/office/drawing/2014/main" id="{CDBEF01F-48B8-48F2-9475-6D0456988BD4}"/>
                </a:ext>
              </a:extLst>
            </p:cNvPr>
            <p:cNvSpPr txBox="1"/>
            <p:nvPr/>
          </p:nvSpPr>
          <p:spPr>
            <a:xfrm>
              <a:off x="-499931" y="1464288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</p:grpSp>
      <p:grpSp>
        <p:nvGrpSpPr>
          <p:cNvPr id="1219" name="Group 1218">
            <a:extLst>
              <a:ext uri="{FF2B5EF4-FFF2-40B4-BE49-F238E27FC236}">
                <a16:creationId xmlns:a16="http://schemas.microsoft.com/office/drawing/2014/main" id="{1E7BDCA2-35BF-4FE0-AE62-CE22CEED65D6}"/>
              </a:ext>
            </a:extLst>
          </p:cNvPr>
          <p:cNvGrpSpPr/>
          <p:nvPr/>
        </p:nvGrpSpPr>
        <p:grpSpPr>
          <a:xfrm>
            <a:off x="8907704" y="1784586"/>
            <a:ext cx="2737842" cy="988897"/>
            <a:chOff x="-499931" y="1121722"/>
            <a:chExt cx="3859356" cy="988897"/>
          </a:xfrm>
        </p:grpSpPr>
        <p:sp>
          <p:nvSpPr>
            <p:cNvPr id="1220" name="TextBox 1219">
              <a:extLst>
                <a:ext uri="{FF2B5EF4-FFF2-40B4-BE49-F238E27FC236}">
                  <a16:creationId xmlns:a16="http://schemas.microsoft.com/office/drawing/2014/main" id="{628B9CC7-A9EE-4652-B78B-C745E8A2BB2D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1" name="TextBox 1220">
              <a:extLst>
                <a:ext uri="{FF2B5EF4-FFF2-40B4-BE49-F238E27FC236}">
                  <a16:creationId xmlns:a16="http://schemas.microsoft.com/office/drawing/2014/main" id="{2CA21917-4A27-41D4-B743-0F2DE8D78C94}"/>
                </a:ext>
              </a:extLst>
            </p:cNvPr>
            <p:cNvSpPr txBox="1"/>
            <p:nvPr/>
          </p:nvSpPr>
          <p:spPr>
            <a:xfrm>
              <a:off x="-499931" y="1464288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</p:grpSp>
      <p:grpSp>
        <p:nvGrpSpPr>
          <p:cNvPr id="1222" name="Group 1221">
            <a:extLst>
              <a:ext uri="{FF2B5EF4-FFF2-40B4-BE49-F238E27FC236}">
                <a16:creationId xmlns:a16="http://schemas.microsoft.com/office/drawing/2014/main" id="{BF5D21BA-2E73-4E8F-B5E5-3113DB20EF9B}"/>
              </a:ext>
            </a:extLst>
          </p:cNvPr>
          <p:cNvGrpSpPr/>
          <p:nvPr/>
        </p:nvGrpSpPr>
        <p:grpSpPr>
          <a:xfrm>
            <a:off x="8907704" y="5150713"/>
            <a:ext cx="2737842" cy="988897"/>
            <a:chOff x="-499931" y="1121722"/>
            <a:chExt cx="3859356" cy="988897"/>
          </a:xfrm>
        </p:grpSpPr>
        <p:sp>
          <p:nvSpPr>
            <p:cNvPr id="1223" name="TextBox 1222">
              <a:extLst>
                <a:ext uri="{FF2B5EF4-FFF2-40B4-BE49-F238E27FC236}">
                  <a16:creationId xmlns:a16="http://schemas.microsoft.com/office/drawing/2014/main" id="{C6D45F10-AF97-4E42-90C2-9E927FCF644F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4" name="TextBox 1223">
              <a:extLst>
                <a:ext uri="{FF2B5EF4-FFF2-40B4-BE49-F238E27FC236}">
                  <a16:creationId xmlns:a16="http://schemas.microsoft.com/office/drawing/2014/main" id="{E16319C1-E7F7-4A2D-9867-96903B24CB70}"/>
                </a:ext>
              </a:extLst>
            </p:cNvPr>
            <p:cNvSpPr txBox="1"/>
            <p:nvPr/>
          </p:nvSpPr>
          <p:spPr>
            <a:xfrm>
              <a:off x="-499931" y="1464288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43</cp:revision>
  <dcterms:created xsi:type="dcterms:W3CDTF">2018-02-18T19:39:47Z</dcterms:created>
  <dcterms:modified xsi:type="dcterms:W3CDTF">2021-04-15T03:04:10Z</dcterms:modified>
</cp:coreProperties>
</file>