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6" d="100"/>
          <a:sy n="106" d="100"/>
        </p:scale>
        <p:origin x="169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578" name="Group 577">
            <a:extLst>
              <a:ext uri="{FF2B5EF4-FFF2-40B4-BE49-F238E27FC236}">
                <a16:creationId xmlns:a16="http://schemas.microsoft.com/office/drawing/2014/main" id="{EA904161-E3DC-4662-8C77-82C4AB6FC5EB}"/>
              </a:ext>
            </a:extLst>
          </p:cNvPr>
          <p:cNvGrpSpPr/>
          <p:nvPr/>
        </p:nvGrpSpPr>
        <p:grpSpPr>
          <a:xfrm>
            <a:off x="812023" y="740963"/>
            <a:ext cx="3733920" cy="5376073"/>
            <a:chOff x="4495800" y="1132354"/>
            <a:chExt cx="3200400" cy="4607914"/>
          </a:xfrm>
        </p:grpSpPr>
        <p:sp>
          <p:nvSpPr>
            <p:cNvPr id="579" name="Frame 5">
              <a:extLst>
                <a:ext uri="{FF2B5EF4-FFF2-40B4-BE49-F238E27FC236}">
                  <a16:creationId xmlns:a16="http://schemas.microsoft.com/office/drawing/2014/main" id="{9183DD7D-D41A-4F8C-ADF3-D56D1520FE4A}"/>
                </a:ext>
              </a:extLst>
            </p:cNvPr>
            <p:cNvSpPr>
              <a:spLocks/>
            </p:cNvSpPr>
            <p:nvPr/>
          </p:nvSpPr>
          <p:spPr>
            <a:xfrm>
              <a:off x="5181600" y="3911468"/>
              <a:ext cx="1828800" cy="1828800"/>
            </a:xfrm>
            <a:prstGeom prst="donut">
              <a:avLst>
                <a:gd name="adj" fmla="val 4578"/>
              </a:avLst>
            </a:prstGeom>
            <a:solidFill>
              <a:schemeClr val="accent1"/>
            </a:solidFill>
            <a:ln>
              <a:noFill/>
            </a:ln>
            <a:scene3d>
              <a:camera prst="isometricOffAxis2Top">
                <a:rot lat="18000000" lon="3600000" rev="17820000"/>
              </a:camera>
              <a:lightRig rig="soft" dir="t"/>
            </a:scene3d>
            <a:sp3d extrusionH="615950" prstMaterial="matte">
              <a:extrusionClr>
                <a:schemeClr val="accent1"/>
              </a:extrusionClr>
              <a:contourClr>
                <a:schemeClr val="accent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>
                <a:solidFill>
                  <a:schemeClr val="tx1"/>
                </a:solidFill>
              </a:endParaRPr>
            </a:p>
          </p:txBody>
        </p:sp>
        <p:sp>
          <p:nvSpPr>
            <p:cNvPr id="580" name="Frame 6">
              <a:extLst>
                <a:ext uri="{FF2B5EF4-FFF2-40B4-BE49-F238E27FC236}">
                  <a16:creationId xmlns:a16="http://schemas.microsoft.com/office/drawing/2014/main" id="{3C559C97-D73E-4F39-8B52-601B641240B0}"/>
                </a:ext>
              </a:extLst>
            </p:cNvPr>
            <p:cNvSpPr>
              <a:spLocks/>
            </p:cNvSpPr>
            <p:nvPr/>
          </p:nvSpPr>
          <p:spPr>
            <a:xfrm>
              <a:off x="4953000" y="2997068"/>
              <a:ext cx="2286000" cy="2286000"/>
            </a:xfrm>
            <a:prstGeom prst="donut">
              <a:avLst>
                <a:gd name="adj" fmla="val 3862"/>
              </a:avLst>
            </a:prstGeom>
            <a:solidFill>
              <a:schemeClr val="accent2"/>
            </a:solidFill>
            <a:ln>
              <a:noFill/>
            </a:ln>
            <a:scene3d>
              <a:camera prst="isometricOffAxis2Top">
                <a:rot lat="18000000" lon="3600000" rev="17820000"/>
              </a:camera>
              <a:lightRig rig="soft" dir="t"/>
            </a:scene3d>
            <a:sp3d extrusionH="615950" prstMaterial="matte">
              <a:extrusionClr>
                <a:schemeClr val="accent2"/>
              </a:extrusionClr>
              <a:contourClr>
                <a:schemeClr val="accent2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>
                <a:solidFill>
                  <a:schemeClr val="tx1"/>
                </a:solidFill>
              </a:endParaRPr>
            </a:p>
          </p:txBody>
        </p:sp>
        <p:sp>
          <p:nvSpPr>
            <p:cNvPr id="581" name="Frame 7">
              <a:extLst>
                <a:ext uri="{FF2B5EF4-FFF2-40B4-BE49-F238E27FC236}">
                  <a16:creationId xmlns:a16="http://schemas.microsoft.com/office/drawing/2014/main" id="{D71E1CC1-1978-435B-A167-0E8B93AAF037}"/>
                </a:ext>
              </a:extLst>
            </p:cNvPr>
            <p:cNvSpPr>
              <a:spLocks/>
            </p:cNvSpPr>
            <p:nvPr/>
          </p:nvSpPr>
          <p:spPr>
            <a:xfrm>
              <a:off x="4724400" y="2057400"/>
              <a:ext cx="2743200" cy="2743200"/>
            </a:xfrm>
            <a:prstGeom prst="donut">
              <a:avLst>
                <a:gd name="adj" fmla="val 5345"/>
              </a:avLst>
            </a:prstGeom>
            <a:solidFill>
              <a:schemeClr val="accent3"/>
            </a:solidFill>
            <a:ln>
              <a:noFill/>
            </a:ln>
            <a:scene3d>
              <a:camera prst="isometricOffAxis2Top">
                <a:rot lat="18000000" lon="3600000" rev="17820000"/>
              </a:camera>
              <a:lightRig rig="soft" dir="t"/>
            </a:scene3d>
            <a:sp3d extrusionH="615950" prstMaterial="matte">
              <a:extrusionClr>
                <a:schemeClr val="accent3"/>
              </a:extrusionClr>
              <a:contourClr>
                <a:schemeClr val="accent3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>
                <a:solidFill>
                  <a:schemeClr val="tx1"/>
                </a:solidFill>
              </a:endParaRPr>
            </a:p>
          </p:txBody>
        </p:sp>
        <p:sp>
          <p:nvSpPr>
            <p:cNvPr id="582" name="Frame 8">
              <a:extLst>
                <a:ext uri="{FF2B5EF4-FFF2-40B4-BE49-F238E27FC236}">
                  <a16:creationId xmlns:a16="http://schemas.microsoft.com/office/drawing/2014/main" id="{A0D5D006-E13D-4A16-BEF3-8598EA06F67D}"/>
                </a:ext>
              </a:extLst>
            </p:cNvPr>
            <p:cNvSpPr>
              <a:spLocks/>
            </p:cNvSpPr>
            <p:nvPr/>
          </p:nvSpPr>
          <p:spPr>
            <a:xfrm>
              <a:off x="4495800" y="1132354"/>
              <a:ext cx="3200400" cy="3200400"/>
            </a:xfrm>
            <a:prstGeom prst="donut">
              <a:avLst>
                <a:gd name="adj" fmla="val 3853"/>
              </a:avLst>
            </a:prstGeom>
            <a:solidFill>
              <a:schemeClr val="accent4"/>
            </a:solidFill>
            <a:ln>
              <a:noFill/>
            </a:ln>
            <a:scene3d>
              <a:camera prst="isometricOffAxis2Top">
                <a:rot lat="18000000" lon="3600000" rev="17820000"/>
              </a:camera>
              <a:lightRig rig="soft" dir="t"/>
            </a:scene3d>
            <a:sp3d extrusionH="615950" prstMaterial="matte">
              <a:extrusionClr>
                <a:schemeClr val="accent4"/>
              </a:extrusionClr>
              <a:contourClr>
                <a:schemeClr val="accent4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583" name="Group 582">
            <a:extLst>
              <a:ext uri="{FF2B5EF4-FFF2-40B4-BE49-F238E27FC236}">
                <a16:creationId xmlns:a16="http://schemas.microsoft.com/office/drawing/2014/main" id="{0307752F-4A32-4CC4-829C-436F2C65DB78}"/>
              </a:ext>
            </a:extLst>
          </p:cNvPr>
          <p:cNvGrpSpPr/>
          <p:nvPr/>
        </p:nvGrpSpPr>
        <p:grpSpPr>
          <a:xfrm>
            <a:off x="5382004" y="2047889"/>
            <a:ext cx="2499394" cy="934380"/>
            <a:chOff x="2113657" y="4283314"/>
            <a:chExt cx="3647460" cy="934380"/>
          </a:xfrm>
        </p:grpSpPr>
        <p:sp>
          <p:nvSpPr>
            <p:cNvPr id="584" name="TextBox 583">
              <a:extLst>
                <a:ext uri="{FF2B5EF4-FFF2-40B4-BE49-F238E27FC236}">
                  <a16:creationId xmlns:a16="http://schemas.microsoft.com/office/drawing/2014/main" id="{3AF6850B-F6AD-4DB6-BA95-89597C7A6941}"/>
                </a:ext>
              </a:extLst>
            </p:cNvPr>
            <p:cNvSpPr txBox="1"/>
            <p:nvPr/>
          </p:nvSpPr>
          <p:spPr>
            <a:xfrm>
              <a:off x="2113657" y="4571363"/>
              <a:ext cx="364745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  <p:sp>
          <p:nvSpPr>
            <p:cNvPr id="585" name="TextBox 584">
              <a:extLst>
                <a:ext uri="{FF2B5EF4-FFF2-40B4-BE49-F238E27FC236}">
                  <a16:creationId xmlns:a16="http://schemas.microsoft.com/office/drawing/2014/main" id="{82850E6B-3800-44BF-A1C8-57F346C8AB6D}"/>
                </a:ext>
              </a:extLst>
            </p:cNvPr>
            <p:cNvSpPr txBox="1"/>
            <p:nvPr/>
          </p:nvSpPr>
          <p:spPr>
            <a:xfrm>
              <a:off x="2113658" y="4283314"/>
              <a:ext cx="364745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</a:t>
              </a:r>
              <a:r>
                <a:rPr lang="en-US" altLang="ko-KR" sz="1400" b="1" dirty="0">
                  <a:solidFill>
                    <a:schemeClr val="accent1"/>
                  </a:solidFill>
                  <a:cs typeface="Arial" pitchFamily="34" charset="0"/>
                </a:rPr>
                <a:t>Text  Here</a:t>
              </a:r>
              <a:endParaRPr lang="ko-KR" altLang="en-US" sz="14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grpSp>
        <p:nvGrpSpPr>
          <p:cNvPr id="586" name="Group 585">
            <a:extLst>
              <a:ext uri="{FF2B5EF4-FFF2-40B4-BE49-F238E27FC236}">
                <a16:creationId xmlns:a16="http://schemas.microsoft.com/office/drawing/2014/main" id="{0DCCEB01-339D-4189-B4A2-BE66C6862148}"/>
              </a:ext>
            </a:extLst>
          </p:cNvPr>
          <p:cNvGrpSpPr/>
          <p:nvPr/>
        </p:nvGrpSpPr>
        <p:grpSpPr>
          <a:xfrm>
            <a:off x="8776705" y="2047889"/>
            <a:ext cx="2499394" cy="934380"/>
            <a:chOff x="2113657" y="4283314"/>
            <a:chExt cx="3647460" cy="934380"/>
          </a:xfrm>
        </p:grpSpPr>
        <p:sp>
          <p:nvSpPr>
            <p:cNvPr id="587" name="TextBox 586">
              <a:extLst>
                <a:ext uri="{FF2B5EF4-FFF2-40B4-BE49-F238E27FC236}">
                  <a16:creationId xmlns:a16="http://schemas.microsoft.com/office/drawing/2014/main" id="{221E3B82-1C3E-4306-9FD8-493879CBEA51}"/>
                </a:ext>
              </a:extLst>
            </p:cNvPr>
            <p:cNvSpPr txBox="1"/>
            <p:nvPr/>
          </p:nvSpPr>
          <p:spPr>
            <a:xfrm>
              <a:off x="2113657" y="4571363"/>
              <a:ext cx="364745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  <p:sp>
          <p:nvSpPr>
            <p:cNvPr id="588" name="TextBox 587">
              <a:extLst>
                <a:ext uri="{FF2B5EF4-FFF2-40B4-BE49-F238E27FC236}">
                  <a16:creationId xmlns:a16="http://schemas.microsoft.com/office/drawing/2014/main" id="{B34A4CE1-1A0E-4BEC-8F7C-EE7D24F2E3F1}"/>
                </a:ext>
              </a:extLst>
            </p:cNvPr>
            <p:cNvSpPr txBox="1"/>
            <p:nvPr/>
          </p:nvSpPr>
          <p:spPr>
            <a:xfrm>
              <a:off x="2113658" y="4283314"/>
              <a:ext cx="364745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</a:t>
              </a:r>
              <a:r>
                <a:rPr lang="en-US" altLang="ko-KR" sz="1400" b="1" dirty="0">
                  <a:solidFill>
                    <a:schemeClr val="accent2"/>
                  </a:solidFill>
                  <a:cs typeface="Arial" pitchFamily="34" charset="0"/>
                </a:rPr>
                <a:t>Text  Here</a:t>
              </a:r>
              <a:endParaRPr lang="ko-KR" altLang="en-US" sz="14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pSp>
        <p:nvGrpSpPr>
          <p:cNvPr id="589" name="Group 588">
            <a:extLst>
              <a:ext uri="{FF2B5EF4-FFF2-40B4-BE49-F238E27FC236}">
                <a16:creationId xmlns:a16="http://schemas.microsoft.com/office/drawing/2014/main" id="{A4C82B9C-A2E3-46F0-A047-3C16EB0577F4}"/>
              </a:ext>
            </a:extLst>
          </p:cNvPr>
          <p:cNvGrpSpPr/>
          <p:nvPr/>
        </p:nvGrpSpPr>
        <p:grpSpPr>
          <a:xfrm>
            <a:off x="5382004" y="3369148"/>
            <a:ext cx="2499394" cy="934380"/>
            <a:chOff x="2113657" y="4283314"/>
            <a:chExt cx="3647460" cy="934380"/>
          </a:xfrm>
        </p:grpSpPr>
        <p:sp>
          <p:nvSpPr>
            <p:cNvPr id="590" name="TextBox 589">
              <a:extLst>
                <a:ext uri="{FF2B5EF4-FFF2-40B4-BE49-F238E27FC236}">
                  <a16:creationId xmlns:a16="http://schemas.microsoft.com/office/drawing/2014/main" id="{05B5E24A-6E93-482F-85DD-C3F851A736D9}"/>
                </a:ext>
              </a:extLst>
            </p:cNvPr>
            <p:cNvSpPr txBox="1"/>
            <p:nvPr/>
          </p:nvSpPr>
          <p:spPr>
            <a:xfrm>
              <a:off x="2113657" y="4571363"/>
              <a:ext cx="364745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  <p:sp>
          <p:nvSpPr>
            <p:cNvPr id="591" name="TextBox 590">
              <a:extLst>
                <a:ext uri="{FF2B5EF4-FFF2-40B4-BE49-F238E27FC236}">
                  <a16:creationId xmlns:a16="http://schemas.microsoft.com/office/drawing/2014/main" id="{DA5FCD9C-1607-4E11-B9AB-0984BA65E234}"/>
                </a:ext>
              </a:extLst>
            </p:cNvPr>
            <p:cNvSpPr txBox="1"/>
            <p:nvPr/>
          </p:nvSpPr>
          <p:spPr>
            <a:xfrm>
              <a:off x="2113658" y="4283314"/>
              <a:ext cx="364745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</a:t>
              </a:r>
              <a:r>
                <a:rPr lang="en-US" altLang="ko-KR" sz="1400" b="1" dirty="0">
                  <a:solidFill>
                    <a:schemeClr val="accent4"/>
                  </a:solidFill>
                  <a:cs typeface="Arial" pitchFamily="34" charset="0"/>
                </a:rPr>
                <a:t>Text  Here</a:t>
              </a:r>
              <a:endParaRPr lang="ko-KR" altLang="en-US" sz="14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grpSp>
        <p:nvGrpSpPr>
          <p:cNvPr id="592" name="Group 591">
            <a:extLst>
              <a:ext uri="{FF2B5EF4-FFF2-40B4-BE49-F238E27FC236}">
                <a16:creationId xmlns:a16="http://schemas.microsoft.com/office/drawing/2014/main" id="{9D7EA21F-4FF2-49AA-9AD3-E0FB6F08FE40}"/>
              </a:ext>
            </a:extLst>
          </p:cNvPr>
          <p:cNvGrpSpPr/>
          <p:nvPr/>
        </p:nvGrpSpPr>
        <p:grpSpPr>
          <a:xfrm>
            <a:off x="8776705" y="3369148"/>
            <a:ext cx="2499394" cy="934380"/>
            <a:chOff x="2113657" y="4283314"/>
            <a:chExt cx="3647460" cy="934380"/>
          </a:xfrm>
        </p:grpSpPr>
        <p:sp>
          <p:nvSpPr>
            <p:cNvPr id="593" name="TextBox 592">
              <a:extLst>
                <a:ext uri="{FF2B5EF4-FFF2-40B4-BE49-F238E27FC236}">
                  <a16:creationId xmlns:a16="http://schemas.microsoft.com/office/drawing/2014/main" id="{72E73D7A-78D9-4257-B9B5-D06CA76DF24A}"/>
                </a:ext>
              </a:extLst>
            </p:cNvPr>
            <p:cNvSpPr txBox="1"/>
            <p:nvPr/>
          </p:nvSpPr>
          <p:spPr>
            <a:xfrm>
              <a:off x="2113657" y="4571363"/>
              <a:ext cx="364745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  <p:sp>
          <p:nvSpPr>
            <p:cNvPr id="594" name="TextBox 593">
              <a:extLst>
                <a:ext uri="{FF2B5EF4-FFF2-40B4-BE49-F238E27FC236}">
                  <a16:creationId xmlns:a16="http://schemas.microsoft.com/office/drawing/2014/main" id="{C2D0E5BF-65B3-4149-A793-BAB5346C144F}"/>
                </a:ext>
              </a:extLst>
            </p:cNvPr>
            <p:cNvSpPr txBox="1"/>
            <p:nvPr/>
          </p:nvSpPr>
          <p:spPr>
            <a:xfrm>
              <a:off x="2113658" y="4283314"/>
              <a:ext cx="364745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</a:t>
              </a:r>
              <a:r>
                <a:rPr lang="en-US" altLang="ko-KR" sz="1400" b="1" dirty="0">
                  <a:solidFill>
                    <a:schemeClr val="accent3"/>
                  </a:solidFill>
                  <a:cs typeface="Arial" pitchFamily="34" charset="0"/>
                </a:rPr>
                <a:t>Text  Here</a:t>
              </a:r>
              <a:endParaRPr lang="ko-KR" altLang="en-US" sz="14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grpSp>
        <p:nvGrpSpPr>
          <p:cNvPr id="595" name="Group 594">
            <a:extLst>
              <a:ext uri="{FF2B5EF4-FFF2-40B4-BE49-F238E27FC236}">
                <a16:creationId xmlns:a16="http://schemas.microsoft.com/office/drawing/2014/main" id="{3C5E8A37-8BE1-4FB6-AC15-3299F0F0EDB0}"/>
              </a:ext>
            </a:extLst>
          </p:cNvPr>
          <p:cNvGrpSpPr/>
          <p:nvPr/>
        </p:nvGrpSpPr>
        <p:grpSpPr>
          <a:xfrm>
            <a:off x="5048655" y="5024780"/>
            <a:ext cx="6507096" cy="1097280"/>
            <a:chOff x="4727642" y="5120805"/>
            <a:chExt cx="6507096" cy="1097280"/>
          </a:xfrm>
        </p:grpSpPr>
        <p:sp>
          <p:nvSpPr>
            <p:cNvPr id="596" name="Rectangle 595">
              <a:extLst>
                <a:ext uri="{FF2B5EF4-FFF2-40B4-BE49-F238E27FC236}">
                  <a16:creationId xmlns:a16="http://schemas.microsoft.com/office/drawing/2014/main" id="{F01AE78A-D0B0-4617-9B02-36D5EB90A52C}"/>
                </a:ext>
              </a:extLst>
            </p:cNvPr>
            <p:cNvSpPr/>
            <p:nvPr/>
          </p:nvSpPr>
          <p:spPr>
            <a:xfrm>
              <a:off x="4727642" y="5120805"/>
              <a:ext cx="6507096" cy="109728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7" name="Rectangle 596">
              <a:extLst>
                <a:ext uri="{FF2B5EF4-FFF2-40B4-BE49-F238E27FC236}">
                  <a16:creationId xmlns:a16="http://schemas.microsoft.com/office/drawing/2014/main" id="{C0BE19AE-B365-49D4-9114-A03A4528C047}"/>
                </a:ext>
              </a:extLst>
            </p:cNvPr>
            <p:cNvSpPr/>
            <p:nvPr/>
          </p:nvSpPr>
          <p:spPr>
            <a:xfrm>
              <a:off x="10137458" y="5120805"/>
              <a:ext cx="1097280" cy="1097280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98" name="Rectangle 16">
            <a:extLst>
              <a:ext uri="{FF2B5EF4-FFF2-40B4-BE49-F238E27FC236}">
                <a16:creationId xmlns:a16="http://schemas.microsoft.com/office/drawing/2014/main" id="{D9A8C837-AF4A-4859-AFD5-4E822079705E}"/>
              </a:ext>
            </a:extLst>
          </p:cNvPr>
          <p:cNvSpPr/>
          <p:nvPr/>
        </p:nvSpPr>
        <p:spPr>
          <a:xfrm rot="2700000">
            <a:off x="10812417" y="5224368"/>
            <a:ext cx="389390" cy="698103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noFill/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599" name="TextBox 598">
            <a:extLst>
              <a:ext uri="{FF2B5EF4-FFF2-40B4-BE49-F238E27FC236}">
                <a16:creationId xmlns:a16="http://schemas.microsoft.com/office/drawing/2014/main" id="{C5E170EA-FD24-4A86-8518-810EDD6C1461}"/>
              </a:ext>
            </a:extLst>
          </p:cNvPr>
          <p:cNvSpPr txBox="1"/>
          <p:nvPr/>
        </p:nvSpPr>
        <p:spPr>
          <a:xfrm>
            <a:off x="6181025" y="5170462"/>
            <a:ext cx="3126836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000" dirty="0">
                <a:solidFill>
                  <a:schemeClr val="bg1"/>
                </a:solidFill>
                <a:cs typeface="Arial" pitchFamily="34" charset="0"/>
              </a:rPr>
              <a:t>Awesome  Presentation </a:t>
            </a:r>
          </a:p>
        </p:txBody>
      </p:sp>
      <p:sp>
        <p:nvSpPr>
          <p:cNvPr id="600" name="TextBox 599">
            <a:extLst>
              <a:ext uri="{FF2B5EF4-FFF2-40B4-BE49-F238E27FC236}">
                <a16:creationId xmlns:a16="http://schemas.microsoft.com/office/drawing/2014/main" id="{5E6C1D27-195B-477A-AECF-7BF4189DB897}"/>
              </a:ext>
            </a:extLst>
          </p:cNvPr>
          <p:cNvSpPr txBox="1"/>
          <p:nvPr/>
        </p:nvSpPr>
        <p:spPr>
          <a:xfrm>
            <a:off x="5194569" y="5651383"/>
            <a:ext cx="5099749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GB" altLang="ko-KR" sz="1600" dirty="0">
                <a:solidFill>
                  <a:schemeClr val="bg1"/>
                </a:solidFill>
                <a:cs typeface="Arial" pitchFamily="34" charset="0"/>
              </a:rPr>
              <a:t>ALLPPT Layout Clean Text Slide for your Presentation</a:t>
            </a:r>
            <a:endParaRPr lang="ko-KR" altLang="en-US" sz="1600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11248</TotalTime>
  <Words>110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26</cp:revision>
  <dcterms:created xsi:type="dcterms:W3CDTF">2018-02-18T19:39:47Z</dcterms:created>
  <dcterms:modified xsi:type="dcterms:W3CDTF">2021-04-14T04:15:48Z</dcterms:modified>
</cp:coreProperties>
</file>