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6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8B690F0C-78FF-4F59-938C-CD65E165F5BF}"/>
              </a:ext>
            </a:extLst>
          </p:cNvPr>
          <p:cNvSpPr/>
          <p:nvPr/>
        </p:nvSpPr>
        <p:spPr>
          <a:xfrm rot="4956339">
            <a:off x="3090055" y="121203"/>
            <a:ext cx="3694142" cy="7642874"/>
          </a:xfrm>
          <a:custGeom>
            <a:avLst/>
            <a:gdLst>
              <a:gd name="connsiteX0" fmla="*/ 0 w 3694142"/>
              <a:gd name="connsiteY0" fmla="*/ 1032639 h 7642874"/>
              <a:gd name="connsiteX1" fmla="*/ 1143912 w 3694142"/>
              <a:gd name="connsiteY1" fmla="*/ 0 h 7642874"/>
              <a:gd name="connsiteX2" fmla="*/ 2287823 w 3694142"/>
              <a:gd name="connsiteY2" fmla="*/ 1032639 h 7642874"/>
              <a:gd name="connsiteX3" fmla="*/ 1730478 w 3694142"/>
              <a:gd name="connsiteY3" fmla="*/ 1032639 h 7642874"/>
              <a:gd name="connsiteX4" fmla="*/ 1721426 w 3694142"/>
              <a:gd name="connsiteY4" fmla="*/ 1525360 h 7642874"/>
              <a:gd name="connsiteX5" fmla="*/ 2138893 w 3694142"/>
              <a:gd name="connsiteY5" fmla="*/ 4944211 h 7642874"/>
              <a:gd name="connsiteX6" fmla="*/ 3694142 w 3694142"/>
              <a:gd name="connsiteY6" fmla="*/ 7642874 h 7642874"/>
              <a:gd name="connsiteX7" fmla="*/ 1136212 w 3694142"/>
              <a:gd name="connsiteY7" fmla="*/ 4189880 h 7642874"/>
              <a:gd name="connsiteX8" fmla="*/ 638525 w 3694142"/>
              <a:gd name="connsiteY8" fmla="*/ 1511167 h 7642874"/>
              <a:gd name="connsiteX9" fmla="*/ 609207 w 3694142"/>
              <a:gd name="connsiteY9" fmla="*/ 1032639 h 7642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94142" h="7642874">
                <a:moveTo>
                  <a:pt x="0" y="1032639"/>
                </a:moveTo>
                <a:lnTo>
                  <a:pt x="1143912" y="0"/>
                </a:lnTo>
                <a:lnTo>
                  <a:pt x="2287823" y="1032639"/>
                </a:lnTo>
                <a:lnTo>
                  <a:pt x="1730478" y="1032639"/>
                </a:lnTo>
                <a:lnTo>
                  <a:pt x="1721426" y="1525360"/>
                </a:lnTo>
                <a:cubicBezTo>
                  <a:pt x="1709916" y="2739749"/>
                  <a:pt x="1785144" y="3849060"/>
                  <a:pt x="2138893" y="4944211"/>
                </a:cubicBezTo>
                <a:cubicBezTo>
                  <a:pt x="2376704" y="5790924"/>
                  <a:pt x="2739866" y="6621049"/>
                  <a:pt x="3694142" y="7642874"/>
                </a:cubicBezTo>
                <a:cubicBezTo>
                  <a:pt x="2697277" y="7012496"/>
                  <a:pt x="1630926" y="5904945"/>
                  <a:pt x="1136212" y="4189880"/>
                </a:cubicBezTo>
                <a:cubicBezTo>
                  <a:pt x="984777" y="3621651"/>
                  <a:pt x="736048" y="2688651"/>
                  <a:pt x="638525" y="1511167"/>
                </a:cubicBezTo>
                <a:lnTo>
                  <a:pt x="609207" y="10326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scene3d>
            <a:camera prst="isometricLeftDown">
              <a:rot lat="1200000" lon="2400000" rev="0"/>
            </a:camera>
            <a:lightRig rig="flood" dir="t">
              <a:rot lat="0" lon="0" rev="4200000"/>
            </a:lightRig>
          </a:scene3d>
          <a:sp3d extrusionH="342900" prstMaterial="softEdge">
            <a:extrusionClr>
              <a:schemeClr val="accent4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7" name="Oval 286">
            <a:extLst>
              <a:ext uri="{FF2B5EF4-FFF2-40B4-BE49-F238E27FC236}">
                <a16:creationId xmlns:a16="http://schemas.microsoft.com/office/drawing/2014/main" id="{47E041C6-0398-44AD-9178-8B8E2EF1AFBD}"/>
              </a:ext>
            </a:extLst>
          </p:cNvPr>
          <p:cNvSpPr/>
          <p:nvPr/>
        </p:nvSpPr>
        <p:spPr>
          <a:xfrm>
            <a:off x="2663873" y="4240534"/>
            <a:ext cx="334979" cy="33497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Oval 287">
            <a:extLst>
              <a:ext uri="{FF2B5EF4-FFF2-40B4-BE49-F238E27FC236}">
                <a16:creationId xmlns:a16="http://schemas.microsoft.com/office/drawing/2014/main" id="{A8E7A199-0AFA-49B7-803A-3A1F65116A5B}"/>
              </a:ext>
            </a:extLst>
          </p:cNvPr>
          <p:cNvSpPr/>
          <p:nvPr/>
        </p:nvSpPr>
        <p:spPr>
          <a:xfrm>
            <a:off x="4283544" y="3271836"/>
            <a:ext cx="487736" cy="48773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Oval 288">
            <a:extLst>
              <a:ext uri="{FF2B5EF4-FFF2-40B4-BE49-F238E27FC236}">
                <a16:creationId xmlns:a16="http://schemas.microsoft.com/office/drawing/2014/main" id="{E594155E-260A-4D90-96B3-966CA8BA436A}"/>
              </a:ext>
            </a:extLst>
          </p:cNvPr>
          <p:cNvSpPr/>
          <p:nvPr/>
        </p:nvSpPr>
        <p:spPr>
          <a:xfrm>
            <a:off x="6417135" y="2532148"/>
            <a:ext cx="658601" cy="65860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0" name="Group 289">
            <a:extLst>
              <a:ext uri="{FF2B5EF4-FFF2-40B4-BE49-F238E27FC236}">
                <a16:creationId xmlns:a16="http://schemas.microsoft.com/office/drawing/2014/main" id="{C7C77511-BE54-4944-BC54-D22E456D6E46}"/>
              </a:ext>
            </a:extLst>
          </p:cNvPr>
          <p:cNvGrpSpPr/>
          <p:nvPr/>
        </p:nvGrpSpPr>
        <p:grpSpPr>
          <a:xfrm>
            <a:off x="1074762" y="2580021"/>
            <a:ext cx="1756600" cy="1518962"/>
            <a:chOff x="2424560" y="5128764"/>
            <a:chExt cx="2214057" cy="1518962"/>
          </a:xfrm>
        </p:grpSpPr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728FDB34-DFB6-4F4C-A5DB-8E07D3A341E0}"/>
                </a:ext>
              </a:extLst>
            </p:cNvPr>
            <p:cNvSpPr txBox="1"/>
            <p:nvPr/>
          </p:nvSpPr>
          <p:spPr>
            <a:xfrm>
              <a:off x="2424560" y="5128764"/>
              <a:ext cx="22140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accent1"/>
                  </a:solidFill>
                </a:rPr>
                <a:t>Contents Title</a:t>
              </a:r>
              <a:endParaRPr lang="ko-KR" altLang="en-US" sz="1600" b="1" dirty="0">
                <a:solidFill>
                  <a:schemeClr val="accent1"/>
                </a:solidFill>
              </a:endParaRP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F137B7FC-9641-457E-9701-7119161D8C76}"/>
                </a:ext>
              </a:extLst>
            </p:cNvPr>
            <p:cNvSpPr txBox="1"/>
            <p:nvPr/>
          </p:nvSpPr>
          <p:spPr>
            <a:xfrm>
              <a:off x="2424560" y="5447397"/>
              <a:ext cx="22140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Easy to change colors, 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</a:t>
              </a:r>
            </a:p>
          </p:txBody>
        </p:sp>
      </p:grp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300676AF-1E03-476F-862F-D43CFD4F31B9}"/>
              </a:ext>
            </a:extLst>
          </p:cNvPr>
          <p:cNvGrpSpPr/>
          <p:nvPr/>
        </p:nvGrpSpPr>
        <p:grpSpPr>
          <a:xfrm>
            <a:off x="6745955" y="4327911"/>
            <a:ext cx="2887677" cy="964964"/>
            <a:chOff x="2424560" y="5128764"/>
            <a:chExt cx="2214057" cy="964964"/>
          </a:xfrm>
        </p:grpSpPr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3C2F50A7-37E2-43E6-B58A-4D4ED3C87285}"/>
                </a:ext>
              </a:extLst>
            </p:cNvPr>
            <p:cNvSpPr txBox="1"/>
            <p:nvPr/>
          </p:nvSpPr>
          <p:spPr>
            <a:xfrm>
              <a:off x="2424560" y="5128764"/>
              <a:ext cx="22140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3"/>
                  </a:solidFill>
                </a:rPr>
                <a:t>Contents Title</a:t>
              </a:r>
              <a:endParaRPr lang="ko-KR" altLang="en-US" sz="1600" b="1" dirty="0">
                <a:solidFill>
                  <a:schemeClr val="accent3"/>
                </a:solidFill>
              </a:endParaRPr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B33DB3FB-2093-4864-9020-92698556B1F8}"/>
                </a:ext>
              </a:extLst>
            </p:cNvPr>
            <p:cNvSpPr txBox="1"/>
            <p:nvPr/>
          </p:nvSpPr>
          <p:spPr>
            <a:xfrm>
              <a:off x="2424560" y="5447397"/>
              <a:ext cx="22140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  </a:t>
              </a:r>
            </a:p>
          </p:txBody>
        </p: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CC639189-23E2-4B53-A34E-378AF333B910}"/>
              </a:ext>
            </a:extLst>
          </p:cNvPr>
          <p:cNvGrpSpPr/>
          <p:nvPr/>
        </p:nvGrpSpPr>
        <p:grpSpPr>
          <a:xfrm>
            <a:off x="4527412" y="4575513"/>
            <a:ext cx="1746169" cy="1518962"/>
            <a:chOff x="2424560" y="5128764"/>
            <a:chExt cx="2214057" cy="1518962"/>
          </a:xfrm>
        </p:grpSpPr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DFD44C8F-4271-48B9-B852-25CC4C575C11}"/>
                </a:ext>
              </a:extLst>
            </p:cNvPr>
            <p:cNvSpPr txBox="1"/>
            <p:nvPr/>
          </p:nvSpPr>
          <p:spPr>
            <a:xfrm>
              <a:off x="2424560" y="5128764"/>
              <a:ext cx="22140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2"/>
                  </a:solidFill>
                </a:rPr>
                <a:t>Contents Title</a:t>
              </a:r>
              <a:endParaRPr lang="ko-KR" altLang="en-US" sz="1600" b="1" dirty="0">
                <a:solidFill>
                  <a:schemeClr val="accent2"/>
                </a:solidFill>
              </a:endParaRPr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C56530E1-7FB6-4B04-A71E-7C731F83BBA6}"/>
                </a:ext>
              </a:extLst>
            </p:cNvPr>
            <p:cNvSpPr txBox="1"/>
            <p:nvPr/>
          </p:nvSpPr>
          <p:spPr>
            <a:xfrm>
              <a:off x="2424560" y="5447397"/>
              <a:ext cx="22140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 </a:t>
              </a:r>
            </a:p>
          </p:txBody>
        </p:sp>
      </p:grpSp>
      <p:sp>
        <p:nvSpPr>
          <p:cNvPr id="300" name="TextBox 299">
            <a:extLst>
              <a:ext uri="{FF2B5EF4-FFF2-40B4-BE49-F238E27FC236}">
                <a16:creationId xmlns:a16="http://schemas.microsoft.com/office/drawing/2014/main" id="{B5165E31-5D78-49C6-96DD-AD459AB3B8C8}"/>
              </a:ext>
            </a:extLst>
          </p:cNvPr>
          <p:cNvSpPr txBox="1"/>
          <p:nvPr/>
        </p:nvSpPr>
        <p:spPr>
          <a:xfrm>
            <a:off x="8965940" y="2001100"/>
            <a:ext cx="2887677" cy="897682"/>
          </a:xfrm>
          <a:prstGeom prst="rect">
            <a:avLst/>
          </a:prstGeom>
          <a:noFill/>
        </p:spPr>
        <p:txBody>
          <a:bodyPr wrap="square" lIns="72000" tIns="0" rIns="36000" bIns="0" rtlCol="0">
            <a:spAutoFit/>
          </a:bodyPr>
          <a:lstStyle/>
          <a:p>
            <a:pPr>
              <a:lnSpc>
                <a:spcPts val="3500"/>
              </a:lnSpc>
            </a:pPr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Power</a:t>
            </a:r>
          </a:p>
          <a:p>
            <a:pPr>
              <a:lnSpc>
                <a:spcPts val="3500"/>
              </a:lnSpc>
            </a:pPr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Presentation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12A8E33B-800C-474B-BA02-1C4C61B0E42E}"/>
              </a:ext>
            </a:extLst>
          </p:cNvPr>
          <p:cNvSpPr txBox="1"/>
          <p:nvPr/>
        </p:nvSpPr>
        <p:spPr>
          <a:xfrm>
            <a:off x="8964498" y="3021026"/>
            <a:ext cx="2889119" cy="553998"/>
          </a:xfrm>
          <a:prstGeom prst="rect">
            <a:avLst/>
          </a:prstGeom>
          <a:noFill/>
        </p:spPr>
        <p:txBody>
          <a:bodyPr wrap="square" lIns="72000" tIns="0" rIns="36000" bIns="0" rtlCol="0">
            <a:spAutoFit/>
          </a:bodyPr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We Create</a:t>
            </a:r>
          </a:p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Professional Presentation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11195</TotalTime>
  <Words>89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24</cp:revision>
  <dcterms:created xsi:type="dcterms:W3CDTF">2018-02-18T19:39:47Z</dcterms:created>
  <dcterms:modified xsi:type="dcterms:W3CDTF">2021-05-03T05:29:35Z</dcterms:modified>
</cp:coreProperties>
</file>