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98" name="Flowchart: Punched Tape 97">
            <a:extLst>
              <a:ext uri="{FF2B5EF4-FFF2-40B4-BE49-F238E27FC236}">
                <a16:creationId xmlns:a16="http://schemas.microsoft.com/office/drawing/2014/main" id="{6BF0BEFA-2F86-4540-8951-69386A61378B}"/>
              </a:ext>
            </a:extLst>
          </p:cNvPr>
          <p:cNvSpPr/>
          <p:nvPr/>
        </p:nvSpPr>
        <p:spPr>
          <a:xfrm>
            <a:off x="1200150" y="3689284"/>
            <a:ext cx="1771650" cy="986947"/>
          </a:xfrm>
          <a:prstGeom prst="flowChartPunchedTap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: Top Corners Rounded 98">
            <a:extLst>
              <a:ext uri="{FF2B5EF4-FFF2-40B4-BE49-F238E27FC236}">
                <a16:creationId xmlns:a16="http://schemas.microsoft.com/office/drawing/2014/main" id="{2668A8AC-1A63-46E3-B827-53D33B21C0BE}"/>
              </a:ext>
            </a:extLst>
          </p:cNvPr>
          <p:cNvSpPr/>
          <p:nvPr/>
        </p:nvSpPr>
        <p:spPr>
          <a:xfrm>
            <a:off x="1066799" y="3523707"/>
            <a:ext cx="133351" cy="259471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096EA626-98BB-4AA1-861C-3D627CB43FE7}"/>
              </a:ext>
            </a:extLst>
          </p:cNvPr>
          <p:cNvGrpSpPr/>
          <p:nvPr/>
        </p:nvGrpSpPr>
        <p:grpSpPr>
          <a:xfrm>
            <a:off x="1320256" y="5129521"/>
            <a:ext cx="2424737" cy="988897"/>
            <a:chOff x="-499931" y="1121722"/>
            <a:chExt cx="3859356" cy="988897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D2DBA2E9-1114-4641-A6D3-9411EB2EFE05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A7558D7A-7015-4E1C-8990-70EB6820E6DF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sp>
        <p:nvSpPr>
          <p:cNvPr id="103" name="Flowchart: Punched Tape 102">
            <a:extLst>
              <a:ext uri="{FF2B5EF4-FFF2-40B4-BE49-F238E27FC236}">
                <a16:creationId xmlns:a16="http://schemas.microsoft.com/office/drawing/2014/main" id="{C7335340-774F-4307-8816-2F7F36548502}"/>
              </a:ext>
            </a:extLst>
          </p:cNvPr>
          <p:cNvSpPr/>
          <p:nvPr/>
        </p:nvSpPr>
        <p:spPr>
          <a:xfrm>
            <a:off x="3810000" y="3066244"/>
            <a:ext cx="1771650" cy="986947"/>
          </a:xfrm>
          <a:prstGeom prst="flowChartPunchedTap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: Top Corners Rounded 103">
            <a:extLst>
              <a:ext uri="{FF2B5EF4-FFF2-40B4-BE49-F238E27FC236}">
                <a16:creationId xmlns:a16="http://schemas.microsoft.com/office/drawing/2014/main" id="{77E17183-A4CE-48B7-B324-AEC8BE5E0704}"/>
              </a:ext>
            </a:extLst>
          </p:cNvPr>
          <p:cNvSpPr/>
          <p:nvPr/>
        </p:nvSpPr>
        <p:spPr>
          <a:xfrm>
            <a:off x="3676649" y="2900667"/>
            <a:ext cx="133351" cy="259471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DAF79B42-BAA8-4DF6-8CAD-45472343A920}"/>
              </a:ext>
            </a:extLst>
          </p:cNvPr>
          <p:cNvGrpSpPr/>
          <p:nvPr/>
        </p:nvGrpSpPr>
        <p:grpSpPr>
          <a:xfrm>
            <a:off x="3930106" y="4506481"/>
            <a:ext cx="2424737" cy="988897"/>
            <a:chOff x="-499931" y="1121722"/>
            <a:chExt cx="3859356" cy="988897"/>
          </a:xfrm>
        </p:grpSpPr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A92B3EE5-C9B4-49DB-95D5-A32BA289A99A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051B6A6-DB28-4F8F-AD94-9DBFD3F7EC70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sp>
        <p:nvSpPr>
          <p:cNvPr id="108" name="Flowchart: Punched Tape 107">
            <a:extLst>
              <a:ext uri="{FF2B5EF4-FFF2-40B4-BE49-F238E27FC236}">
                <a16:creationId xmlns:a16="http://schemas.microsoft.com/office/drawing/2014/main" id="{471652E9-98D9-40DE-B501-047180D47E52}"/>
              </a:ext>
            </a:extLst>
          </p:cNvPr>
          <p:cNvSpPr/>
          <p:nvPr/>
        </p:nvSpPr>
        <p:spPr>
          <a:xfrm>
            <a:off x="6419850" y="2443204"/>
            <a:ext cx="1771650" cy="986947"/>
          </a:xfrm>
          <a:prstGeom prst="flowChartPunchedTap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: Top Corners Rounded 108">
            <a:extLst>
              <a:ext uri="{FF2B5EF4-FFF2-40B4-BE49-F238E27FC236}">
                <a16:creationId xmlns:a16="http://schemas.microsoft.com/office/drawing/2014/main" id="{05F3ED6B-AA80-4BEC-8F5C-90B4CE37BE15}"/>
              </a:ext>
            </a:extLst>
          </p:cNvPr>
          <p:cNvSpPr/>
          <p:nvPr/>
        </p:nvSpPr>
        <p:spPr>
          <a:xfrm>
            <a:off x="6286499" y="2277627"/>
            <a:ext cx="133351" cy="259471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BE2D15AE-CED6-4D92-B5D3-E18012B0FB76}"/>
              </a:ext>
            </a:extLst>
          </p:cNvPr>
          <p:cNvGrpSpPr/>
          <p:nvPr/>
        </p:nvGrpSpPr>
        <p:grpSpPr>
          <a:xfrm>
            <a:off x="6539956" y="3883441"/>
            <a:ext cx="2424737" cy="988897"/>
            <a:chOff x="-499931" y="1121722"/>
            <a:chExt cx="3859356" cy="988897"/>
          </a:xfrm>
        </p:grpSpPr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46E776B0-6C39-4188-AE78-6CD949549438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EF11C8BB-EB82-4C4F-A02B-9E185CEB5DD4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sp>
        <p:nvSpPr>
          <p:cNvPr id="113" name="Flowchart: Punched Tape 112">
            <a:extLst>
              <a:ext uri="{FF2B5EF4-FFF2-40B4-BE49-F238E27FC236}">
                <a16:creationId xmlns:a16="http://schemas.microsoft.com/office/drawing/2014/main" id="{0AD8369C-9083-4B45-ACB5-0744AA076116}"/>
              </a:ext>
            </a:extLst>
          </p:cNvPr>
          <p:cNvSpPr/>
          <p:nvPr/>
        </p:nvSpPr>
        <p:spPr>
          <a:xfrm>
            <a:off x="9029700" y="1820164"/>
            <a:ext cx="1771650" cy="986947"/>
          </a:xfrm>
          <a:prstGeom prst="flowChartPunchedTap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: Top Corners Rounded 113">
            <a:extLst>
              <a:ext uri="{FF2B5EF4-FFF2-40B4-BE49-F238E27FC236}">
                <a16:creationId xmlns:a16="http://schemas.microsoft.com/office/drawing/2014/main" id="{6D74FDE3-FC04-45C8-A5EB-1F03CFBC412B}"/>
              </a:ext>
            </a:extLst>
          </p:cNvPr>
          <p:cNvSpPr/>
          <p:nvPr/>
        </p:nvSpPr>
        <p:spPr>
          <a:xfrm>
            <a:off x="8896349" y="1654587"/>
            <a:ext cx="133351" cy="259471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7CF91938-F892-4E5B-B36B-8E4DEB87FFCC}"/>
              </a:ext>
            </a:extLst>
          </p:cNvPr>
          <p:cNvGrpSpPr/>
          <p:nvPr/>
        </p:nvGrpSpPr>
        <p:grpSpPr>
          <a:xfrm>
            <a:off x="9149806" y="3260401"/>
            <a:ext cx="2424737" cy="988897"/>
            <a:chOff x="-499931" y="1121722"/>
            <a:chExt cx="3859356" cy="988897"/>
          </a:xfrm>
        </p:grpSpPr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A0A96092-9491-402C-AFA2-EDF1F19F3BCC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B861D867-1834-4CD5-B101-F2B83F3267A4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sp>
        <p:nvSpPr>
          <p:cNvPr id="118" name="Teardrop 1">
            <a:extLst>
              <a:ext uri="{FF2B5EF4-FFF2-40B4-BE49-F238E27FC236}">
                <a16:creationId xmlns:a16="http://schemas.microsoft.com/office/drawing/2014/main" id="{8C04D7EF-D144-4F73-9C0A-09FF1FD73504}"/>
              </a:ext>
            </a:extLst>
          </p:cNvPr>
          <p:cNvSpPr/>
          <p:nvPr/>
        </p:nvSpPr>
        <p:spPr>
          <a:xfrm rot="18805991">
            <a:off x="4488799" y="3376216"/>
            <a:ext cx="420098" cy="415715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9" name="Round Same Side Corner Rectangle 11">
            <a:extLst>
              <a:ext uri="{FF2B5EF4-FFF2-40B4-BE49-F238E27FC236}">
                <a16:creationId xmlns:a16="http://schemas.microsoft.com/office/drawing/2014/main" id="{A7092758-7CD3-4264-9CDB-E51A8A216F72}"/>
              </a:ext>
            </a:extLst>
          </p:cNvPr>
          <p:cNvSpPr>
            <a:spLocks noChangeAspect="1"/>
          </p:cNvSpPr>
          <p:nvPr/>
        </p:nvSpPr>
        <p:spPr>
          <a:xfrm rot="9900000">
            <a:off x="7088269" y="2752032"/>
            <a:ext cx="434812" cy="369290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0" name="Rounded Rectangle 27">
            <a:extLst>
              <a:ext uri="{FF2B5EF4-FFF2-40B4-BE49-F238E27FC236}">
                <a16:creationId xmlns:a16="http://schemas.microsoft.com/office/drawing/2014/main" id="{8BF68C73-79E8-43A3-BFA3-8E7D4E266E41}"/>
              </a:ext>
            </a:extLst>
          </p:cNvPr>
          <p:cNvSpPr/>
          <p:nvPr/>
        </p:nvSpPr>
        <p:spPr>
          <a:xfrm>
            <a:off x="9715184" y="2159748"/>
            <a:ext cx="400682" cy="30777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1" name="Isosceles Triangle 51">
            <a:extLst>
              <a:ext uri="{FF2B5EF4-FFF2-40B4-BE49-F238E27FC236}">
                <a16:creationId xmlns:a16="http://schemas.microsoft.com/office/drawing/2014/main" id="{AD5CD97A-2D1D-4483-B82D-E859A0D25B50}"/>
              </a:ext>
            </a:extLst>
          </p:cNvPr>
          <p:cNvSpPr/>
          <p:nvPr/>
        </p:nvSpPr>
        <p:spPr>
          <a:xfrm>
            <a:off x="1904999" y="4093508"/>
            <a:ext cx="340192" cy="249465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11375</TotalTime>
  <Words>96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73</cp:revision>
  <dcterms:created xsi:type="dcterms:W3CDTF">2018-02-18T19:39:47Z</dcterms:created>
  <dcterms:modified xsi:type="dcterms:W3CDTF">2021-04-14T07:00:21Z</dcterms:modified>
</cp:coreProperties>
</file>