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49" name="TextBox 1348">
            <a:extLst>
              <a:ext uri="{FF2B5EF4-FFF2-40B4-BE49-F238E27FC236}">
                <a16:creationId xmlns:a16="http://schemas.microsoft.com/office/drawing/2014/main" id="{EAF13A9E-CEE5-442A-AE94-1F4319C0BD5A}"/>
              </a:ext>
            </a:extLst>
          </p:cNvPr>
          <p:cNvSpPr txBox="1"/>
          <p:nvPr/>
        </p:nvSpPr>
        <p:spPr>
          <a:xfrm>
            <a:off x="1146738" y="396542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350" name="TextBox 1349">
            <a:extLst>
              <a:ext uri="{FF2B5EF4-FFF2-40B4-BE49-F238E27FC236}">
                <a16:creationId xmlns:a16="http://schemas.microsoft.com/office/drawing/2014/main" id="{A018C78D-DE98-439C-93C1-D8946BD38EC1}"/>
              </a:ext>
            </a:extLst>
          </p:cNvPr>
          <p:cNvSpPr txBox="1"/>
          <p:nvPr/>
        </p:nvSpPr>
        <p:spPr>
          <a:xfrm>
            <a:off x="4894492" y="396542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351" name="TextBox 1350">
            <a:extLst>
              <a:ext uri="{FF2B5EF4-FFF2-40B4-BE49-F238E27FC236}">
                <a16:creationId xmlns:a16="http://schemas.microsoft.com/office/drawing/2014/main" id="{D3FD6937-E4AE-410A-9EBC-8F9DDBCDD958}"/>
              </a:ext>
            </a:extLst>
          </p:cNvPr>
          <p:cNvSpPr txBox="1"/>
          <p:nvPr/>
        </p:nvSpPr>
        <p:spPr>
          <a:xfrm>
            <a:off x="8642245" y="396542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352" name="TextBox 1351">
            <a:extLst>
              <a:ext uri="{FF2B5EF4-FFF2-40B4-BE49-F238E27FC236}">
                <a16:creationId xmlns:a16="http://schemas.microsoft.com/office/drawing/2014/main" id="{14996CCC-708C-4D23-AF52-BFF9C3093FAA}"/>
              </a:ext>
            </a:extLst>
          </p:cNvPr>
          <p:cNvSpPr txBox="1"/>
          <p:nvPr/>
        </p:nvSpPr>
        <p:spPr>
          <a:xfrm>
            <a:off x="3020615" y="396542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353" name="TextBox 1352">
            <a:extLst>
              <a:ext uri="{FF2B5EF4-FFF2-40B4-BE49-F238E27FC236}">
                <a16:creationId xmlns:a16="http://schemas.microsoft.com/office/drawing/2014/main" id="{D268D0E6-CB9F-4428-8188-1D915A3BABAE}"/>
              </a:ext>
            </a:extLst>
          </p:cNvPr>
          <p:cNvSpPr txBox="1"/>
          <p:nvPr/>
        </p:nvSpPr>
        <p:spPr>
          <a:xfrm>
            <a:off x="6768369" y="396542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354" name="Group 1353">
            <a:extLst>
              <a:ext uri="{FF2B5EF4-FFF2-40B4-BE49-F238E27FC236}">
                <a16:creationId xmlns:a16="http://schemas.microsoft.com/office/drawing/2014/main" id="{CBCD421C-BE64-40C1-A1EB-EF63C78B6655}"/>
              </a:ext>
            </a:extLst>
          </p:cNvPr>
          <p:cNvGrpSpPr/>
          <p:nvPr/>
        </p:nvGrpSpPr>
        <p:grpSpPr>
          <a:xfrm>
            <a:off x="995881" y="3471809"/>
            <a:ext cx="10336259" cy="547430"/>
            <a:chOff x="940255" y="3646062"/>
            <a:chExt cx="10391885" cy="550376"/>
          </a:xfrm>
        </p:grpSpPr>
        <p:sp>
          <p:nvSpPr>
            <p:cNvPr id="1355" name="Oval 1354">
              <a:extLst>
                <a:ext uri="{FF2B5EF4-FFF2-40B4-BE49-F238E27FC236}">
                  <a16:creationId xmlns:a16="http://schemas.microsoft.com/office/drawing/2014/main" id="{D026C8A4-6366-44BE-A4E3-3B3DD6F0164A}"/>
                </a:ext>
              </a:extLst>
            </p:cNvPr>
            <p:cNvSpPr/>
            <p:nvPr/>
          </p:nvSpPr>
          <p:spPr>
            <a:xfrm>
              <a:off x="94025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56" name="Oval 1355">
              <a:extLst>
                <a:ext uri="{FF2B5EF4-FFF2-40B4-BE49-F238E27FC236}">
                  <a16:creationId xmlns:a16="http://schemas.microsoft.com/office/drawing/2014/main" id="{7887FB07-4AAC-492B-9582-1F213151FDB6}"/>
                </a:ext>
              </a:extLst>
            </p:cNvPr>
            <p:cNvSpPr/>
            <p:nvPr/>
          </p:nvSpPr>
          <p:spPr>
            <a:xfrm>
              <a:off x="122823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57" name="Oval 1356">
              <a:extLst>
                <a:ext uri="{FF2B5EF4-FFF2-40B4-BE49-F238E27FC236}">
                  <a16:creationId xmlns:a16="http://schemas.microsoft.com/office/drawing/2014/main" id="{B81763FC-D11E-4AB9-9376-60C674ACCD4C}"/>
                </a:ext>
              </a:extLst>
            </p:cNvPr>
            <p:cNvSpPr/>
            <p:nvPr/>
          </p:nvSpPr>
          <p:spPr>
            <a:xfrm>
              <a:off x="195659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58" name="Oval 1357">
              <a:extLst>
                <a:ext uri="{FF2B5EF4-FFF2-40B4-BE49-F238E27FC236}">
                  <a16:creationId xmlns:a16="http://schemas.microsoft.com/office/drawing/2014/main" id="{42FB0DF8-2412-4316-BD1B-92E85C51A6BE}"/>
                </a:ext>
              </a:extLst>
            </p:cNvPr>
            <p:cNvSpPr/>
            <p:nvPr/>
          </p:nvSpPr>
          <p:spPr>
            <a:xfrm>
              <a:off x="253256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59" name="Oval 1358">
              <a:extLst>
                <a:ext uri="{FF2B5EF4-FFF2-40B4-BE49-F238E27FC236}">
                  <a16:creationId xmlns:a16="http://schemas.microsoft.com/office/drawing/2014/main" id="{908A6067-FC9D-485F-90C6-0AC11413242A}"/>
                </a:ext>
              </a:extLst>
            </p:cNvPr>
            <p:cNvSpPr/>
            <p:nvPr/>
          </p:nvSpPr>
          <p:spPr>
            <a:xfrm>
              <a:off x="2820541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0" name="Oval 1359">
              <a:extLst>
                <a:ext uri="{FF2B5EF4-FFF2-40B4-BE49-F238E27FC236}">
                  <a16:creationId xmlns:a16="http://schemas.microsoft.com/office/drawing/2014/main" id="{20694745-3925-4FE7-841F-E43F8ACC0538}"/>
                </a:ext>
              </a:extLst>
            </p:cNvPr>
            <p:cNvSpPr/>
            <p:nvPr/>
          </p:nvSpPr>
          <p:spPr>
            <a:xfrm>
              <a:off x="310852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1" name="Oval 1360">
              <a:extLst>
                <a:ext uri="{FF2B5EF4-FFF2-40B4-BE49-F238E27FC236}">
                  <a16:creationId xmlns:a16="http://schemas.microsoft.com/office/drawing/2014/main" id="{14D7C385-4E58-47C0-BAD3-DACC15A29291}"/>
                </a:ext>
              </a:extLst>
            </p:cNvPr>
            <p:cNvSpPr/>
            <p:nvPr/>
          </p:nvSpPr>
          <p:spPr>
            <a:xfrm>
              <a:off x="383688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2" name="Oval 1361">
              <a:extLst>
                <a:ext uri="{FF2B5EF4-FFF2-40B4-BE49-F238E27FC236}">
                  <a16:creationId xmlns:a16="http://schemas.microsoft.com/office/drawing/2014/main" id="{62342312-9E54-4CA9-9F63-AB9B1C4D02A7}"/>
                </a:ext>
              </a:extLst>
            </p:cNvPr>
            <p:cNvSpPr/>
            <p:nvPr/>
          </p:nvSpPr>
          <p:spPr>
            <a:xfrm>
              <a:off x="441284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3" name="Oval 1362">
              <a:extLst>
                <a:ext uri="{FF2B5EF4-FFF2-40B4-BE49-F238E27FC236}">
                  <a16:creationId xmlns:a16="http://schemas.microsoft.com/office/drawing/2014/main" id="{0E91D675-CF48-4D81-A616-536340818FFC}"/>
                </a:ext>
              </a:extLst>
            </p:cNvPr>
            <p:cNvSpPr/>
            <p:nvPr/>
          </p:nvSpPr>
          <p:spPr>
            <a:xfrm>
              <a:off x="4700827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4" name="Oval 1363">
              <a:extLst>
                <a:ext uri="{FF2B5EF4-FFF2-40B4-BE49-F238E27FC236}">
                  <a16:creationId xmlns:a16="http://schemas.microsoft.com/office/drawing/2014/main" id="{8784D333-93E2-4737-A6F4-64F76F10A9EC}"/>
                </a:ext>
              </a:extLst>
            </p:cNvPr>
            <p:cNvSpPr/>
            <p:nvPr/>
          </p:nvSpPr>
          <p:spPr>
            <a:xfrm>
              <a:off x="498880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5" name="Oval 1364">
              <a:extLst>
                <a:ext uri="{FF2B5EF4-FFF2-40B4-BE49-F238E27FC236}">
                  <a16:creationId xmlns:a16="http://schemas.microsoft.com/office/drawing/2014/main" id="{79BC444B-30A4-408B-9B58-81E7DB216459}"/>
                </a:ext>
              </a:extLst>
            </p:cNvPr>
            <p:cNvSpPr/>
            <p:nvPr/>
          </p:nvSpPr>
          <p:spPr>
            <a:xfrm>
              <a:off x="571717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6" name="Oval 1365">
              <a:extLst>
                <a:ext uri="{FF2B5EF4-FFF2-40B4-BE49-F238E27FC236}">
                  <a16:creationId xmlns:a16="http://schemas.microsoft.com/office/drawing/2014/main" id="{37936283-2220-440B-BE8B-F956A4141A29}"/>
                </a:ext>
              </a:extLst>
            </p:cNvPr>
            <p:cNvSpPr/>
            <p:nvPr/>
          </p:nvSpPr>
          <p:spPr>
            <a:xfrm>
              <a:off x="629313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7" name="Oval 1366">
              <a:extLst>
                <a:ext uri="{FF2B5EF4-FFF2-40B4-BE49-F238E27FC236}">
                  <a16:creationId xmlns:a16="http://schemas.microsoft.com/office/drawing/2014/main" id="{27DBCA7E-2543-4E77-A414-E68CA4A29D5B}"/>
                </a:ext>
              </a:extLst>
            </p:cNvPr>
            <p:cNvSpPr/>
            <p:nvPr/>
          </p:nvSpPr>
          <p:spPr>
            <a:xfrm>
              <a:off x="6581113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8" name="Oval 1367">
              <a:extLst>
                <a:ext uri="{FF2B5EF4-FFF2-40B4-BE49-F238E27FC236}">
                  <a16:creationId xmlns:a16="http://schemas.microsoft.com/office/drawing/2014/main" id="{A09B9947-F987-44C1-94C0-7F56BEAEE884}"/>
                </a:ext>
              </a:extLst>
            </p:cNvPr>
            <p:cNvSpPr/>
            <p:nvPr/>
          </p:nvSpPr>
          <p:spPr>
            <a:xfrm>
              <a:off x="686909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69" name="Oval 1368">
              <a:extLst>
                <a:ext uri="{FF2B5EF4-FFF2-40B4-BE49-F238E27FC236}">
                  <a16:creationId xmlns:a16="http://schemas.microsoft.com/office/drawing/2014/main" id="{DE459684-226D-402D-9176-D272F2066116}"/>
                </a:ext>
              </a:extLst>
            </p:cNvPr>
            <p:cNvSpPr/>
            <p:nvPr/>
          </p:nvSpPr>
          <p:spPr>
            <a:xfrm>
              <a:off x="7597456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0" name="Oval 1369">
              <a:extLst>
                <a:ext uri="{FF2B5EF4-FFF2-40B4-BE49-F238E27FC236}">
                  <a16:creationId xmlns:a16="http://schemas.microsoft.com/office/drawing/2014/main" id="{3F8CACB0-B16C-4EA5-84FE-EAEDA488363C}"/>
                </a:ext>
              </a:extLst>
            </p:cNvPr>
            <p:cNvSpPr/>
            <p:nvPr/>
          </p:nvSpPr>
          <p:spPr>
            <a:xfrm>
              <a:off x="8173418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1" name="Oval 1370">
              <a:extLst>
                <a:ext uri="{FF2B5EF4-FFF2-40B4-BE49-F238E27FC236}">
                  <a16:creationId xmlns:a16="http://schemas.microsoft.com/office/drawing/2014/main" id="{B3558348-503E-4B9E-AE4A-6E6BA780E7E1}"/>
                </a:ext>
              </a:extLst>
            </p:cNvPr>
            <p:cNvSpPr/>
            <p:nvPr/>
          </p:nvSpPr>
          <p:spPr>
            <a:xfrm>
              <a:off x="8461399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2" name="Oval 1371">
              <a:extLst>
                <a:ext uri="{FF2B5EF4-FFF2-40B4-BE49-F238E27FC236}">
                  <a16:creationId xmlns:a16="http://schemas.microsoft.com/office/drawing/2014/main" id="{EC5B8B7C-B115-4904-8648-5DA4956B2200}"/>
                </a:ext>
              </a:extLst>
            </p:cNvPr>
            <p:cNvSpPr/>
            <p:nvPr/>
          </p:nvSpPr>
          <p:spPr>
            <a:xfrm>
              <a:off x="874938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3" name="Oval 1372">
              <a:extLst>
                <a:ext uri="{FF2B5EF4-FFF2-40B4-BE49-F238E27FC236}">
                  <a16:creationId xmlns:a16="http://schemas.microsoft.com/office/drawing/2014/main" id="{171771C7-39EF-4258-B2FF-F90F1435B9BD}"/>
                </a:ext>
              </a:extLst>
            </p:cNvPr>
            <p:cNvSpPr/>
            <p:nvPr/>
          </p:nvSpPr>
          <p:spPr>
            <a:xfrm>
              <a:off x="9477742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pSp>
          <p:nvGrpSpPr>
            <p:cNvPr id="1374" name="Group 1373">
              <a:extLst>
                <a:ext uri="{FF2B5EF4-FFF2-40B4-BE49-F238E27FC236}">
                  <a16:creationId xmlns:a16="http://schemas.microsoft.com/office/drawing/2014/main" id="{C8C86020-7FCE-45F8-AF96-8D2413206BC4}"/>
                </a:ext>
              </a:extLst>
            </p:cNvPr>
            <p:cNvGrpSpPr/>
            <p:nvPr/>
          </p:nvGrpSpPr>
          <p:grpSpPr>
            <a:xfrm>
              <a:off x="10640654" y="3646062"/>
              <a:ext cx="691486" cy="550376"/>
              <a:chOff x="6546734" y="4469326"/>
              <a:chExt cx="691486" cy="550376"/>
            </a:xfrm>
            <a:solidFill>
              <a:schemeClr val="bg1">
                <a:lumMod val="75000"/>
              </a:schemeClr>
            </a:solidFill>
          </p:grpSpPr>
          <p:sp>
            <p:nvSpPr>
              <p:cNvPr id="1388" name="Rounded Rectangle 25">
                <a:extLst>
                  <a:ext uri="{FF2B5EF4-FFF2-40B4-BE49-F238E27FC236}">
                    <a16:creationId xmlns:a16="http://schemas.microsoft.com/office/drawing/2014/main" id="{2DC988AA-6957-47C6-97C9-68E884CA4663}"/>
                  </a:ext>
                </a:extLst>
              </p:cNvPr>
              <p:cNvSpPr/>
              <p:nvPr/>
            </p:nvSpPr>
            <p:spPr>
              <a:xfrm rot="2624939">
                <a:off x="6546734" y="4469326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389" name="Rounded Rectangle 26">
                <a:extLst>
                  <a:ext uri="{FF2B5EF4-FFF2-40B4-BE49-F238E27FC236}">
                    <a16:creationId xmlns:a16="http://schemas.microsoft.com/office/drawing/2014/main" id="{3BB13DE3-349B-43BC-9AE9-B0147AA003D3}"/>
                  </a:ext>
                </a:extLst>
              </p:cNvPr>
              <p:cNvSpPr/>
              <p:nvPr/>
            </p:nvSpPr>
            <p:spPr>
              <a:xfrm rot="18900000">
                <a:off x="6555378" y="4839702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1375" name="Oval 1374">
              <a:extLst>
                <a:ext uri="{FF2B5EF4-FFF2-40B4-BE49-F238E27FC236}">
                  <a16:creationId xmlns:a16="http://schemas.microsoft.com/office/drawing/2014/main" id="{594B08C6-AED8-4CF0-9CB4-9ACD20C8C224}"/>
                </a:ext>
              </a:extLst>
            </p:cNvPr>
            <p:cNvSpPr/>
            <p:nvPr/>
          </p:nvSpPr>
          <p:spPr>
            <a:xfrm>
              <a:off x="1516217" y="3734345"/>
              <a:ext cx="368424" cy="36842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6" name="Oval 1375">
              <a:extLst>
                <a:ext uri="{FF2B5EF4-FFF2-40B4-BE49-F238E27FC236}">
                  <a16:creationId xmlns:a16="http://schemas.microsoft.com/office/drawing/2014/main" id="{43B52484-F196-4663-BAA3-A8F77E17C4C8}"/>
                </a:ext>
              </a:extLst>
            </p:cNvPr>
            <p:cNvSpPr/>
            <p:nvPr/>
          </p:nvSpPr>
          <p:spPr>
            <a:xfrm>
              <a:off x="3396503" y="3734345"/>
              <a:ext cx="368424" cy="3684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7" name="Oval 1376">
              <a:extLst>
                <a:ext uri="{FF2B5EF4-FFF2-40B4-BE49-F238E27FC236}">
                  <a16:creationId xmlns:a16="http://schemas.microsoft.com/office/drawing/2014/main" id="{D0A31E72-88F1-4C14-89CE-94E19666A067}"/>
                </a:ext>
              </a:extLst>
            </p:cNvPr>
            <p:cNvSpPr/>
            <p:nvPr/>
          </p:nvSpPr>
          <p:spPr>
            <a:xfrm>
              <a:off x="5276789" y="3734345"/>
              <a:ext cx="368424" cy="36842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8" name="Oval 1377">
              <a:extLst>
                <a:ext uri="{FF2B5EF4-FFF2-40B4-BE49-F238E27FC236}">
                  <a16:creationId xmlns:a16="http://schemas.microsoft.com/office/drawing/2014/main" id="{7B5F2032-EA95-48AC-A042-1B557B65C068}"/>
                </a:ext>
              </a:extLst>
            </p:cNvPr>
            <p:cNvSpPr/>
            <p:nvPr/>
          </p:nvSpPr>
          <p:spPr>
            <a:xfrm>
              <a:off x="7157075" y="3734345"/>
              <a:ext cx="368424" cy="36842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79" name="Oval 1378">
              <a:extLst>
                <a:ext uri="{FF2B5EF4-FFF2-40B4-BE49-F238E27FC236}">
                  <a16:creationId xmlns:a16="http://schemas.microsoft.com/office/drawing/2014/main" id="{2A91DA5D-BD9A-4C79-BC3C-4AA0CF565947}"/>
                </a:ext>
              </a:extLst>
            </p:cNvPr>
            <p:cNvSpPr/>
            <p:nvPr/>
          </p:nvSpPr>
          <p:spPr>
            <a:xfrm>
              <a:off x="9037361" y="3734345"/>
              <a:ext cx="368424" cy="36842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0" name="Oval 1379">
              <a:extLst>
                <a:ext uri="{FF2B5EF4-FFF2-40B4-BE49-F238E27FC236}">
                  <a16:creationId xmlns:a16="http://schemas.microsoft.com/office/drawing/2014/main" id="{75CE5F65-3DD7-4C02-8FD0-537D41A51CAC}"/>
                </a:ext>
              </a:extLst>
            </p:cNvPr>
            <p:cNvSpPr/>
            <p:nvPr/>
          </p:nvSpPr>
          <p:spPr>
            <a:xfrm>
              <a:off x="10053704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1" name="Oval 1380">
              <a:extLst>
                <a:ext uri="{FF2B5EF4-FFF2-40B4-BE49-F238E27FC236}">
                  <a16:creationId xmlns:a16="http://schemas.microsoft.com/office/drawing/2014/main" id="{A00C7CDA-69D6-48E8-B2B4-5678D7E65BB0}"/>
                </a:ext>
              </a:extLst>
            </p:cNvPr>
            <p:cNvSpPr/>
            <p:nvPr/>
          </p:nvSpPr>
          <p:spPr>
            <a:xfrm>
              <a:off x="1034168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2" name="Oval 1381">
              <a:extLst>
                <a:ext uri="{FF2B5EF4-FFF2-40B4-BE49-F238E27FC236}">
                  <a16:creationId xmlns:a16="http://schemas.microsoft.com/office/drawing/2014/main" id="{1C4FEE2A-BBCD-41A2-8B2D-7694276AF0E9}"/>
                </a:ext>
              </a:extLst>
            </p:cNvPr>
            <p:cNvSpPr/>
            <p:nvPr/>
          </p:nvSpPr>
          <p:spPr>
            <a:xfrm>
              <a:off x="10629660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3" name="Oval 5">
              <a:extLst>
                <a:ext uri="{FF2B5EF4-FFF2-40B4-BE49-F238E27FC236}">
                  <a16:creationId xmlns:a16="http://schemas.microsoft.com/office/drawing/2014/main" id="{5D45D974-0016-4DF0-9FA9-1B4974F82025}"/>
                </a:ext>
              </a:extLst>
            </p:cNvPr>
            <p:cNvSpPr/>
            <p:nvPr/>
          </p:nvSpPr>
          <p:spPr>
            <a:xfrm>
              <a:off x="2244579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4" name="Oval 9">
              <a:extLst>
                <a:ext uri="{FF2B5EF4-FFF2-40B4-BE49-F238E27FC236}">
                  <a16:creationId xmlns:a16="http://schemas.microsoft.com/office/drawing/2014/main" id="{A2E0A065-AFFF-4D5D-88E9-062544C5BEC0}"/>
                </a:ext>
              </a:extLst>
            </p:cNvPr>
            <p:cNvSpPr/>
            <p:nvPr/>
          </p:nvSpPr>
          <p:spPr>
            <a:xfrm>
              <a:off x="4124865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5" name="Oval 13">
              <a:extLst>
                <a:ext uri="{FF2B5EF4-FFF2-40B4-BE49-F238E27FC236}">
                  <a16:creationId xmlns:a16="http://schemas.microsoft.com/office/drawing/2014/main" id="{DF6C68FF-80B9-4046-A0D8-C635E24F7082}"/>
                </a:ext>
              </a:extLst>
            </p:cNvPr>
            <p:cNvSpPr/>
            <p:nvPr/>
          </p:nvSpPr>
          <p:spPr>
            <a:xfrm>
              <a:off x="6005151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6" name="Oval 17">
              <a:extLst>
                <a:ext uri="{FF2B5EF4-FFF2-40B4-BE49-F238E27FC236}">
                  <a16:creationId xmlns:a16="http://schemas.microsoft.com/office/drawing/2014/main" id="{E490576E-BEB3-46E6-B385-4E4F936C6545}"/>
                </a:ext>
              </a:extLst>
            </p:cNvPr>
            <p:cNvSpPr/>
            <p:nvPr/>
          </p:nvSpPr>
          <p:spPr>
            <a:xfrm>
              <a:off x="7885437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7" name="Oval 21">
              <a:extLst>
                <a:ext uri="{FF2B5EF4-FFF2-40B4-BE49-F238E27FC236}">
                  <a16:creationId xmlns:a16="http://schemas.microsoft.com/office/drawing/2014/main" id="{0D1312CD-2535-4933-B174-8B4BFB725DB5}"/>
                </a:ext>
              </a:extLst>
            </p:cNvPr>
            <p:cNvSpPr/>
            <p:nvPr/>
          </p:nvSpPr>
          <p:spPr>
            <a:xfrm>
              <a:off x="9765723" y="3810545"/>
              <a:ext cx="216024" cy="21602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390" name="Group 1389">
            <a:extLst>
              <a:ext uri="{FF2B5EF4-FFF2-40B4-BE49-F238E27FC236}">
                <a16:creationId xmlns:a16="http://schemas.microsoft.com/office/drawing/2014/main" id="{C2FEC876-0231-44F8-BAC4-48E866884F33}"/>
              </a:ext>
            </a:extLst>
          </p:cNvPr>
          <p:cNvGrpSpPr/>
          <p:nvPr/>
        </p:nvGrpSpPr>
        <p:grpSpPr>
          <a:xfrm flipH="1">
            <a:off x="1099594" y="2192635"/>
            <a:ext cx="1736260" cy="1260895"/>
            <a:chOff x="1125298" y="2392458"/>
            <a:chExt cx="1736260" cy="1260895"/>
          </a:xfrm>
        </p:grpSpPr>
        <p:sp>
          <p:nvSpPr>
            <p:cNvPr id="1391" name="Arrow: Pentagon 1390">
              <a:extLst>
                <a:ext uri="{FF2B5EF4-FFF2-40B4-BE49-F238E27FC236}">
                  <a16:creationId xmlns:a16="http://schemas.microsoft.com/office/drawing/2014/main" id="{5BD27121-1346-4394-AC66-B33CACDDA641}"/>
                </a:ext>
              </a:extLst>
            </p:cNvPr>
            <p:cNvSpPr/>
            <p:nvPr/>
          </p:nvSpPr>
          <p:spPr>
            <a:xfrm flipH="1">
              <a:off x="1125298" y="2392458"/>
              <a:ext cx="1733977" cy="724247"/>
            </a:xfrm>
            <a:prstGeom prst="homePlat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2" name="Isosceles Triangle 44">
              <a:extLst>
                <a:ext uri="{FF2B5EF4-FFF2-40B4-BE49-F238E27FC236}">
                  <a16:creationId xmlns:a16="http://schemas.microsoft.com/office/drawing/2014/main" id="{B1E366AB-644D-482C-B585-BBB1C33A5418}"/>
                </a:ext>
              </a:extLst>
            </p:cNvPr>
            <p:cNvSpPr/>
            <p:nvPr/>
          </p:nvSpPr>
          <p:spPr>
            <a:xfrm rot="10800000" flipH="1">
              <a:off x="2277207" y="3116705"/>
              <a:ext cx="584351" cy="536648"/>
            </a:xfrm>
            <a:custGeom>
              <a:avLst/>
              <a:gdLst>
                <a:gd name="connsiteX0" fmla="*/ 0 w 312747"/>
                <a:gd name="connsiteY0" fmla="*/ 527594 h 527594"/>
                <a:gd name="connsiteX1" fmla="*/ 0 w 312747"/>
                <a:gd name="connsiteY1" fmla="*/ 0 h 527594"/>
                <a:gd name="connsiteX2" fmla="*/ 312747 w 312747"/>
                <a:gd name="connsiteY2" fmla="*/ 527594 h 527594"/>
                <a:gd name="connsiteX3" fmla="*/ 0 w 312747"/>
                <a:gd name="connsiteY3" fmla="*/ 527594 h 527594"/>
                <a:gd name="connsiteX0" fmla="*/ 271604 w 584351"/>
                <a:gd name="connsiteY0" fmla="*/ 536648 h 536648"/>
                <a:gd name="connsiteX1" fmla="*/ 0 w 584351"/>
                <a:gd name="connsiteY1" fmla="*/ 0 h 536648"/>
                <a:gd name="connsiteX2" fmla="*/ 584351 w 584351"/>
                <a:gd name="connsiteY2" fmla="*/ 536648 h 536648"/>
                <a:gd name="connsiteX3" fmla="*/ 271604 w 584351"/>
                <a:gd name="connsiteY3" fmla="*/ 536648 h 5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351" h="536648">
                  <a:moveTo>
                    <a:pt x="271604" y="536648"/>
                  </a:moveTo>
                  <a:lnTo>
                    <a:pt x="0" y="0"/>
                  </a:lnTo>
                  <a:lnTo>
                    <a:pt x="584351" y="536648"/>
                  </a:lnTo>
                  <a:lnTo>
                    <a:pt x="271604" y="536648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3" name="Group 1392">
            <a:extLst>
              <a:ext uri="{FF2B5EF4-FFF2-40B4-BE49-F238E27FC236}">
                <a16:creationId xmlns:a16="http://schemas.microsoft.com/office/drawing/2014/main" id="{1D47745A-2A7E-4112-9E15-BA4DFACFBA3E}"/>
              </a:ext>
            </a:extLst>
          </p:cNvPr>
          <p:cNvGrpSpPr/>
          <p:nvPr/>
        </p:nvGrpSpPr>
        <p:grpSpPr>
          <a:xfrm flipH="1">
            <a:off x="2977377" y="2192635"/>
            <a:ext cx="1736260" cy="1260895"/>
            <a:chOff x="1125298" y="2392458"/>
            <a:chExt cx="1736260" cy="1260895"/>
          </a:xfrm>
        </p:grpSpPr>
        <p:sp>
          <p:nvSpPr>
            <p:cNvPr id="1394" name="Arrow: Pentagon 1393">
              <a:extLst>
                <a:ext uri="{FF2B5EF4-FFF2-40B4-BE49-F238E27FC236}">
                  <a16:creationId xmlns:a16="http://schemas.microsoft.com/office/drawing/2014/main" id="{38A97053-3AB7-4723-938E-8AF380ADE1FD}"/>
                </a:ext>
              </a:extLst>
            </p:cNvPr>
            <p:cNvSpPr/>
            <p:nvPr/>
          </p:nvSpPr>
          <p:spPr>
            <a:xfrm flipH="1">
              <a:off x="1125298" y="2392458"/>
              <a:ext cx="1733977" cy="724247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5" name="Isosceles Triangle 44">
              <a:extLst>
                <a:ext uri="{FF2B5EF4-FFF2-40B4-BE49-F238E27FC236}">
                  <a16:creationId xmlns:a16="http://schemas.microsoft.com/office/drawing/2014/main" id="{F4B377A6-84B2-42EF-B722-CF6A3AF7C4B7}"/>
                </a:ext>
              </a:extLst>
            </p:cNvPr>
            <p:cNvSpPr/>
            <p:nvPr/>
          </p:nvSpPr>
          <p:spPr>
            <a:xfrm rot="10800000" flipH="1">
              <a:off x="2277207" y="3116705"/>
              <a:ext cx="584351" cy="536648"/>
            </a:xfrm>
            <a:custGeom>
              <a:avLst/>
              <a:gdLst>
                <a:gd name="connsiteX0" fmla="*/ 0 w 312747"/>
                <a:gd name="connsiteY0" fmla="*/ 527594 h 527594"/>
                <a:gd name="connsiteX1" fmla="*/ 0 w 312747"/>
                <a:gd name="connsiteY1" fmla="*/ 0 h 527594"/>
                <a:gd name="connsiteX2" fmla="*/ 312747 w 312747"/>
                <a:gd name="connsiteY2" fmla="*/ 527594 h 527594"/>
                <a:gd name="connsiteX3" fmla="*/ 0 w 312747"/>
                <a:gd name="connsiteY3" fmla="*/ 527594 h 527594"/>
                <a:gd name="connsiteX0" fmla="*/ 271604 w 584351"/>
                <a:gd name="connsiteY0" fmla="*/ 536648 h 536648"/>
                <a:gd name="connsiteX1" fmla="*/ 0 w 584351"/>
                <a:gd name="connsiteY1" fmla="*/ 0 h 536648"/>
                <a:gd name="connsiteX2" fmla="*/ 584351 w 584351"/>
                <a:gd name="connsiteY2" fmla="*/ 536648 h 536648"/>
                <a:gd name="connsiteX3" fmla="*/ 271604 w 584351"/>
                <a:gd name="connsiteY3" fmla="*/ 536648 h 5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351" h="536648">
                  <a:moveTo>
                    <a:pt x="271604" y="536648"/>
                  </a:moveTo>
                  <a:lnTo>
                    <a:pt x="0" y="0"/>
                  </a:lnTo>
                  <a:lnTo>
                    <a:pt x="584351" y="536648"/>
                  </a:lnTo>
                  <a:lnTo>
                    <a:pt x="271604" y="53664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6" name="Group 1395">
            <a:extLst>
              <a:ext uri="{FF2B5EF4-FFF2-40B4-BE49-F238E27FC236}">
                <a16:creationId xmlns:a16="http://schemas.microsoft.com/office/drawing/2014/main" id="{E5377C3F-B83E-4814-A1C3-68FE63D23A10}"/>
              </a:ext>
            </a:extLst>
          </p:cNvPr>
          <p:cNvGrpSpPr/>
          <p:nvPr/>
        </p:nvGrpSpPr>
        <p:grpSpPr>
          <a:xfrm flipH="1">
            <a:off x="4855160" y="2192635"/>
            <a:ext cx="1736260" cy="1260895"/>
            <a:chOff x="1125298" y="2392458"/>
            <a:chExt cx="1736260" cy="1260895"/>
          </a:xfrm>
        </p:grpSpPr>
        <p:sp>
          <p:nvSpPr>
            <p:cNvPr id="1397" name="Arrow: Pentagon 1396">
              <a:extLst>
                <a:ext uri="{FF2B5EF4-FFF2-40B4-BE49-F238E27FC236}">
                  <a16:creationId xmlns:a16="http://schemas.microsoft.com/office/drawing/2014/main" id="{2B66ABF5-B547-43B4-9676-A30F268506B2}"/>
                </a:ext>
              </a:extLst>
            </p:cNvPr>
            <p:cNvSpPr/>
            <p:nvPr/>
          </p:nvSpPr>
          <p:spPr>
            <a:xfrm flipH="1">
              <a:off x="1125298" y="2392458"/>
              <a:ext cx="1733977" cy="724247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8" name="Isosceles Triangle 44">
              <a:extLst>
                <a:ext uri="{FF2B5EF4-FFF2-40B4-BE49-F238E27FC236}">
                  <a16:creationId xmlns:a16="http://schemas.microsoft.com/office/drawing/2014/main" id="{96363197-AF43-4129-952C-4E29ADF4B14D}"/>
                </a:ext>
              </a:extLst>
            </p:cNvPr>
            <p:cNvSpPr/>
            <p:nvPr/>
          </p:nvSpPr>
          <p:spPr>
            <a:xfrm rot="10800000" flipH="1">
              <a:off x="2277207" y="3116705"/>
              <a:ext cx="584351" cy="536648"/>
            </a:xfrm>
            <a:custGeom>
              <a:avLst/>
              <a:gdLst>
                <a:gd name="connsiteX0" fmla="*/ 0 w 312747"/>
                <a:gd name="connsiteY0" fmla="*/ 527594 h 527594"/>
                <a:gd name="connsiteX1" fmla="*/ 0 w 312747"/>
                <a:gd name="connsiteY1" fmla="*/ 0 h 527594"/>
                <a:gd name="connsiteX2" fmla="*/ 312747 w 312747"/>
                <a:gd name="connsiteY2" fmla="*/ 527594 h 527594"/>
                <a:gd name="connsiteX3" fmla="*/ 0 w 312747"/>
                <a:gd name="connsiteY3" fmla="*/ 527594 h 527594"/>
                <a:gd name="connsiteX0" fmla="*/ 271604 w 584351"/>
                <a:gd name="connsiteY0" fmla="*/ 536648 h 536648"/>
                <a:gd name="connsiteX1" fmla="*/ 0 w 584351"/>
                <a:gd name="connsiteY1" fmla="*/ 0 h 536648"/>
                <a:gd name="connsiteX2" fmla="*/ 584351 w 584351"/>
                <a:gd name="connsiteY2" fmla="*/ 536648 h 536648"/>
                <a:gd name="connsiteX3" fmla="*/ 271604 w 584351"/>
                <a:gd name="connsiteY3" fmla="*/ 536648 h 5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351" h="536648">
                  <a:moveTo>
                    <a:pt x="271604" y="536648"/>
                  </a:moveTo>
                  <a:lnTo>
                    <a:pt x="0" y="0"/>
                  </a:lnTo>
                  <a:lnTo>
                    <a:pt x="584351" y="536648"/>
                  </a:lnTo>
                  <a:lnTo>
                    <a:pt x="271604" y="536648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99" name="Group 1398">
            <a:extLst>
              <a:ext uri="{FF2B5EF4-FFF2-40B4-BE49-F238E27FC236}">
                <a16:creationId xmlns:a16="http://schemas.microsoft.com/office/drawing/2014/main" id="{056FDAD2-7A02-4133-AE91-3E1DD5153DD6}"/>
              </a:ext>
            </a:extLst>
          </p:cNvPr>
          <p:cNvGrpSpPr/>
          <p:nvPr/>
        </p:nvGrpSpPr>
        <p:grpSpPr>
          <a:xfrm flipH="1">
            <a:off x="6732943" y="2192635"/>
            <a:ext cx="1736260" cy="1260895"/>
            <a:chOff x="1125298" y="2392458"/>
            <a:chExt cx="1736260" cy="1260895"/>
          </a:xfrm>
        </p:grpSpPr>
        <p:sp>
          <p:nvSpPr>
            <p:cNvPr id="1400" name="Arrow: Pentagon 1399">
              <a:extLst>
                <a:ext uri="{FF2B5EF4-FFF2-40B4-BE49-F238E27FC236}">
                  <a16:creationId xmlns:a16="http://schemas.microsoft.com/office/drawing/2014/main" id="{4B5B5AB8-C187-4E47-8C64-6053CB609EE3}"/>
                </a:ext>
              </a:extLst>
            </p:cNvPr>
            <p:cNvSpPr/>
            <p:nvPr/>
          </p:nvSpPr>
          <p:spPr>
            <a:xfrm flipH="1">
              <a:off x="1125298" y="2392458"/>
              <a:ext cx="1733977" cy="724247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1" name="Isosceles Triangle 44">
              <a:extLst>
                <a:ext uri="{FF2B5EF4-FFF2-40B4-BE49-F238E27FC236}">
                  <a16:creationId xmlns:a16="http://schemas.microsoft.com/office/drawing/2014/main" id="{347F37BC-2461-4F4F-887B-E5F866140BF1}"/>
                </a:ext>
              </a:extLst>
            </p:cNvPr>
            <p:cNvSpPr/>
            <p:nvPr/>
          </p:nvSpPr>
          <p:spPr>
            <a:xfrm rot="10800000" flipH="1">
              <a:off x="2277207" y="3116705"/>
              <a:ext cx="584351" cy="536648"/>
            </a:xfrm>
            <a:custGeom>
              <a:avLst/>
              <a:gdLst>
                <a:gd name="connsiteX0" fmla="*/ 0 w 312747"/>
                <a:gd name="connsiteY0" fmla="*/ 527594 h 527594"/>
                <a:gd name="connsiteX1" fmla="*/ 0 w 312747"/>
                <a:gd name="connsiteY1" fmla="*/ 0 h 527594"/>
                <a:gd name="connsiteX2" fmla="*/ 312747 w 312747"/>
                <a:gd name="connsiteY2" fmla="*/ 527594 h 527594"/>
                <a:gd name="connsiteX3" fmla="*/ 0 w 312747"/>
                <a:gd name="connsiteY3" fmla="*/ 527594 h 527594"/>
                <a:gd name="connsiteX0" fmla="*/ 271604 w 584351"/>
                <a:gd name="connsiteY0" fmla="*/ 536648 h 536648"/>
                <a:gd name="connsiteX1" fmla="*/ 0 w 584351"/>
                <a:gd name="connsiteY1" fmla="*/ 0 h 536648"/>
                <a:gd name="connsiteX2" fmla="*/ 584351 w 584351"/>
                <a:gd name="connsiteY2" fmla="*/ 536648 h 536648"/>
                <a:gd name="connsiteX3" fmla="*/ 271604 w 584351"/>
                <a:gd name="connsiteY3" fmla="*/ 536648 h 5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351" h="536648">
                  <a:moveTo>
                    <a:pt x="271604" y="536648"/>
                  </a:moveTo>
                  <a:lnTo>
                    <a:pt x="0" y="0"/>
                  </a:lnTo>
                  <a:lnTo>
                    <a:pt x="584351" y="536648"/>
                  </a:lnTo>
                  <a:lnTo>
                    <a:pt x="271604" y="536648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02" name="Group 1401">
            <a:extLst>
              <a:ext uri="{FF2B5EF4-FFF2-40B4-BE49-F238E27FC236}">
                <a16:creationId xmlns:a16="http://schemas.microsoft.com/office/drawing/2014/main" id="{F548CD04-D5E5-4AF3-BDE2-7DE12AB126FB}"/>
              </a:ext>
            </a:extLst>
          </p:cNvPr>
          <p:cNvGrpSpPr/>
          <p:nvPr/>
        </p:nvGrpSpPr>
        <p:grpSpPr>
          <a:xfrm flipH="1">
            <a:off x="8610727" y="2192635"/>
            <a:ext cx="1736260" cy="1260895"/>
            <a:chOff x="1125298" y="2392458"/>
            <a:chExt cx="1736260" cy="1260895"/>
          </a:xfrm>
        </p:grpSpPr>
        <p:sp>
          <p:nvSpPr>
            <p:cNvPr id="1403" name="Arrow: Pentagon 1402">
              <a:extLst>
                <a:ext uri="{FF2B5EF4-FFF2-40B4-BE49-F238E27FC236}">
                  <a16:creationId xmlns:a16="http://schemas.microsoft.com/office/drawing/2014/main" id="{CB6115CB-813C-4DC4-97DC-07FC31600E24}"/>
                </a:ext>
              </a:extLst>
            </p:cNvPr>
            <p:cNvSpPr/>
            <p:nvPr/>
          </p:nvSpPr>
          <p:spPr>
            <a:xfrm flipH="1">
              <a:off x="1125298" y="2392458"/>
              <a:ext cx="1733977" cy="724247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4" name="Isosceles Triangle 44">
              <a:extLst>
                <a:ext uri="{FF2B5EF4-FFF2-40B4-BE49-F238E27FC236}">
                  <a16:creationId xmlns:a16="http://schemas.microsoft.com/office/drawing/2014/main" id="{63494161-1263-4E35-B9F2-AD4054CAE1FF}"/>
                </a:ext>
              </a:extLst>
            </p:cNvPr>
            <p:cNvSpPr/>
            <p:nvPr/>
          </p:nvSpPr>
          <p:spPr>
            <a:xfrm rot="10800000" flipH="1">
              <a:off x="2277207" y="3116705"/>
              <a:ext cx="584351" cy="536648"/>
            </a:xfrm>
            <a:custGeom>
              <a:avLst/>
              <a:gdLst>
                <a:gd name="connsiteX0" fmla="*/ 0 w 312747"/>
                <a:gd name="connsiteY0" fmla="*/ 527594 h 527594"/>
                <a:gd name="connsiteX1" fmla="*/ 0 w 312747"/>
                <a:gd name="connsiteY1" fmla="*/ 0 h 527594"/>
                <a:gd name="connsiteX2" fmla="*/ 312747 w 312747"/>
                <a:gd name="connsiteY2" fmla="*/ 527594 h 527594"/>
                <a:gd name="connsiteX3" fmla="*/ 0 w 312747"/>
                <a:gd name="connsiteY3" fmla="*/ 527594 h 527594"/>
                <a:gd name="connsiteX0" fmla="*/ 271604 w 584351"/>
                <a:gd name="connsiteY0" fmla="*/ 536648 h 536648"/>
                <a:gd name="connsiteX1" fmla="*/ 0 w 584351"/>
                <a:gd name="connsiteY1" fmla="*/ 0 h 536648"/>
                <a:gd name="connsiteX2" fmla="*/ 584351 w 584351"/>
                <a:gd name="connsiteY2" fmla="*/ 536648 h 536648"/>
                <a:gd name="connsiteX3" fmla="*/ 271604 w 584351"/>
                <a:gd name="connsiteY3" fmla="*/ 536648 h 53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4351" h="536648">
                  <a:moveTo>
                    <a:pt x="271604" y="536648"/>
                  </a:moveTo>
                  <a:lnTo>
                    <a:pt x="0" y="0"/>
                  </a:lnTo>
                  <a:lnTo>
                    <a:pt x="584351" y="536648"/>
                  </a:lnTo>
                  <a:lnTo>
                    <a:pt x="271604" y="53664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5" name="TextBox 1404">
            <a:extLst>
              <a:ext uri="{FF2B5EF4-FFF2-40B4-BE49-F238E27FC236}">
                <a16:creationId xmlns:a16="http://schemas.microsoft.com/office/drawing/2014/main" id="{3D53F465-5BB9-488A-A7EA-A6E43640DCAA}"/>
              </a:ext>
            </a:extLst>
          </p:cNvPr>
          <p:cNvSpPr txBox="1"/>
          <p:nvPr/>
        </p:nvSpPr>
        <p:spPr>
          <a:xfrm>
            <a:off x="1210749" y="2240081"/>
            <a:ext cx="1368914" cy="6121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06" name="TextBox 1405">
            <a:extLst>
              <a:ext uri="{FF2B5EF4-FFF2-40B4-BE49-F238E27FC236}">
                <a16:creationId xmlns:a16="http://schemas.microsoft.com/office/drawing/2014/main" id="{50DFE0E7-4851-4D8E-8F84-1A984570D789}"/>
              </a:ext>
            </a:extLst>
          </p:cNvPr>
          <p:cNvSpPr txBox="1"/>
          <p:nvPr/>
        </p:nvSpPr>
        <p:spPr>
          <a:xfrm>
            <a:off x="3090023" y="2240081"/>
            <a:ext cx="1368914" cy="6121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07" name="TextBox 1406">
            <a:extLst>
              <a:ext uri="{FF2B5EF4-FFF2-40B4-BE49-F238E27FC236}">
                <a16:creationId xmlns:a16="http://schemas.microsoft.com/office/drawing/2014/main" id="{032D1D26-3418-43ED-897C-96A45B46AC70}"/>
              </a:ext>
            </a:extLst>
          </p:cNvPr>
          <p:cNvSpPr txBox="1"/>
          <p:nvPr/>
        </p:nvSpPr>
        <p:spPr>
          <a:xfrm>
            <a:off x="4969297" y="2240081"/>
            <a:ext cx="1368914" cy="6121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08" name="TextBox 1407">
            <a:extLst>
              <a:ext uri="{FF2B5EF4-FFF2-40B4-BE49-F238E27FC236}">
                <a16:creationId xmlns:a16="http://schemas.microsoft.com/office/drawing/2014/main" id="{09C5EA28-5C81-4B0F-99E5-718FBF02F5D2}"/>
              </a:ext>
            </a:extLst>
          </p:cNvPr>
          <p:cNvSpPr txBox="1"/>
          <p:nvPr/>
        </p:nvSpPr>
        <p:spPr>
          <a:xfrm>
            <a:off x="6848571" y="2240081"/>
            <a:ext cx="1368914" cy="6121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09" name="TextBox 1408">
            <a:extLst>
              <a:ext uri="{FF2B5EF4-FFF2-40B4-BE49-F238E27FC236}">
                <a16:creationId xmlns:a16="http://schemas.microsoft.com/office/drawing/2014/main" id="{89BC8965-5750-4233-8DF8-9F9A3F239AD3}"/>
              </a:ext>
            </a:extLst>
          </p:cNvPr>
          <p:cNvSpPr txBox="1"/>
          <p:nvPr/>
        </p:nvSpPr>
        <p:spPr>
          <a:xfrm>
            <a:off x="8727845" y="2240081"/>
            <a:ext cx="1368914" cy="61215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10" name="Group 1409">
            <a:extLst>
              <a:ext uri="{FF2B5EF4-FFF2-40B4-BE49-F238E27FC236}">
                <a16:creationId xmlns:a16="http://schemas.microsoft.com/office/drawing/2014/main" id="{04244C07-4606-4020-B7C8-4F62263D1782}"/>
              </a:ext>
            </a:extLst>
          </p:cNvPr>
          <p:cNvGrpSpPr/>
          <p:nvPr/>
        </p:nvGrpSpPr>
        <p:grpSpPr>
          <a:xfrm>
            <a:off x="965804" y="4522249"/>
            <a:ext cx="1563024" cy="1508106"/>
            <a:chOff x="1829656" y="4528906"/>
            <a:chExt cx="2691170" cy="1508106"/>
          </a:xfrm>
        </p:grpSpPr>
        <p:sp>
          <p:nvSpPr>
            <p:cNvPr id="1411" name="TextBox 1410">
              <a:extLst>
                <a:ext uri="{FF2B5EF4-FFF2-40B4-BE49-F238E27FC236}">
                  <a16:creationId xmlns:a16="http://schemas.microsoft.com/office/drawing/2014/main" id="{02E818F2-D1BE-4A67-B98A-21BC7FC79878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2" name="TextBox 1411">
              <a:extLst>
                <a:ext uri="{FF2B5EF4-FFF2-40B4-BE49-F238E27FC236}">
                  <a16:creationId xmlns:a16="http://schemas.microsoft.com/office/drawing/2014/main" id="{EA99CB3C-814C-4AE4-B917-3F0CE797A113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3" name="Group 1412">
            <a:extLst>
              <a:ext uri="{FF2B5EF4-FFF2-40B4-BE49-F238E27FC236}">
                <a16:creationId xmlns:a16="http://schemas.microsoft.com/office/drawing/2014/main" id="{4C7039B6-F22F-4D4E-91DE-72DEF2A261D3}"/>
              </a:ext>
            </a:extLst>
          </p:cNvPr>
          <p:cNvGrpSpPr/>
          <p:nvPr/>
        </p:nvGrpSpPr>
        <p:grpSpPr>
          <a:xfrm>
            <a:off x="2839681" y="4522249"/>
            <a:ext cx="1563024" cy="1508106"/>
            <a:chOff x="1829656" y="4528906"/>
            <a:chExt cx="2691170" cy="1508106"/>
          </a:xfrm>
        </p:grpSpPr>
        <p:sp>
          <p:nvSpPr>
            <p:cNvPr id="1414" name="TextBox 1413">
              <a:extLst>
                <a:ext uri="{FF2B5EF4-FFF2-40B4-BE49-F238E27FC236}">
                  <a16:creationId xmlns:a16="http://schemas.microsoft.com/office/drawing/2014/main" id="{221198D8-9601-48EC-A761-158402364FE6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5" name="TextBox 1414">
              <a:extLst>
                <a:ext uri="{FF2B5EF4-FFF2-40B4-BE49-F238E27FC236}">
                  <a16:creationId xmlns:a16="http://schemas.microsoft.com/office/drawing/2014/main" id="{9190E42F-2D45-4C26-A559-3F1E7BE5B78E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6" name="Group 1415">
            <a:extLst>
              <a:ext uri="{FF2B5EF4-FFF2-40B4-BE49-F238E27FC236}">
                <a16:creationId xmlns:a16="http://schemas.microsoft.com/office/drawing/2014/main" id="{8947E463-15AA-48CC-A5E2-260EA8467377}"/>
              </a:ext>
            </a:extLst>
          </p:cNvPr>
          <p:cNvGrpSpPr/>
          <p:nvPr/>
        </p:nvGrpSpPr>
        <p:grpSpPr>
          <a:xfrm>
            <a:off x="4713558" y="4522249"/>
            <a:ext cx="1563024" cy="1508106"/>
            <a:chOff x="1829656" y="4528906"/>
            <a:chExt cx="2691170" cy="1508106"/>
          </a:xfrm>
        </p:grpSpPr>
        <p:sp>
          <p:nvSpPr>
            <p:cNvPr id="1417" name="TextBox 1416">
              <a:extLst>
                <a:ext uri="{FF2B5EF4-FFF2-40B4-BE49-F238E27FC236}">
                  <a16:creationId xmlns:a16="http://schemas.microsoft.com/office/drawing/2014/main" id="{C8E7E486-45A7-4FD6-9B4A-8FB07124A1CF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8" name="TextBox 1417">
              <a:extLst>
                <a:ext uri="{FF2B5EF4-FFF2-40B4-BE49-F238E27FC236}">
                  <a16:creationId xmlns:a16="http://schemas.microsoft.com/office/drawing/2014/main" id="{A8DA95AF-0AFF-41B8-8A19-A587A5820C94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19" name="Group 1418">
            <a:extLst>
              <a:ext uri="{FF2B5EF4-FFF2-40B4-BE49-F238E27FC236}">
                <a16:creationId xmlns:a16="http://schemas.microsoft.com/office/drawing/2014/main" id="{2D8B871C-DF4B-4B82-879F-E4A717CE167F}"/>
              </a:ext>
            </a:extLst>
          </p:cNvPr>
          <p:cNvGrpSpPr/>
          <p:nvPr/>
        </p:nvGrpSpPr>
        <p:grpSpPr>
          <a:xfrm>
            <a:off x="6587435" y="4522249"/>
            <a:ext cx="1563024" cy="1508106"/>
            <a:chOff x="1829656" y="4528906"/>
            <a:chExt cx="2691170" cy="1508106"/>
          </a:xfrm>
        </p:grpSpPr>
        <p:sp>
          <p:nvSpPr>
            <p:cNvPr id="1420" name="TextBox 1419">
              <a:extLst>
                <a:ext uri="{FF2B5EF4-FFF2-40B4-BE49-F238E27FC236}">
                  <a16:creationId xmlns:a16="http://schemas.microsoft.com/office/drawing/2014/main" id="{F76FCA08-52BD-4077-946F-6F2BBFF1CE41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1" name="TextBox 1420">
              <a:extLst>
                <a:ext uri="{FF2B5EF4-FFF2-40B4-BE49-F238E27FC236}">
                  <a16:creationId xmlns:a16="http://schemas.microsoft.com/office/drawing/2014/main" id="{32ACADB2-A500-48B0-8E07-5C7235737A3B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22" name="Group 1421">
            <a:extLst>
              <a:ext uri="{FF2B5EF4-FFF2-40B4-BE49-F238E27FC236}">
                <a16:creationId xmlns:a16="http://schemas.microsoft.com/office/drawing/2014/main" id="{0E5D8059-0960-40F0-970A-C825213CC75F}"/>
              </a:ext>
            </a:extLst>
          </p:cNvPr>
          <p:cNvGrpSpPr/>
          <p:nvPr/>
        </p:nvGrpSpPr>
        <p:grpSpPr>
          <a:xfrm>
            <a:off x="8461311" y="4522249"/>
            <a:ext cx="1563024" cy="1508106"/>
            <a:chOff x="1829656" y="4528906"/>
            <a:chExt cx="2691170" cy="1508106"/>
          </a:xfrm>
        </p:grpSpPr>
        <p:sp>
          <p:nvSpPr>
            <p:cNvPr id="1423" name="TextBox 1422">
              <a:extLst>
                <a:ext uri="{FF2B5EF4-FFF2-40B4-BE49-F238E27FC236}">
                  <a16:creationId xmlns:a16="http://schemas.microsoft.com/office/drawing/2014/main" id="{1F26DF6A-F442-4882-9EC8-1B0BB236390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4" name="TextBox 1423">
              <a:extLst>
                <a:ext uri="{FF2B5EF4-FFF2-40B4-BE49-F238E27FC236}">
                  <a16:creationId xmlns:a16="http://schemas.microsoft.com/office/drawing/2014/main" id="{A513C4AD-97B6-442E-AE88-1362400C0C6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150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40</cp:revision>
  <dcterms:created xsi:type="dcterms:W3CDTF">2018-02-18T19:39:47Z</dcterms:created>
  <dcterms:modified xsi:type="dcterms:W3CDTF">2021-04-13T02:57:42Z</dcterms:modified>
</cp:coreProperties>
</file>