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4" name="Group 1513">
            <a:extLst>
              <a:ext uri="{FF2B5EF4-FFF2-40B4-BE49-F238E27FC236}">
                <a16:creationId xmlns:a16="http://schemas.microsoft.com/office/drawing/2014/main" id="{905F9AF2-9CC3-45ED-B7EE-D4A132A418ED}"/>
              </a:ext>
            </a:extLst>
          </p:cNvPr>
          <p:cNvGrpSpPr/>
          <p:nvPr/>
        </p:nvGrpSpPr>
        <p:grpSpPr>
          <a:xfrm>
            <a:off x="490435" y="2671332"/>
            <a:ext cx="6031474" cy="3539684"/>
            <a:chOff x="2687161" y="3731096"/>
            <a:chExt cx="5158677" cy="302746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515" name="Freeform: Shape 1514">
              <a:extLst>
                <a:ext uri="{FF2B5EF4-FFF2-40B4-BE49-F238E27FC236}">
                  <a16:creationId xmlns:a16="http://schemas.microsoft.com/office/drawing/2014/main" id="{AB527536-928C-4FAB-BDCA-BA7AF2C78ACE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6" name="Freeform: Shape 1515">
              <a:extLst>
                <a:ext uri="{FF2B5EF4-FFF2-40B4-BE49-F238E27FC236}">
                  <a16:creationId xmlns:a16="http://schemas.microsoft.com/office/drawing/2014/main" id="{4399C650-1E03-4878-B0F4-D4FD20049FB9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7" name="Freeform: Shape 1516">
              <a:extLst>
                <a:ext uri="{FF2B5EF4-FFF2-40B4-BE49-F238E27FC236}">
                  <a16:creationId xmlns:a16="http://schemas.microsoft.com/office/drawing/2014/main" id="{2191C019-B190-4B28-9A06-B5207A45194E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8" name="Freeform: Shape 1517">
              <a:extLst>
                <a:ext uri="{FF2B5EF4-FFF2-40B4-BE49-F238E27FC236}">
                  <a16:creationId xmlns:a16="http://schemas.microsoft.com/office/drawing/2014/main" id="{04198FF4-33EA-4E76-B483-D75240357225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9" name="Freeform: Shape 1518">
              <a:extLst>
                <a:ext uri="{FF2B5EF4-FFF2-40B4-BE49-F238E27FC236}">
                  <a16:creationId xmlns:a16="http://schemas.microsoft.com/office/drawing/2014/main" id="{18D7761C-9709-4B10-ADD0-FECEDF286E40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0" name="Freeform: Shape 1519">
              <a:extLst>
                <a:ext uri="{FF2B5EF4-FFF2-40B4-BE49-F238E27FC236}">
                  <a16:creationId xmlns:a16="http://schemas.microsoft.com/office/drawing/2014/main" id="{F1F5B60E-9139-4E96-A6F3-B675AFE461D5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1" name="Freeform: Shape 1520">
              <a:extLst>
                <a:ext uri="{FF2B5EF4-FFF2-40B4-BE49-F238E27FC236}">
                  <a16:creationId xmlns:a16="http://schemas.microsoft.com/office/drawing/2014/main" id="{B6449F0D-D09C-4698-B64A-90A9CA565668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2" name="Freeform: Shape 1521">
              <a:extLst>
                <a:ext uri="{FF2B5EF4-FFF2-40B4-BE49-F238E27FC236}">
                  <a16:creationId xmlns:a16="http://schemas.microsoft.com/office/drawing/2014/main" id="{2A53B1DA-F422-489C-A4CA-FF157B133A74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3" name="Freeform: Shape 1522">
              <a:extLst>
                <a:ext uri="{FF2B5EF4-FFF2-40B4-BE49-F238E27FC236}">
                  <a16:creationId xmlns:a16="http://schemas.microsoft.com/office/drawing/2014/main" id="{05ACA92B-2FC1-488B-B171-95D6D85478BF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4" name="Freeform: Shape 1523">
              <a:extLst>
                <a:ext uri="{FF2B5EF4-FFF2-40B4-BE49-F238E27FC236}">
                  <a16:creationId xmlns:a16="http://schemas.microsoft.com/office/drawing/2014/main" id="{AD5755BE-578F-451E-A53F-2837045EA13A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5" name="Freeform: Shape 1524">
              <a:extLst>
                <a:ext uri="{FF2B5EF4-FFF2-40B4-BE49-F238E27FC236}">
                  <a16:creationId xmlns:a16="http://schemas.microsoft.com/office/drawing/2014/main" id="{F82DB31E-4551-4A38-B76C-390A4F98D88C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6" name="Freeform: Shape 1525">
              <a:extLst>
                <a:ext uri="{FF2B5EF4-FFF2-40B4-BE49-F238E27FC236}">
                  <a16:creationId xmlns:a16="http://schemas.microsoft.com/office/drawing/2014/main" id="{1BAB0417-5283-477E-82F0-01C44C55CB29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7" name="Freeform: Shape 1526">
              <a:extLst>
                <a:ext uri="{FF2B5EF4-FFF2-40B4-BE49-F238E27FC236}">
                  <a16:creationId xmlns:a16="http://schemas.microsoft.com/office/drawing/2014/main" id="{1560C429-C8BE-4AD6-873C-FDE5D5CF9BCB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8" name="Freeform: Shape 1527">
              <a:extLst>
                <a:ext uri="{FF2B5EF4-FFF2-40B4-BE49-F238E27FC236}">
                  <a16:creationId xmlns:a16="http://schemas.microsoft.com/office/drawing/2014/main" id="{091AC876-812C-4897-8735-5EBA4D471E12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9" name="Freeform: Shape 1528">
              <a:extLst>
                <a:ext uri="{FF2B5EF4-FFF2-40B4-BE49-F238E27FC236}">
                  <a16:creationId xmlns:a16="http://schemas.microsoft.com/office/drawing/2014/main" id="{E9722BA9-C93E-4B0C-B5DA-5BBF0D0A0FF9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0" name="Freeform: Shape 1529">
              <a:extLst>
                <a:ext uri="{FF2B5EF4-FFF2-40B4-BE49-F238E27FC236}">
                  <a16:creationId xmlns:a16="http://schemas.microsoft.com/office/drawing/2014/main" id="{4F42E1D2-3E57-4693-8EE9-35FDA1FB40DC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1" name="Freeform: Shape 1530">
              <a:extLst>
                <a:ext uri="{FF2B5EF4-FFF2-40B4-BE49-F238E27FC236}">
                  <a16:creationId xmlns:a16="http://schemas.microsoft.com/office/drawing/2014/main" id="{51EBCC5A-E584-4475-8691-FC5EBE0DAD85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2" name="Freeform: Shape 1531">
              <a:extLst>
                <a:ext uri="{FF2B5EF4-FFF2-40B4-BE49-F238E27FC236}">
                  <a16:creationId xmlns:a16="http://schemas.microsoft.com/office/drawing/2014/main" id="{8A2BFF85-6E84-478A-B549-3B1E0D62FB25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3" name="Freeform: Shape 1532">
              <a:extLst>
                <a:ext uri="{FF2B5EF4-FFF2-40B4-BE49-F238E27FC236}">
                  <a16:creationId xmlns:a16="http://schemas.microsoft.com/office/drawing/2014/main" id="{323EFE6C-51BA-437B-924E-D129DD8C62CC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4" name="Freeform: Shape 1533">
              <a:extLst>
                <a:ext uri="{FF2B5EF4-FFF2-40B4-BE49-F238E27FC236}">
                  <a16:creationId xmlns:a16="http://schemas.microsoft.com/office/drawing/2014/main" id="{7F8AEBBC-C1EA-422D-A727-9703038C069D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5" name="Freeform: Shape 1534">
              <a:extLst>
                <a:ext uri="{FF2B5EF4-FFF2-40B4-BE49-F238E27FC236}">
                  <a16:creationId xmlns:a16="http://schemas.microsoft.com/office/drawing/2014/main" id="{DEF410B5-8377-4EB3-A984-3204C3245BE3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6" name="Freeform: Shape 1535">
              <a:extLst>
                <a:ext uri="{FF2B5EF4-FFF2-40B4-BE49-F238E27FC236}">
                  <a16:creationId xmlns:a16="http://schemas.microsoft.com/office/drawing/2014/main" id="{421EC4EB-C5E7-428F-91AA-DAAE1CFDDF66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7" name="Freeform: Shape 1536">
              <a:extLst>
                <a:ext uri="{FF2B5EF4-FFF2-40B4-BE49-F238E27FC236}">
                  <a16:creationId xmlns:a16="http://schemas.microsoft.com/office/drawing/2014/main" id="{26418713-21EC-44C7-A22A-753656E4644A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8" name="Freeform: Shape 1537">
              <a:extLst>
                <a:ext uri="{FF2B5EF4-FFF2-40B4-BE49-F238E27FC236}">
                  <a16:creationId xmlns:a16="http://schemas.microsoft.com/office/drawing/2014/main" id="{18FAEBA2-F156-43B4-85EC-9FCEDFC43642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9" name="Freeform: Shape 1538">
              <a:extLst>
                <a:ext uri="{FF2B5EF4-FFF2-40B4-BE49-F238E27FC236}">
                  <a16:creationId xmlns:a16="http://schemas.microsoft.com/office/drawing/2014/main" id="{0048E265-DCFD-4F80-BFEA-09BAF4931C52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0" name="Freeform: Shape 1539">
              <a:extLst>
                <a:ext uri="{FF2B5EF4-FFF2-40B4-BE49-F238E27FC236}">
                  <a16:creationId xmlns:a16="http://schemas.microsoft.com/office/drawing/2014/main" id="{9F3C9F12-B87F-475B-92CD-047852EC32EE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1" name="Freeform: Shape 1540">
              <a:extLst>
                <a:ext uri="{FF2B5EF4-FFF2-40B4-BE49-F238E27FC236}">
                  <a16:creationId xmlns:a16="http://schemas.microsoft.com/office/drawing/2014/main" id="{E2FA56A8-FDFF-4375-B841-BCDE011DD966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2" name="Freeform: Shape 1541">
              <a:extLst>
                <a:ext uri="{FF2B5EF4-FFF2-40B4-BE49-F238E27FC236}">
                  <a16:creationId xmlns:a16="http://schemas.microsoft.com/office/drawing/2014/main" id="{46DB1135-CA9A-41A2-A2DF-013E106603C4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3" name="Freeform: Shape 1542">
              <a:extLst>
                <a:ext uri="{FF2B5EF4-FFF2-40B4-BE49-F238E27FC236}">
                  <a16:creationId xmlns:a16="http://schemas.microsoft.com/office/drawing/2014/main" id="{4C1D429E-BC41-4773-BB1E-1EA6B8399485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4" name="Freeform: Shape 1543">
              <a:extLst>
                <a:ext uri="{FF2B5EF4-FFF2-40B4-BE49-F238E27FC236}">
                  <a16:creationId xmlns:a16="http://schemas.microsoft.com/office/drawing/2014/main" id="{2E74C3D1-370A-4C39-8018-05A9010168E3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5" name="Freeform: Shape 1544">
              <a:extLst>
                <a:ext uri="{FF2B5EF4-FFF2-40B4-BE49-F238E27FC236}">
                  <a16:creationId xmlns:a16="http://schemas.microsoft.com/office/drawing/2014/main" id="{70D5FB32-86DE-4B3F-AD6C-0AA5F28BA14D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6" name="Freeform: Shape 1545">
              <a:extLst>
                <a:ext uri="{FF2B5EF4-FFF2-40B4-BE49-F238E27FC236}">
                  <a16:creationId xmlns:a16="http://schemas.microsoft.com/office/drawing/2014/main" id="{B981F8C0-E96B-4A30-9034-2022AF835755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7" name="Freeform: Shape 1546">
              <a:extLst>
                <a:ext uri="{FF2B5EF4-FFF2-40B4-BE49-F238E27FC236}">
                  <a16:creationId xmlns:a16="http://schemas.microsoft.com/office/drawing/2014/main" id="{6D6C531C-8AB2-4E82-AF24-8AF86AFBD627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8" name="Freeform: Shape 1547">
              <a:extLst>
                <a:ext uri="{FF2B5EF4-FFF2-40B4-BE49-F238E27FC236}">
                  <a16:creationId xmlns:a16="http://schemas.microsoft.com/office/drawing/2014/main" id="{003CB14B-A30B-4601-829C-B964CB84D139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9" name="Freeform: Shape 1548">
              <a:extLst>
                <a:ext uri="{FF2B5EF4-FFF2-40B4-BE49-F238E27FC236}">
                  <a16:creationId xmlns:a16="http://schemas.microsoft.com/office/drawing/2014/main" id="{657AD870-CBD9-4C1D-9FE3-4D054733BAF5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0" name="Freeform: Shape 1549">
              <a:extLst>
                <a:ext uri="{FF2B5EF4-FFF2-40B4-BE49-F238E27FC236}">
                  <a16:creationId xmlns:a16="http://schemas.microsoft.com/office/drawing/2014/main" id="{61A40CAE-40A6-4048-9704-56FD69DC4B7D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1" name="Freeform: Shape 1550">
              <a:extLst>
                <a:ext uri="{FF2B5EF4-FFF2-40B4-BE49-F238E27FC236}">
                  <a16:creationId xmlns:a16="http://schemas.microsoft.com/office/drawing/2014/main" id="{258F2FDD-DB26-464B-88B7-3615D6B46730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2" name="Freeform: Shape 1551">
              <a:extLst>
                <a:ext uri="{FF2B5EF4-FFF2-40B4-BE49-F238E27FC236}">
                  <a16:creationId xmlns:a16="http://schemas.microsoft.com/office/drawing/2014/main" id="{CD47B881-0FF1-4EFC-8203-309AC862F5E6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3" name="Freeform: Shape 1552">
              <a:extLst>
                <a:ext uri="{FF2B5EF4-FFF2-40B4-BE49-F238E27FC236}">
                  <a16:creationId xmlns:a16="http://schemas.microsoft.com/office/drawing/2014/main" id="{C7270808-4A1F-4340-99AB-5BCBB347EF42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4" name="Freeform: Shape 1553">
              <a:extLst>
                <a:ext uri="{FF2B5EF4-FFF2-40B4-BE49-F238E27FC236}">
                  <a16:creationId xmlns:a16="http://schemas.microsoft.com/office/drawing/2014/main" id="{4C097B4B-B91D-4B6A-A4C0-2C6E6B8BE5BF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5" name="Freeform: Shape 1554">
              <a:extLst>
                <a:ext uri="{FF2B5EF4-FFF2-40B4-BE49-F238E27FC236}">
                  <a16:creationId xmlns:a16="http://schemas.microsoft.com/office/drawing/2014/main" id="{7DACBD0B-6487-46FB-8A05-964F6413BA84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6" name="Freeform: Shape 1555">
              <a:extLst>
                <a:ext uri="{FF2B5EF4-FFF2-40B4-BE49-F238E27FC236}">
                  <a16:creationId xmlns:a16="http://schemas.microsoft.com/office/drawing/2014/main" id="{CBFA6D52-C8D7-42CE-A3E8-8344D53023F9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7" name="Freeform: Shape 1556">
              <a:extLst>
                <a:ext uri="{FF2B5EF4-FFF2-40B4-BE49-F238E27FC236}">
                  <a16:creationId xmlns:a16="http://schemas.microsoft.com/office/drawing/2014/main" id="{8E22A1BA-2BCE-483A-A019-512BA515B9CE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8" name="Freeform: Shape 1557">
              <a:extLst>
                <a:ext uri="{FF2B5EF4-FFF2-40B4-BE49-F238E27FC236}">
                  <a16:creationId xmlns:a16="http://schemas.microsoft.com/office/drawing/2014/main" id="{DE18CAB4-EB34-4113-8C46-A96E34687FD5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9" name="Freeform: Shape 1558">
              <a:extLst>
                <a:ext uri="{FF2B5EF4-FFF2-40B4-BE49-F238E27FC236}">
                  <a16:creationId xmlns:a16="http://schemas.microsoft.com/office/drawing/2014/main" id="{164E7BB6-C3D1-497E-9E98-34B9CDCF8773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0" name="Freeform: Shape 1559">
              <a:extLst>
                <a:ext uri="{FF2B5EF4-FFF2-40B4-BE49-F238E27FC236}">
                  <a16:creationId xmlns:a16="http://schemas.microsoft.com/office/drawing/2014/main" id="{967E188F-3EF0-40F7-AABC-9E5E719F33B1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1" name="Freeform: Shape 1560">
              <a:extLst>
                <a:ext uri="{FF2B5EF4-FFF2-40B4-BE49-F238E27FC236}">
                  <a16:creationId xmlns:a16="http://schemas.microsoft.com/office/drawing/2014/main" id="{FD1F678C-147F-497E-BC6D-AD9C6AB6C7ED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2" name="Freeform: Shape 1561">
              <a:extLst>
                <a:ext uri="{FF2B5EF4-FFF2-40B4-BE49-F238E27FC236}">
                  <a16:creationId xmlns:a16="http://schemas.microsoft.com/office/drawing/2014/main" id="{5B3ECE58-AF19-4350-ADB3-E452F8DD0812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3" name="Freeform: Shape 1562">
              <a:extLst>
                <a:ext uri="{FF2B5EF4-FFF2-40B4-BE49-F238E27FC236}">
                  <a16:creationId xmlns:a16="http://schemas.microsoft.com/office/drawing/2014/main" id="{A2F21BAC-647A-4D35-9A21-8A94C2276E27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4" name="Freeform: Shape 1563">
              <a:extLst>
                <a:ext uri="{FF2B5EF4-FFF2-40B4-BE49-F238E27FC236}">
                  <a16:creationId xmlns:a16="http://schemas.microsoft.com/office/drawing/2014/main" id="{E5EA1F25-3276-4A03-8750-A0FFDF425CD6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5" name="Freeform: Shape 1564">
              <a:extLst>
                <a:ext uri="{FF2B5EF4-FFF2-40B4-BE49-F238E27FC236}">
                  <a16:creationId xmlns:a16="http://schemas.microsoft.com/office/drawing/2014/main" id="{60A7598E-39B4-4D4D-90EE-23707EBC3E16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6" name="Freeform: Shape 1565">
              <a:extLst>
                <a:ext uri="{FF2B5EF4-FFF2-40B4-BE49-F238E27FC236}">
                  <a16:creationId xmlns:a16="http://schemas.microsoft.com/office/drawing/2014/main" id="{5EA34160-4C13-41E8-9021-33226861B6C3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7" name="Freeform: Shape 1566">
              <a:extLst>
                <a:ext uri="{FF2B5EF4-FFF2-40B4-BE49-F238E27FC236}">
                  <a16:creationId xmlns:a16="http://schemas.microsoft.com/office/drawing/2014/main" id="{1DE292CE-3B5C-4408-BA94-4036B37A6F16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8" name="Freeform: Shape 1567">
              <a:extLst>
                <a:ext uri="{FF2B5EF4-FFF2-40B4-BE49-F238E27FC236}">
                  <a16:creationId xmlns:a16="http://schemas.microsoft.com/office/drawing/2014/main" id="{77518627-FD03-4E8B-9678-7E527BB2DBAE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9" name="Freeform: Shape 1568">
              <a:extLst>
                <a:ext uri="{FF2B5EF4-FFF2-40B4-BE49-F238E27FC236}">
                  <a16:creationId xmlns:a16="http://schemas.microsoft.com/office/drawing/2014/main" id="{9AF49E4E-1D54-48DD-AFC6-296F8DEC9892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0" name="Freeform: Shape 1569">
              <a:extLst>
                <a:ext uri="{FF2B5EF4-FFF2-40B4-BE49-F238E27FC236}">
                  <a16:creationId xmlns:a16="http://schemas.microsoft.com/office/drawing/2014/main" id="{B254180D-40F0-428F-83D7-82E27F43652A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1" name="Freeform: Shape 1570">
              <a:extLst>
                <a:ext uri="{FF2B5EF4-FFF2-40B4-BE49-F238E27FC236}">
                  <a16:creationId xmlns:a16="http://schemas.microsoft.com/office/drawing/2014/main" id="{F568556C-21C4-4F18-B58B-9CCF148F6EF8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2" name="Freeform: Shape 1571">
              <a:extLst>
                <a:ext uri="{FF2B5EF4-FFF2-40B4-BE49-F238E27FC236}">
                  <a16:creationId xmlns:a16="http://schemas.microsoft.com/office/drawing/2014/main" id="{732543B5-7C55-445D-95E9-A4378CBDEBBA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3" name="Freeform: Shape 1572">
              <a:extLst>
                <a:ext uri="{FF2B5EF4-FFF2-40B4-BE49-F238E27FC236}">
                  <a16:creationId xmlns:a16="http://schemas.microsoft.com/office/drawing/2014/main" id="{AC416E82-2A75-4529-922D-6F0DA68A98BF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4" name="Freeform: Shape 1573">
              <a:extLst>
                <a:ext uri="{FF2B5EF4-FFF2-40B4-BE49-F238E27FC236}">
                  <a16:creationId xmlns:a16="http://schemas.microsoft.com/office/drawing/2014/main" id="{B7A1B11A-5A6E-4E3F-9990-DB0B54E74A6C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5" name="Freeform: Shape 1574">
              <a:extLst>
                <a:ext uri="{FF2B5EF4-FFF2-40B4-BE49-F238E27FC236}">
                  <a16:creationId xmlns:a16="http://schemas.microsoft.com/office/drawing/2014/main" id="{F6E6DE3F-4D27-41A9-839E-2925937B6A00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6" name="Freeform: Shape 1575">
              <a:extLst>
                <a:ext uri="{FF2B5EF4-FFF2-40B4-BE49-F238E27FC236}">
                  <a16:creationId xmlns:a16="http://schemas.microsoft.com/office/drawing/2014/main" id="{BD4E9830-AAC5-4E0D-B299-4CCFAB7A926E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7" name="Freeform: Shape 1576">
              <a:extLst>
                <a:ext uri="{FF2B5EF4-FFF2-40B4-BE49-F238E27FC236}">
                  <a16:creationId xmlns:a16="http://schemas.microsoft.com/office/drawing/2014/main" id="{5E21FE21-B780-4579-A779-0AEE011D1344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8" name="Freeform: Shape 1577">
              <a:extLst>
                <a:ext uri="{FF2B5EF4-FFF2-40B4-BE49-F238E27FC236}">
                  <a16:creationId xmlns:a16="http://schemas.microsoft.com/office/drawing/2014/main" id="{00DB1CFB-DE92-45A5-8419-7CD18F70B1F7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9" name="Freeform: Shape 1578">
              <a:extLst>
                <a:ext uri="{FF2B5EF4-FFF2-40B4-BE49-F238E27FC236}">
                  <a16:creationId xmlns:a16="http://schemas.microsoft.com/office/drawing/2014/main" id="{3B583566-99F1-4E1A-AC8A-39A017EE927C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0" name="Freeform: Shape 1579">
              <a:extLst>
                <a:ext uri="{FF2B5EF4-FFF2-40B4-BE49-F238E27FC236}">
                  <a16:creationId xmlns:a16="http://schemas.microsoft.com/office/drawing/2014/main" id="{22761299-635A-401E-A6F7-4EFD3EE28110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1" name="Freeform: Shape 1580">
              <a:extLst>
                <a:ext uri="{FF2B5EF4-FFF2-40B4-BE49-F238E27FC236}">
                  <a16:creationId xmlns:a16="http://schemas.microsoft.com/office/drawing/2014/main" id="{24AA73CB-B406-4206-BC3D-3C21FBE6D928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2" name="Freeform: Shape 1581">
              <a:extLst>
                <a:ext uri="{FF2B5EF4-FFF2-40B4-BE49-F238E27FC236}">
                  <a16:creationId xmlns:a16="http://schemas.microsoft.com/office/drawing/2014/main" id="{BD966605-A530-45E7-8948-B0AA1C0C1A72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3" name="Freeform: Shape 1582">
              <a:extLst>
                <a:ext uri="{FF2B5EF4-FFF2-40B4-BE49-F238E27FC236}">
                  <a16:creationId xmlns:a16="http://schemas.microsoft.com/office/drawing/2014/main" id="{8263C3AA-79CE-46BA-9E82-F0614D5F1328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4" name="Freeform: Shape 1583">
              <a:extLst>
                <a:ext uri="{FF2B5EF4-FFF2-40B4-BE49-F238E27FC236}">
                  <a16:creationId xmlns:a16="http://schemas.microsoft.com/office/drawing/2014/main" id="{70FB4C78-0A00-4C18-8C6C-43132E5EBB12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5" name="Freeform: Shape 1584">
              <a:extLst>
                <a:ext uri="{FF2B5EF4-FFF2-40B4-BE49-F238E27FC236}">
                  <a16:creationId xmlns:a16="http://schemas.microsoft.com/office/drawing/2014/main" id="{7D9C527E-2646-4FE4-B531-EBB4B8FB9299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6" name="Freeform: Shape 1585">
              <a:extLst>
                <a:ext uri="{FF2B5EF4-FFF2-40B4-BE49-F238E27FC236}">
                  <a16:creationId xmlns:a16="http://schemas.microsoft.com/office/drawing/2014/main" id="{28DD426B-8C24-4AC0-B27E-7A8BE18181A3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7" name="Freeform: Shape 1586">
              <a:extLst>
                <a:ext uri="{FF2B5EF4-FFF2-40B4-BE49-F238E27FC236}">
                  <a16:creationId xmlns:a16="http://schemas.microsoft.com/office/drawing/2014/main" id="{AF462A86-64BE-421E-8F27-26B7AC394DE0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8" name="Freeform: Shape 1587">
              <a:extLst>
                <a:ext uri="{FF2B5EF4-FFF2-40B4-BE49-F238E27FC236}">
                  <a16:creationId xmlns:a16="http://schemas.microsoft.com/office/drawing/2014/main" id="{FF91012D-0801-4D51-A647-B3835579A716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9" name="Freeform: Shape 1588">
              <a:extLst>
                <a:ext uri="{FF2B5EF4-FFF2-40B4-BE49-F238E27FC236}">
                  <a16:creationId xmlns:a16="http://schemas.microsoft.com/office/drawing/2014/main" id="{761D2F83-F67C-4ADB-9C83-D0F6803E3DAC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0" name="Freeform: Shape 1589">
              <a:extLst>
                <a:ext uri="{FF2B5EF4-FFF2-40B4-BE49-F238E27FC236}">
                  <a16:creationId xmlns:a16="http://schemas.microsoft.com/office/drawing/2014/main" id="{AD17E1D5-1D7F-4FEA-B5FA-C9D21FE0C280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1" name="Freeform: Shape 1590">
              <a:extLst>
                <a:ext uri="{FF2B5EF4-FFF2-40B4-BE49-F238E27FC236}">
                  <a16:creationId xmlns:a16="http://schemas.microsoft.com/office/drawing/2014/main" id="{DE4DAA5C-F793-49DF-8398-7676A1ECCBF5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2" name="Freeform: Shape 1591">
              <a:extLst>
                <a:ext uri="{FF2B5EF4-FFF2-40B4-BE49-F238E27FC236}">
                  <a16:creationId xmlns:a16="http://schemas.microsoft.com/office/drawing/2014/main" id="{A48834D8-79C7-4305-A6AB-3B646568182F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3" name="Freeform: Shape 1592">
              <a:extLst>
                <a:ext uri="{FF2B5EF4-FFF2-40B4-BE49-F238E27FC236}">
                  <a16:creationId xmlns:a16="http://schemas.microsoft.com/office/drawing/2014/main" id="{BA41D443-3AE4-45EE-968A-D36378814304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4" name="Freeform: Shape 1593">
              <a:extLst>
                <a:ext uri="{FF2B5EF4-FFF2-40B4-BE49-F238E27FC236}">
                  <a16:creationId xmlns:a16="http://schemas.microsoft.com/office/drawing/2014/main" id="{41BDE39E-291E-4AFA-B1A1-DED31A7CDBB7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5" name="Freeform: Shape 1594">
              <a:extLst>
                <a:ext uri="{FF2B5EF4-FFF2-40B4-BE49-F238E27FC236}">
                  <a16:creationId xmlns:a16="http://schemas.microsoft.com/office/drawing/2014/main" id="{CC6B4DAF-35CA-48F3-B44D-05EEF35FF25A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6" name="Freeform: Shape 1595">
              <a:extLst>
                <a:ext uri="{FF2B5EF4-FFF2-40B4-BE49-F238E27FC236}">
                  <a16:creationId xmlns:a16="http://schemas.microsoft.com/office/drawing/2014/main" id="{4AB4E996-CA1C-4569-9BE6-A78FDC9E629D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7" name="Freeform: Shape 1596">
              <a:extLst>
                <a:ext uri="{FF2B5EF4-FFF2-40B4-BE49-F238E27FC236}">
                  <a16:creationId xmlns:a16="http://schemas.microsoft.com/office/drawing/2014/main" id="{C46D649F-859B-45C7-93AF-5C8D8D8BCDD3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8" name="Freeform: Shape 1597">
              <a:extLst>
                <a:ext uri="{FF2B5EF4-FFF2-40B4-BE49-F238E27FC236}">
                  <a16:creationId xmlns:a16="http://schemas.microsoft.com/office/drawing/2014/main" id="{ED57A2EA-4939-4EA6-A893-82D94921ED1C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9" name="Freeform: Shape 1598">
              <a:extLst>
                <a:ext uri="{FF2B5EF4-FFF2-40B4-BE49-F238E27FC236}">
                  <a16:creationId xmlns:a16="http://schemas.microsoft.com/office/drawing/2014/main" id="{480F71DC-F2FA-4E9F-B26E-AEA2BB054B1C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0" name="Freeform: Shape 1599">
              <a:extLst>
                <a:ext uri="{FF2B5EF4-FFF2-40B4-BE49-F238E27FC236}">
                  <a16:creationId xmlns:a16="http://schemas.microsoft.com/office/drawing/2014/main" id="{72098AAE-D621-42EA-B4EB-AB7EC17049F8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1" name="Freeform: Shape 1600">
              <a:extLst>
                <a:ext uri="{FF2B5EF4-FFF2-40B4-BE49-F238E27FC236}">
                  <a16:creationId xmlns:a16="http://schemas.microsoft.com/office/drawing/2014/main" id="{C8F6ADDB-BE65-45F1-9F5B-CBB89AF0EC0B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2" name="Freeform: Shape 1601">
              <a:extLst>
                <a:ext uri="{FF2B5EF4-FFF2-40B4-BE49-F238E27FC236}">
                  <a16:creationId xmlns:a16="http://schemas.microsoft.com/office/drawing/2014/main" id="{025DE462-4D17-4C91-A7C7-D41D2651D3F4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3" name="Freeform: Shape 1602">
              <a:extLst>
                <a:ext uri="{FF2B5EF4-FFF2-40B4-BE49-F238E27FC236}">
                  <a16:creationId xmlns:a16="http://schemas.microsoft.com/office/drawing/2014/main" id="{341D453C-90C3-4EF2-82A1-700ADC476E82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4" name="Freeform: Shape 1603">
              <a:extLst>
                <a:ext uri="{FF2B5EF4-FFF2-40B4-BE49-F238E27FC236}">
                  <a16:creationId xmlns:a16="http://schemas.microsoft.com/office/drawing/2014/main" id="{06879494-2CD9-46C1-87FA-110E4A9A4F2A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5" name="Freeform: Shape 1604">
              <a:extLst>
                <a:ext uri="{FF2B5EF4-FFF2-40B4-BE49-F238E27FC236}">
                  <a16:creationId xmlns:a16="http://schemas.microsoft.com/office/drawing/2014/main" id="{4D694123-269E-4958-BED9-E31C74C5E451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6" name="Freeform: Shape 1605">
              <a:extLst>
                <a:ext uri="{FF2B5EF4-FFF2-40B4-BE49-F238E27FC236}">
                  <a16:creationId xmlns:a16="http://schemas.microsoft.com/office/drawing/2014/main" id="{90A71972-DFF2-43ED-A127-9D1832E7646A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7" name="Freeform: Shape 1606">
              <a:extLst>
                <a:ext uri="{FF2B5EF4-FFF2-40B4-BE49-F238E27FC236}">
                  <a16:creationId xmlns:a16="http://schemas.microsoft.com/office/drawing/2014/main" id="{EFFC9437-98EE-4F5C-97B9-CA9ADB6C3C72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8" name="Freeform: Shape 1607">
              <a:extLst>
                <a:ext uri="{FF2B5EF4-FFF2-40B4-BE49-F238E27FC236}">
                  <a16:creationId xmlns:a16="http://schemas.microsoft.com/office/drawing/2014/main" id="{75939737-5E49-4F5A-B5A2-8E2644C2691C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9" name="Freeform: Shape 1608">
              <a:extLst>
                <a:ext uri="{FF2B5EF4-FFF2-40B4-BE49-F238E27FC236}">
                  <a16:creationId xmlns:a16="http://schemas.microsoft.com/office/drawing/2014/main" id="{1F79AF82-4424-4E5F-BE43-B1C71CC1D8D1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0" name="Freeform: Shape 1609">
              <a:extLst>
                <a:ext uri="{FF2B5EF4-FFF2-40B4-BE49-F238E27FC236}">
                  <a16:creationId xmlns:a16="http://schemas.microsoft.com/office/drawing/2014/main" id="{3D71B81D-A482-4A4B-A6F0-33ECC43CEC4F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1" name="Freeform: Shape 1610">
              <a:extLst>
                <a:ext uri="{FF2B5EF4-FFF2-40B4-BE49-F238E27FC236}">
                  <a16:creationId xmlns:a16="http://schemas.microsoft.com/office/drawing/2014/main" id="{AB9BAB26-B977-460B-9CAD-1FC6D61B77C3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2" name="Freeform: Shape 1611">
              <a:extLst>
                <a:ext uri="{FF2B5EF4-FFF2-40B4-BE49-F238E27FC236}">
                  <a16:creationId xmlns:a16="http://schemas.microsoft.com/office/drawing/2014/main" id="{EEDF847A-842C-406B-B21D-3884D1260691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3" name="Freeform: Shape 1612">
              <a:extLst>
                <a:ext uri="{FF2B5EF4-FFF2-40B4-BE49-F238E27FC236}">
                  <a16:creationId xmlns:a16="http://schemas.microsoft.com/office/drawing/2014/main" id="{7BBEBCD1-A961-4C60-BB9A-9C6587E1595E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4" name="Freeform: Shape 1613">
              <a:extLst>
                <a:ext uri="{FF2B5EF4-FFF2-40B4-BE49-F238E27FC236}">
                  <a16:creationId xmlns:a16="http://schemas.microsoft.com/office/drawing/2014/main" id="{802BF603-3457-4085-A1EE-6C36D3558578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5" name="Freeform: Shape 1614">
              <a:extLst>
                <a:ext uri="{FF2B5EF4-FFF2-40B4-BE49-F238E27FC236}">
                  <a16:creationId xmlns:a16="http://schemas.microsoft.com/office/drawing/2014/main" id="{6E778EC9-A825-47C2-A906-988056515753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6" name="Freeform: Shape 1615">
              <a:extLst>
                <a:ext uri="{FF2B5EF4-FFF2-40B4-BE49-F238E27FC236}">
                  <a16:creationId xmlns:a16="http://schemas.microsoft.com/office/drawing/2014/main" id="{E3C33981-7F04-40A3-A905-53D9F7847B7D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7" name="Freeform: Shape 1616">
              <a:extLst>
                <a:ext uri="{FF2B5EF4-FFF2-40B4-BE49-F238E27FC236}">
                  <a16:creationId xmlns:a16="http://schemas.microsoft.com/office/drawing/2014/main" id="{934AED6D-092B-4583-9115-A27B35211CFB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8" name="Freeform: Shape 1617">
              <a:extLst>
                <a:ext uri="{FF2B5EF4-FFF2-40B4-BE49-F238E27FC236}">
                  <a16:creationId xmlns:a16="http://schemas.microsoft.com/office/drawing/2014/main" id="{3E7BB300-59C5-4D74-A147-8EB43C910CFC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9" name="Freeform: Shape 1618">
              <a:extLst>
                <a:ext uri="{FF2B5EF4-FFF2-40B4-BE49-F238E27FC236}">
                  <a16:creationId xmlns:a16="http://schemas.microsoft.com/office/drawing/2014/main" id="{F8F61E77-68B5-4B73-9C40-75A8413E7D0A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0" name="Freeform: Shape 1619">
              <a:extLst>
                <a:ext uri="{FF2B5EF4-FFF2-40B4-BE49-F238E27FC236}">
                  <a16:creationId xmlns:a16="http://schemas.microsoft.com/office/drawing/2014/main" id="{CF36E148-FEBD-40DE-95D9-E301A81FA298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1" name="Freeform: Shape 1620">
              <a:extLst>
                <a:ext uri="{FF2B5EF4-FFF2-40B4-BE49-F238E27FC236}">
                  <a16:creationId xmlns:a16="http://schemas.microsoft.com/office/drawing/2014/main" id="{39947778-8549-4484-BB06-399C184C250D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2" name="Freeform: Shape 1621">
              <a:extLst>
                <a:ext uri="{FF2B5EF4-FFF2-40B4-BE49-F238E27FC236}">
                  <a16:creationId xmlns:a16="http://schemas.microsoft.com/office/drawing/2014/main" id="{76B97B9E-10BB-41A3-BDAC-E5529C0014EB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3" name="Freeform: Shape 1622">
              <a:extLst>
                <a:ext uri="{FF2B5EF4-FFF2-40B4-BE49-F238E27FC236}">
                  <a16:creationId xmlns:a16="http://schemas.microsoft.com/office/drawing/2014/main" id="{C96AE10C-19DC-4321-8812-0543D5761877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4" name="Freeform: Shape 1623">
              <a:extLst>
                <a:ext uri="{FF2B5EF4-FFF2-40B4-BE49-F238E27FC236}">
                  <a16:creationId xmlns:a16="http://schemas.microsoft.com/office/drawing/2014/main" id="{C7F6C969-E8C2-4069-8753-91008B9D59BD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5" name="Freeform: Shape 1624">
              <a:extLst>
                <a:ext uri="{FF2B5EF4-FFF2-40B4-BE49-F238E27FC236}">
                  <a16:creationId xmlns:a16="http://schemas.microsoft.com/office/drawing/2014/main" id="{8004D4D0-0449-4DD7-AA1E-6B3BC4129AB8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6" name="Freeform: Shape 1625">
              <a:extLst>
                <a:ext uri="{FF2B5EF4-FFF2-40B4-BE49-F238E27FC236}">
                  <a16:creationId xmlns:a16="http://schemas.microsoft.com/office/drawing/2014/main" id="{E7559C56-F09F-4E9B-8C41-55F46E5B496B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grp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81" name="Group 1380">
            <a:extLst>
              <a:ext uri="{FF2B5EF4-FFF2-40B4-BE49-F238E27FC236}">
                <a16:creationId xmlns:a16="http://schemas.microsoft.com/office/drawing/2014/main" id="{AC7CA0DD-9EC2-4828-8F9D-EB88F8D75B0A}"/>
              </a:ext>
            </a:extLst>
          </p:cNvPr>
          <p:cNvGrpSpPr/>
          <p:nvPr/>
        </p:nvGrpSpPr>
        <p:grpSpPr>
          <a:xfrm>
            <a:off x="622281" y="1570850"/>
            <a:ext cx="5665027" cy="2280003"/>
            <a:chOff x="826556" y="3326391"/>
            <a:chExt cx="1827836" cy="735649"/>
          </a:xfrm>
        </p:grpSpPr>
        <p:sp>
          <p:nvSpPr>
            <p:cNvPr id="1382" name="Freeform: Shape 1381">
              <a:extLst>
                <a:ext uri="{FF2B5EF4-FFF2-40B4-BE49-F238E27FC236}">
                  <a16:creationId xmlns:a16="http://schemas.microsoft.com/office/drawing/2014/main" id="{DDFD704D-59C9-45BC-905E-34D2863F0DAC}"/>
                </a:ext>
              </a:extLst>
            </p:cNvPr>
            <p:cNvSpPr/>
            <p:nvPr/>
          </p:nvSpPr>
          <p:spPr>
            <a:xfrm rot="1111750">
              <a:off x="826556" y="3433522"/>
              <a:ext cx="1827836" cy="579547"/>
            </a:xfrm>
            <a:custGeom>
              <a:avLst/>
              <a:gdLst>
                <a:gd name="connsiteX0" fmla="*/ 3911419 w 5673186"/>
                <a:gd name="connsiteY0" fmla="*/ 1189863 h 1798781"/>
                <a:gd name="connsiteX1" fmla="*/ 3885344 w 5673186"/>
                <a:gd name="connsiteY1" fmla="*/ 1191649 h 1798781"/>
                <a:gd name="connsiteX2" fmla="*/ 3742469 w 5673186"/>
                <a:gd name="connsiteY2" fmla="*/ 1195459 h 1798781"/>
                <a:gd name="connsiteX3" fmla="*/ 3634836 w 5673186"/>
                <a:gd name="connsiteY3" fmla="*/ 1200222 h 1798781"/>
                <a:gd name="connsiteX4" fmla="*/ 3616739 w 5673186"/>
                <a:gd name="connsiteY4" fmla="*/ 1236417 h 1798781"/>
                <a:gd name="connsiteX5" fmla="*/ 3634836 w 5673186"/>
                <a:gd name="connsiteY5" fmla="*/ 1244037 h 1798781"/>
                <a:gd name="connsiteX6" fmla="*/ 3682461 w 5673186"/>
                <a:gd name="connsiteY6" fmla="*/ 1242131 h 1798781"/>
                <a:gd name="connsiteX7" fmla="*/ 3912966 w 5673186"/>
                <a:gd name="connsiteY7" fmla="*/ 1236417 h 1798781"/>
                <a:gd name="connsiteX8" fmla="*/ 3941541 w 5673186"/>
                <a:gd name="connsiteY8" fmla="*/ 1237369 h 1798781"/>
                <a:gd name="connsiteX9" fmla="*/ 3942494 w 5673186"/>
                <a:gd name="connsiteY9" fmla="*/ 1204032 h 1798781"/>
                <a:gd name="connsiteX10" fmla="*/ 3933921 w 5673186"/>
                <a:gd name="connsiteY10" fmla="*/ 1191649 h 1798781"/>
                <a:gd name="connsiteX11" fmla="*/ 3911419 w 5673186"/>
                <a:gd name="connsiteY11" fmla="*/ 1189863 h 1798781"/>
                <a:gd name="connsiteX12" fmla="*/ 3725131 w 5673186"/>
                <a:gd name="connsiteY12" fmla="*/ 175 h 1798781"/>
                <a:gd name="connsiteX13" fmla="*/ 3752946 w 5673186"/>
                <a:gd name="connsiteY13" fmla="*/ 1976 h 1798781"/>
                <a:gd name="connsiteX14" fmla="*/ 3840576 w 5673186"/>
                <a:gd name="connsiteY14" fmla="*/ 17216 h 1798781"/>
                <a:gd name="connsiteX15" fmla="*/ 3852959 w 5673186"/>
                <a:gd name="connsiteY15" fmla="*/ 39124 h 1798781"/>
                <a:gd name="connsiteX16" fmla="*/ 3782474 w 5673186"/>
                <a:gd name="connsiteY16" fmla="*/ 271534 h 1798781"/>
                <a:gd name="connsiteX17" fmla="*/ 3703416 w 5673186"/>
                <a:gd name="connsiteY17" fmla="*/ 484894 h 1798781"/>
                <a:gd name="connsiteX18" fmla="*/ 3527204 w 5673186"/>
                <a:gd name="connsiteY18" fmla="*/ 1075444 h 1798781"/>
                <a:gd name="connsiteX19" fmla="*/ 3549111 w 5673186"/>
                <a:gd name="connsiteY19" fmla="*/ 1104972 h 1798781"/>
                <a:gd name="connsiteX20" fmla="*/ 4827366 w 5673186"/>
                <a:gd name="connsiteY20" fmla="*/ 1055442 h 1798781"/>
                <a:gd name="connsiteX21" fmla="*/ 5314094 w 5673186"/>
                <a:gd name="connsiteY21" fmla="*/ 1014484 h 1798781"/>
                <a:gd name="connsiteX22" fmla="*/ 5463636 w 5673186"/>
                <a:gd name="connsiteY22" fmla="*/ 1020199 h 1798781"/>
                <a:gd name="connsiteX23" fmla="*/ 5554124 w 5673186"/>
                <a:gd name="connsiteY23" fmla="*/ 1037344 h 1798781"/>
                <a:gd name="connsiteX24" fmla="*/ 5673186 w 5673186"/>
                <a:gd name="connsiteY24" fmla="*/ 1062109 h 1798781"/>
                <a:gd name="connsiteX25" fmla="*/ 5517929 w 5673186"/>
                <a:gd name="connsiteY25" fmla="*/ 1057347 h 1798781"/>
                <a:gd name="connsiteX26" fmla="*/ 5180744 w 5673186"/>
                <a:gd name="connsiteY26" fmla="*/ 1117354 h 1798781"/>
                <a:gd name="connsiteX27" fmla="*/ 4631151 w 5673186"/>
                <a:gd name="connsiteY27" fmla="*/ 1188792 h 1798781"/>
                <a:gd name="connsiteX28" fmla="*/ 4523519 w 5673186"/>
                <a:gd name="connsiteY28" fmla="*/ 1204984 h 1798781"/>
                <a:gd name="connsiteX29" fmla="*/ 4541616 w 5673186"/>
                <a:gd name="connsiteY29" fmla="*/ 1230702 h 1798781"/>
                <a:gd name="connsiteX30" fmla="*/ 4734974 w 5673186"/>
                <a:gd name="connsiteY30" fmla="*/ 1224987 h 1798781"/>
                <a:gd name="connsiteX31" fmla="*/ 4813079 w 5673186"/>
                <a:gd name="connsiteY31" fmla="*/ 1231654 h 1798781"/>
                <a:gd name="connsiteX32" fmla="*/ 4781646 w 5673186"/>
                <a:gd name="connsiteY32" fmla="*/ 1240227 h 1798781"/>
                <a:gd name="connsiteX33" fmla="*/ 4484466 w 5673186"/>
                <a:gd name="connsiteY33" fmla="*/ 1265944 h 1798781"/>
                <a:gd name="connsiteX34" fmla="*/ 4449224 w 5673186"/>
                <a:gd name="connsiteY34" fmla="*/ 1282137 h 1798781"/>
                <a:gd name="connsiteX35" fmla="*/ 4438746 w 5673186"/>
                <a:gd name="connsiteY35" fmla="*/ 1291662 h 1798781"/>
                <a:gd name="connsiteX36" fmla="*/ 4415886 w 5673186"/>
                <a:gd name="connsiteY36" fmla="*/ 1384054 h 1798781"/>
                <a:gd name="connsiteX37" fmla="*/ 4437794 w 5673186"/>
                <a:gd name="connsiteY37" fmla="*/ 1417392 h 1798781"/>
                <a:gd name="connsiteX38" fmla="*/ 4402551 w 5673186"/>
                <a:gd name="connsiteY38" fmla="*/ 1430727 h 1798781"/>
                <a:gd name="connsiteX39" fmla="*/ 4265391 w 5673186"/>
                <a:gd name="connsiteY39" fmla="*/ 1441204 h 1798781"/>
                <a:gd name="connsiteX40" fmla="*/ 4201574 w 5673186"/>
                <a:gd name="connsiteY40" fmla="*/ 1445014 h 1798781"/>
                <a:gd name="connsiteX41" fmla="*/ 4172999 w 5673186"/>
                <a:gd name="connsiteY41" fmla="*/ 1449777 h 1798781"/>
                <a:gd name="connsiteX42" fmla="*/ 4025361 w 5673186"/>
                <a:gd name="connsiteY42" fmla="*/ 1421202 h 1798781"/>
                <a:gd name="connsiteX43" fmla="*/ 3965354 w 5673186"/>
                <a:gd name="connsiteY43" fmla="*/ 1319284 h 1798781"/>
                <a:gd name="connsiteX44" fmla="*/ 3944399 w 5673186"/>
                <a:gd name="connsiteY44" fmla="*/ 1309759 h 1798781"/>
                <a:gd name="connsiteX45" fmla="*/ 3616739 w 5673186"/>
                <a:gd name="connsiteY45" fmla="*/ 1338334 h 1798781"/>
                <a:gd name="connsiteX46" fmla="*/ 3585306 w 5673186"/>
                <a:gd name="connsiteY46" fmla="*/ 1364052 h 1798781"/>
                <a:gd name="connsiteX47" fmla="*/ 3563399 w 5673186"/>
                <a:gd name="connsiteY47" fmla="*/ 1406914 h 1798781"/>
                <a:gd name="connsiteX48" fmla="*/ 3471006 w 5673186"/>
                <a:gd name="connsiteY48" fmla="*/ 1439299 h 1798781"/>
                <a:gd name="connsiteX49" fmla="*/ 3153824 w 5673186"/>
                <a:gd name="connsiteY49" fmla="*/ 1492639 h 1798781"/>
                <a:gd name="connsiteX50" fmla="*/ 2712816 w 5673186"/>
                <a:gd name="connsiteY50" fmla="*/ 1567887 h 1798781"/>
                <a:gd name="connsiteX51" fmla="*/ 2689004 w 5673186"/>
                <a:gd name="connsiteY51" fmla="*/ 1589794 h 1798781"/>
                <a:gd name="connsiteX52" fmla="*/ 2661381 w 5673186"/>
                <a:gd name="connsiteY52" fmla="*/ 1645039 h 1798781"/>
                <a:gd name="connsiteX53" fmla="*/ 2671859 w 5673186"/>
                <a:gd name="connsiteY53" fmla="*/ 1646944 h 1798781"/>
                <a:gd name="connsiteX54" fmla="*/ 2720436 w 5673186"/>
                <a:gd name="connsiteY54" fmla="*/ 1687902 h 1798781"/>
                <a:gd name="connsiteX55" fmla="*/ 2709959 w 5673186"/>
                <a:gd name="connsiteY55" fmla="*/ 1765054 h 1798781"/>
                <a:gd name="connsiteX56" fmla="*/ 2668049 w 5673186"/>
                <a:gd name="connsiteY56" fmla="*/ 1772674 h 1798781"/>
                <a:gd name="connsiteX57" fmla="*/ 2657571 w 5673186"/>
                <a:gd name="connsiteY57" fmla="*/ 1760292 h 1798781"/>
                <a:gd name="connsiteX58" fmla="*/ 2622329 w 5673186"/>
                <a:gd name="connsiteY58" fmla="*/ 1772674 h 1798781"/>
                <a:gd name="connsiteX59" fmla="*/ 2587086 w 5673186"/>
                <a:gd name="connsiteY59" fmla="*/ 1770769 h 1798781"/>
                <a:gd name="connsiteX60" fmla="*/ 2555654 w 5673186"/>
                <a:gd name="connsiteY60" fmla="*/ 1778389 h 1798781"/>
                <a:gd name="connsiteX61" fmla="*/ 2513744 w 5673186"/>
                <a:gd name="connsiteY61" fmla="*/ 1793629 h 1798781"/>
                <a:gd name="connsiteX62" fmla="*/ 2500409 w 5673186"/>
                <a:gd name="connsiteY62" fmla="*/ 1778389 h 1798781"/>
                <a:gd name="connsiteX63" fmla="*/ 2469929 w 5673186"/>
                <a:gd name="connsiteY63" fmla="*/ 1783152 h 1798781"/>
                <a:gd name="connsiteX64" fmla="*/ 2441354 w 5673186"/>
                <a:gd name="connsiteY64" fmla="*/ 1796487 h 1798781"/>
                <a:gd name="connsiteX65" fmla="*/ 2410874 w 5673186"/>
                <a:gd name="connsiteY65" fmla="*/ 1775531 h 1798781"/>
                <a:gd name="connsiteX66" fmla="*/ 2372774 w 5673186"/>
                <a:gd name="connsiteY66" fmla="*/ 1764102 h 1798781"/>
                <a:gd name="connsiteX67" fmla="*/ 2341341 w 5673186"/>
                <a:gd name="connsiteY67" fmla="*/ 1743147 h 1798781"/>
                <a:gd name="connsiteX68" fmla="*/ 2344199 w 5673186"/>
                <a:gd name="connsiteY68" fmla="*/ 1641229 h 1798781"/>
                <a:gd name="connsiteX69" fmla="*/ 2376584 w 5673186"/>
                <a:gd name="connsiteY69" fmla="*/ 1624084 h 1798781"/>
                <a:gd name="connsiteX70" fmla="*/ 2407064 w 5673186"/>
                <a:gd name="connsiteY70" fmla="*/ 1638372 h 1798781"/>
                <a:gd name="connsiteX71" fmla="*/ 2419446 w 5673186"/>
                <a:gd name="connsiteY71" fmla="*/ 1654564 h 1798781"/>
                <a:gd name="connsiteX72" fmla="*/ 2436591 w 5673186"/>
                <a:gd name="connsiteY72" fmla="*/ 1638372 h 1798781"/>
                <a:gd name="connsiteX73" fmla="*/ 2442306 w 5673186"/>
                <a:gd name="connsiteY73" fmla="*/ 1586937 h 1798781"/>
                <a:gd name="connsiteX74" fmla="*/ 2406111 w 5673186"/>
                <a:gd name="connsiteY74" fmla="*/ 1555504 h 1798781"/>
                <a:gd name="connsiteX75" fmla="*/ 2383251 w 5673186"/>
                <a:gd name="connsiteY75" fmla="*/ 1545027 h 1798781"/>
                <a:gd name="connsiteX76" fmla="*/ 2348961 w 5673186"/>
                <a:gd name="connsiteY76" fmla="*/ 1558362 h 1798781"/>
                <a:gd name="connsiteX77" fmla="*/ 2330864 w 5673186"/>
                <a:gd name="connsiteY77" fmla="*/ 1622179 h 1798781"/>
                <a:gd name="connsiteX78" fmla="*/ 2309909 w 5673186"/>
                <a:gd name="connsiteY78" fmla="*/ 1638372 h 1798781"/>
                <a:gd name="connsiteX79" fmla="*/ 2239424 w 5673186"/>
                <a:gd name="connsiteY79" fmla="*/ 1615512 h 1798781"/>
                <a:gd name="connsiteX80" fmla="*/ 2181321 w 5673186"/>
                <a:gd name="connsiteY80" fmla="*/ 1600272 h 1798781"/>
                <a:gd name="connsiteX81" fmla="*/ 2174654 w 5673186"/>
                <a:gd name="connsiteY81" fmla="*/ 1604081 h 1798781"/>
                <a:gd name="connsiteX82" fmla="*/ 2166081 w 5673186"/>
                <a:gd name="connsiteY82" fmla="*/ 1640277 h 1798781"/>
                <a:gd name="connsiteX83" fmla="*/ 2178464 w 5673186"/>
                <a:gd name="connsiteY83" fmla="*/ 1655517 h 1798781"/>
                <a:gd name="connsiteX84" fmla="*/ 2226089 w 5673186"/>
                <a:gd name="connsiteY84" fmla="*/ 1685044 h 1798781"/>
                <a:gd name="connsiteX85" fmla="*/ 2208944 w 5673186"/>
                <a:gd name="connsiteY85" fmla="*/ 1763149 h 1798781"/>
                <a:gd name="connsiteX86" fmla="*/ 2168939 w 5673186"/>
                <a:gd name="connsiteY86" fmla="*/ 1757434 h 1798781"/>
                <a:gd name="connsiteX87" fmla="*/ 2155604 w 5673186"/>
                <a:gd name="connsiteY87" fmla="*/ 1741242 h 1798781"/>
                <a:gd name="connsiteX88" fmla="*/ 2123219 w 5673186"/>
                <a:gd name="connsiteY88" fmla="*/ 1744099 h 1798781"/>
                <a:gd name="connsiteX89" fmla="*/ 2087024 w 5673186"/>
                <a:gd name="connsiteY89" fmla="*/ 1766959 h 1798781"/>
                <a:gd name="connsiteX90" fmla="*/ 2057496 w 5673186"/>
                <a:gd name="connsiteY90" fmla="*/ 1736479 h 1798781"/>
                <a:gd name="connsiteX91" fmla="*/ 2038446 w 5673186"/>
                <a:gd name="connsiteY91" fmla="*/ 1725049 h 1798781"/>
                <a:gd name="connsiteX92" fmla="*/ 1994631 w 5673186"/>
                <a:gd name="connsiteY92" fmla="*/ 1695522 h 1798781"/>
                <a:gd name="connsiteX93" fmla="*/ 1993679 w 5673186"/>
                <a:gd name="connsiteY93" fmla="*/ 1645039 h 1798781"/>
                <a:gd name="connsiteX94" fmla="*/ 2026064 w 5673186"/>
                <a:gd name="connsiteY94" fmla="*/ 1614559 h 1798781"/>
                <a:gd name="connsiteX95" fmla="*/ 2060354 w 5673186"/>
                <a:gd name="connsiteY95" fmla="*/ 1639324 h 1798781"/>
                <a:gd name="connsiteX96" fmla="*/ 2072736 w 5673186"/>
                <a:gd name="connsiteY96" fmla="*/ 1655517 h 1798781"/>
                <a:gd name="connsiteX97" fmla="*/ 2093691 w 5673186"/>
                <a:gd name="connsiteY97" fmla="*/ 1641229 h 1798781"/>
                <a:gd name="connsiteX98" fmla="*/ 2099406 w 5673186"/>
                <a:gd name="connsiteY98" fmla="*/ 1625989 h 1798781"/>
                <a:gd name="connsiteX99" fmla="*/ 2101311 w 5673186"/>
                <a:gd name="connsiteY99" fmla="*/ 1539312 h 1798781"/>
                <a:gd name="connsiteX100" fmla="*/ 2093691 w 5673186"/>
                <a:gd name="connsiteY100" fmla="*/ 1538359 h 1798781"/>
                <a:gd name="connsiteX101" fmla="*/ 2072736 w 5673186"/>
                <a:gd name="connsiteY101" fmla="*/ 1594556 h 1798781"/>
                <a:gd name="connsiteX102" fmla="*/ 2049876 w 5673186"/>
                <a:gd name="connsiteY102" fmla="*/ 1606939 h 1798781"/>
                <a:gd name="connsiteX103" fmla="*/ 1942244 w 5673186"/>
                <a:gd name="connsiteY103" fmla="*/ 1573602 h 1798781"/>
                <a:gd name="connsiteX104" fmla="*/ 1926051 w 5673186"/>
                <a:gd name="connsiteY104" fmla="*/ 1561219 h 1798781"/>
                <a:gd name="connsiteX105" fmla="*/ 1874616 w 5673186"/>
                <a:gd name="connsiteY105" fmla="*/ 1522167 h 1798781"/>
                <a:gd name="connsiteX106" fmla="*/ 1852709 w 5673186"/>
                <a:gd name="connsiteY106" fmla="*/ 1466922 h 1798781"/>
                <a:gd name="connsiteX107" fmla="*/ 1826039 w 5673186"/>
                <a:gd name="connsiteY107" fmla="*/ 1415487 h 1798781"/>
                <a:gd name="connsiteX108" fmla="*/ 1801542 w 5673186"/>
                <a:gd name="connsiteY108" fmla="*/ 1414936 h 1798781"/>
                <a:gd name="connsiteX109" fmla="*/ 1791392 w 5673186"/>
                <a:gd name="connsiteY109" fmla="*/ 1421102 h 1798781"/>
                <a:gd name="connsiteX110" fmla="*/ 1791392 w 5673186"/>
                <a:gd name="connsiteY110" fmla="*/ 1414998 h 1798781"/>
                <a:gd name="connsiteX111" fmla="*/ 1732488 w 5673186"/>
                <a:gd name="connsiteY111" fmla="*/ 1414998 h 1798781"/>
                <a:gd name="connsiteX112" fmla="*/ 1730789 w 5673186"/>
                <a:gd name="connsiteY112" fmla="*/ 1403104 h 1798781"/>
                <a:gd name="connsiteX113" fmla="*/ 1695546 w 5673186"/>
                <a:gd name="connsiteY113" fmla="*/ 1450729 h 1798781"/>
                <a:gd name="connsiteX114" fmla="*/ 1694594 w 5673186"/>
                <a:gd name="connsiteY114" fmla="*/ 1474542 h 1798781"/>
                <a:gd name="connsiteX115" fmla="*/ 1706024 w 5673186"/>
                <a:gd name="connsiteY115" fmla="*/ 1482162 h 1798781"/>
                <a:gd name="connsiteX116" fmla="*/ 1711416 w 5673186"/>
                <a:gd name="connsiteY116" fmla="*/ 1472171 h 1798781"/>
                <a:gd name="connsiteX117" fmla="*/ 1711416 w 5673186"/>
                <a:gd name="connsiteY117" fmla="*/ 1495204 h 1798781"/>
                <a:gd name="connsiteX118" fmla="*/ 1706024 w 5673186"/>
                <a:gd name="connsiteY118" fmla="*/ 1499306 h 1798781"/>
                <a:gd name="connsiteX119" fmla="*/ 1698404 w 5673186"/>
                <a:gd name="connsiteY119" fmla="*/ 1536454 h 1798781"/>
                <a:gd name="connsiteX120" fmla="*/ 1708881 w 5673186"/>
                <a:gd name="connsiteY120" fmla="*/ 1593604 h 1798781"/>
                <a:gd name="connsiteX121" fmla="*/ 1697451 w 5673186"/>
                <a:gd name="connsiteY121" fmla="*/ 1592652 h 1798781"/>
                <a:gd name="connsiteX122" fmla="*/ 1687926 w 5673186"/>
                <a:gd name="connsiteY122" fmla="*/ 1601224 h 1798781"/>
                <a:gd name="connsiteX123" fmla="*/ 1702214 w 5673186"/>
                <a:gd name="connsiteY123" fmla="*/ 1605987 h 1798781"/>
                <a:gd name="connsiteX124" fmla="*/ 1743171 w 5673186"/>
                <a:gd name="connsiteY124" fmla="*/ 1650754 h 1798781"/>
                <a:gd name="connsiteX125" fmla="*/ 1726979 w 5673186"/>
                <a:gd name="connsiteY125" fmla="*/ 1704094 h 1798781"/>
                <a:gd name="connsiteX126" fmla="*/ 1676496 w 5673186"/>
                <a:gd name="connsiteY126" fmla="*/ 1701237 h 1798781"/>
                <a:gd name="connsiteX127" fmla="*/ 1665066 w 5673186"/>
                <a:gd name="connsiteY127" fmla="*/ 1682187 h 1798781"/>
                <a:gd name="connsiteX128" fmla="*/ 1633634 w 5673186"/>
                <a:gd name="connsiteY128" fmla="*/ 1683139 h 1798781"/>
                <a:gd name="connsiteX129" fmla="*/ 1597439 w 5673186"/>
                <a:gd name="connsiteY129" fmla="*/ 1699331 h 1798781"/>
                <a:gd name="connsiteX130" fmla="*/ 1573626 w 5673186"/>
                <a:gd name="connsiteY130" fmla="*/ 1669804 h 1798781"/>
                <a:gd name="connsiteX131" fmla="*/ 1592676 w 5673186"/>
                <a:gd name="connsiteY131" fmla="*/ 1636467 h 1798781"/>
                <a:gd name="connsiteX132" fmla="*/ 1599344 w 5673186"/>
                <a:gd name="connsiteY132" fmla="*/ 1620274 h 1798781"/>
                <a:gd name="connsiteX133" fmla="*/ 1543146 w 5673186"/>
                <a:gd name="connsiteY133" fmla="*/ 1605034 h 1798781"/>
                <a:gd name="connsiteX134" fmla="*/ 1568864 w 5673186"/>
                <a:gd name="connsiteY134" fmla="*/ 1517404 h 1798781"/>
                <a:gd name="connsiteX135" fmla="*/ 1609821 w 5673186"/>
                <a:gd name="connsiteY135" fmla="*/ 1535502 h 1798781"/>
                <a:gd name="connsiteX136" fmla="*/ 1615536 w 5673186"/>
                <a:gd name="connsiteY136" fmla="*/ 1555504 h 1798781"/>
                <a:gd name="connsiteX137" fmla="*/ 1628871 w 5673186"/>
                <a:gd name="connsiteY137" fmla="*/ 1565981 h 1798781"/>
                <a:gd name="connsiteX138" fmla="*/ 1640301 w 5673186"/>
                <a:gd name="connsiteY138" fmla="*/ 1554552 h 1798781"/>
                <a:gd name="connsiteX139" fmla="*/ 1645064 w 5673186"/>
                <a:gd name="connsiteY139" fmla="*/ 1513594 h 1798781"/>
                <a:gd name="connsiteX140" fmla="*/ 1625061 w 5673186"/>
                <a:gd name="connsiteY140" fmla="*/ 1436442 h 1798781"/>
                <a:gd name="connsiteX141" fmla="*/ 1619346 w 5673186"/>
                <a:gd name="connsiteY141" fmla="*/ 1374529 h 1798781"/>
                <a:gd name="connsiteX142" fmla="*/ 1560291 w 5673186"/>
                <a:gd name="connsiteY142" fmla="*/ 1371672 h 1798781"/>
                <a:gd name="connsiteX143" fmla="*/ 1461231 w 5673186"/>
                <a:gd name="connsiteY143" fmla="*/ 1354527 h 1798781"/>
                <a:gd name="connsiteX144" fmla="*/ 1400271 w 5673186"/>
                <a:gd name="connsiteY144" fmla="*/ 1341192 h 1798781"/>
                <a:gd name="connsiteX145" fmla="*/ 1382174 w 5673186"/>
                <a:gd name="connsiteY145" fmla="*/ 1335477 h 1798781"/>
                <a:gd name="connsiteX146" fmla="*/ 1380269 w 5673186"/>
                <a:gd name="connsiteY146" fmla="*/ 1354527 h 1798781"/>
                <a:gd name="connsiteX147" fmla="*/ 1376459 w 5673186"/>
                <a:gd name="connsiteY147" fmla="*/ 1392627 h 1798781"/>
                <a:gd name="connsiteX148" fmla="*/ 1331691 w 5673186"/>
                <a:gd name="connsiteY148" fmla="*/ 1401199 h 1798781"/>
                <a:gd name="connsiteX149" fmla="*/ 1293591 w 5673186"/>
                <a:gd name="connsiteY149" fmla="*/ 1379292 h 1798781"/>
                <a:gd name="connsiteX150" fmla="*/ 1285971 w 5673186"/>
                <a:gd name="connsiteY150" fmla="*/ 1367862 h 1798781"/>
                <a:gd name="connsiteX151" fmla="*/ 1281209 w 5673186"/>
                <a:gd name="connsiteY151" fmla="*/ 1374529 h 1798781"/>
                <a:gd name="connsiteX152" fmla="*/ 1237394 w 5673186"/>
                <a:gd name="connsiteY152" fmla="*/ 1402152 h 1798781"/>
                <a:gd name="connsiteX153" fmla="*/ 1182149 w 5673186"/>
                <a:gd name="connsiteY153" fmla="*/ 1358337 h 1798781"/>
                <a:gd name="connsiteX154" fmla="*/ 1190721 w 5673186"/>
                <a:gd name="connsiteY154" fmla="*/ 1304997 h 1798781"/>
                <a:gd name="connsiteX155" fmla="*/ 1210724 w 5673186"/>
                <a:gd name="connsiteY155" fmla="*/ 1289756 h 1798781"/>
                <a:gd name="connsiteX156" fmla="*/ 1092614 w 5673186"/>
                <a:gd name="connsiteY156" fmla="*/ 1261181 h 1798781"/>
                <a:gd name="connsiteX157" fmla="*/ 1064039 w 5673186"/>
                <a:gd name="connsiteY157" fmla="*/ 1266897 h 1798781"/>
                <a:gd name="connsiteX158" fmla="*/ 1003079 w 5673186"/>
                <a:gd name="connsiteY158" fmla="*/ 1313569 h 1798781"/>
                <a:gd name="connsiteX159" fmla="*/ 997364 w 5673186"/>
                <a:gd name="connsiteY159" fmla="*/ 1324999 h 1798781"/>
                <a:gd name="connsiteX160" fmla="*/ 1003079 w 5673186"/>
                <a:gd name="connsiteY160" fmla="*/ 1351669 h 1798781"/>
                <a:gd name="connsiteX161" fmla="*/ 947834 w 5673186"/>
                <a:gd name="connsiteY161" fmla="*/ 1421202 h 1798781"/>
                <a:gd name="connsiteX162" fmla="*/ 943071 w 5673186"/>
                <a:gd name="connsiteY162" fmla="*/ 1421202 h 1798781"/>
                <a:gd name="connsiteX163" fmla="*/ 745904 w 5673186"/>
                <a:gd name="connsiteY163" fmla="*/ 1403104 h 1798781"/>
                <a:gd name="connsiteX164" fmla="*/ 636366 w 5673186"/>
                <a:gd name="connsiteY164" fmla="*/ 1389769 h 1798781"/>
                <a:gd name="connsiteX165" fmla="*/ 600171 w 5673186"/>
                <a:gd name="connsiteY165" fmla="*/ 1240227 h 1798781"/>
                <a:gd name="connsiteX166" fmla="*/ 600171 w 5673186"/>
                <a:gd name="connsiteY166" fmla="*/ 1220224 h 1798781"/>
                <a:gd name="connsiteX167" fmla="*/ 560166 w 5673186"/>
                <a:gd name="connsiteY167" fmla="*/ 1216414 h 1798781"/>
                <a:gd name="connsiteX168" fmla="*/ 517304 w 5673186"/>
                <a:gd name="connsiteY168" fmla="*/ 1267849 h 1798781"/>
                <a:gd name="connsiteX169" fmla="*/ 510636 w 5673186"/>
                <a:gd name="connsiteY169" fmla="*/ 1284042 h 1798781"/>
                <a:gd name="connsiteX170" fmla="*/ 519209 w 5673186"/>
                <a:gd name="connsiteY170" fmla="*/ 1309759 h 1798781"/>
                <a:gd name="connsiteX171" fmla="*/ 477299 w 5673186"/>
                <a:gd name="connsiteY171" fmla="*/ 1384054 h 1798781"/>
                <a:gd name="connsiteX172" fmla="*/ 322994 w 5673186"/>
                <a:gd name="connsiteY172" fmla="*/ 1382149 h 1798781"/>
                <a:gd name="connsiteX173" fmla="*/ 186786 w 5673186"/>
                <a:gd name="connsiteY173" fmla="*/ 1338334 h 1798781"/>
                <a:gd name="connsiteX174" fmla="*/ 127731 w 5673186"/>
                <a:gd name="connsiteY174" fmla="*/ 1189744 h 1798781"/>
                <a:gd name="connsiteX175" fmla="*/ 257271 w 5673186"/>
                <a:gd name="connsiteY175" fmla="*/ 1089732 h 1798781"/>
                <a:gd name="connsiteX176" fmla="*/ 318231 w 5673186"/>
                <a:gd name="connsiteY176" fmla="*/ 1084969 h 1798781"/>
                <a:gd name="connsiteX177" fmla="*/ 208694 w 5673186"/>
                <a:gd name="connsiteY177" fmla="*/ 1059252 h 1798781"/>
                <a:gd name="connsiteX178" fmla="*/ 26766 w 5673186"/>
                <a:gd name="connsiteY178" fmla="*/ 1016389 h 1798781"/>
                <a:gd name="connsiteX179" fmla="*/ 96 w 5673186"/>
                <a:gd name="connsiteY179" fmla="*/ 1004007 h 1798781"/>
                <a:gd name="connsiteX180" fmla="*/ 138209 w 5673186"/>
                <a:gd name="connsiteY180" fmla="*/ 981147 h 1798781"/>
                <a:gd name="connsiteX181" fmla="*/ 361094 w 5673186"/>
                <a:gd name="connsiteY181" fmla="*/ 1014484 h 1798781"/>
                <a:gd name="connsiteX182" fmla="*/ 801149 w 5673186"/>
                <a:gd name="connsiteY182" fmla="*/ 1075444 h 1798781"/>
                <a:gd name="connsiteX183" fmla="*/ 1055466 w 5673186"/>
                <a:gd name="connsiteY183" fmla="*/ 1090684 h 1798781"/>
                <a:gd name="connsiteX184" fmla="*/ 1075469 w 5673186"/>
                <a:gd name="connsiteY184" fmla="*/ 1067824 h 1798781"/>
                <a:gd name="connsiteX185" fmla="*/ 1076421 w 5673186"/>
                <a:gd name="connsiteY185" fmla="*/ 1052584 h 1798781"/>
                <a:gd name="connsiteX186" fmla="*/ 1060229 w 5673186"/>
                <a:gd name="connsiteY186" fmla="*/ 981147 h 1798781"/>
                <a:gd name="connsiteX187" fmla="*/ 917354 w 5673186"/>
                <a:gd name="connsiteY187" fmla="*/ 779217 h 1798781"/>
                <a:gd name="connsiteX188" fmla="*/ 948786 w 5673186"/>
                <a:gd name="connsiteY188" fmla="*/ 672536 h 1798781"/>
                <a:gd name="connsiteX189" fmla="*/ 977361 w 5673186"/>
                <a:gd name="connsiteY189" fmla="*/ 640151 h 1798781"/>
                <a:gd name="connsiteX190" fmla="*/ 1167861 w 5673186"/>
                <a:gd name="connsiteY190" fmla="*/ 472511 h 1798781"/>
                <a:gd name="connsiteX191" fmla="*/ 1367886 w 5673186"/>
                <a:gd name="connsiteY191" fmla="*/ 423934 h 1798781"/>
                <a:gd name="connsiteX192" fmla="*/ 1698404 w 5673186"/>
                <a:gd name="connsiteY192" fmla="*/ 513469 h 1798781"/>
                <a:gd name="connsiteX193" fmla="*/ 1767936 w 5673186"/>
                <a:gd name="connsiteY193" fmla="*/ 542997 h 1798781"/>
                <a:gd name="connsiteX194" fmla="*/ 2060354 w 5673186"/>
                <a:gd name="connsiteY194" fmla="*/ 700159 h 1798781"/>
                <a:gd name="connsiteX195" fmla="*/ 2223231 w 5673186"/>
                <a:gd name="connsiteY195" fmla="*/ 760167 h 1798781"/>
                <a:gd name="connsiteX196" fmla="*/ 2890934 w 5673186"/>
                <a:gd name="connsiteY196" fmla="*/ 920186 h 1798781"/>
                <a:gd name="connsiteX197" fmla="*/ 2939511 w 5673186"/>
                <a:gd name="connsiteY197" fmla="*/ 900184 h 1798781"/>
                <a:gd name="connsiteX198" fmla="*/ 3134774 w 5673186"/>
                <a:gd name="connsiteY198" fmla="*/ 654439 h 1798781"/>
                <a:gd name="connsiteX199" fmla="*/ 3645314 w 5673186"/>
                <a:gd name="connsiteY199" fmla="*/ 61031 h 1798781"/>
                <a:gd name="connsiteX200" fmla="*/ 3661506 w 5673186"/>
                <a:gd name="connsiteY200" fmla="*/ 41029 h 1798781"/>
                <a:gd name="connsiteX201" fmla="*/ 3725131 w 5673186"/>
                <a:gd name="connsiteY201" fmla="*/ 175 h 1798781"/>
                <a:gd name="connsiteX0" fmla="*/ 3911419 w 5673186"/>
                <a:gd name="connsiteY0" fmla="*/ 1189863 h 1798781"/>
                <a:gd name="connsiteX1" fmla="*/ 3885344 w 5673186"/>
                <a:gd name="connsiteY1" fmla="*/ 1191649 h 1798781"/>
                <a:gd name="connsiteX2" fmla="*/ 3742469 w 5673186"/>
                <a:gd name="connsiteY2" fmla="*/ 1195459 h 1798781"/>
                <a:gd name="connsiteX3" fmla="*/ 3634836 w 5673186"/>
                <a:gd name="connsiteY3" fmla="*/ 1200222 h 1798781"/>
                <a:gd name="connsiteX4" fmla="*/ 3616739 w 5673186"/>
                <a:gd name="connsiteY4" fmla="*/ 1236417 h 1798781"/>
                <a:gd name="connsiteX5" fmla="*/ 3634836 w 5673186"/>
                <a:gd name="connsiteY5" fmla="*/ 1244037 h 1798781"/>
                <a:gd name="connsiteX6" fmla="*/ 3682461 w 5673186"/>
                <a:gd name="connsiteY6" fmla="*/ 1242131 h 1798781"/>
                <a:gd name="connsiteX7" fmla="*/ 3912966 w 5673186"/>
                <a:gd name="connsiteY7" fmla="*/ 1236417 h 1798781"/>
                <a:gd name="connsiteX8" fmla="*/ 3941541 w 5673186"/>
                <a:gd name="connsiteY8" fmla="*/ 1237369 h 1798781"/>
                <a:gd name="connsiteX9" fmla="*/ 3942494 w 5673186"/>
                <a:gd name="connsiteY9" fmla="*/ 1204032 h 1798781"/>
                <a:gd name="connsiteX10" fmla="*/ 3933921 w 5673186"/>
                <a:gd name="connsiteY10" fmla="*/ 1191649 h 1798781"/>
                <a:gd name="connsiteX11" fmla="*/ 3911419 w 5673186"/>
                <a:gd name="connsiteY11" fmla="*/ 1189863 h 1798781"/>
                <a:gd name="connsiteX12" fmla="*/ 3725131 w 5673186"/>
                <a:gd name="connsiteY12" fmla="*/ 175 h 1798781"/>
                <a:gd name="connsiteX13" fmla="*/ 3752946 w 5673186"/>
                <a:gd name="connsiteY13" fmla="*/ 1976 h 1798781"/>
                <a:gd name="connsiteX14" fmla="*/ 3840576 w 5673186"/>
                <a:gd name="connsiteY14" fmla="*/ 17216 h 1798781"/>
                <a:gd name="connsiteX15" fmla="*/ 3852959 w 5673186"/>
                <a:gd name="connsiteY15" fmla="*/ 39124 h 1798781"/>
                <a:gd name="connsiteX16" fmla="*/ 3782474 w 5673186"/>
                <a:gd name="connsiteY16" fmla="*/ 271534 h 1798781"/>
                <a:gd name="connsiteX17" fmla="*/ 3703416 w 5673186"/>
                <a:gd name="connsiteY17" fmla="*/ 484894 h 1798781"/>
                <a:gd name="connsiteX18" fmla="*/ 3527204 w 5673186"/>
                <a:gd name="connsiteY18" fmla="*/ 1075444 h 1798781"/>
                <a:gd name="connsiteX19" fmla="*/ 3549111 w 5673186"/>
                <a:gd name="connsiteY19" fmla="*/ 1104972 h 1798781"/>
                <a:gd name="connsiteX20" fmla="*/ 4827366 w 5673186"/>
                <a:gd name="connsiteY20" fmla="*/ 1055442 h 1798781"/>
                <a:gd name="connsiteX21" fmla="*/ 5314094 w 5673186"/>
                <a:gd name="connsiteY21" fmla="*/ 1014484 h 1798781"/>
                <a:gd name="connsiteX22" fmla="*/ 5463636 w 5673186"/>
                <a:gd name="connsiteY22" fmla="*/ 1020199 h 1798781"/>
                <a:gd name="connsiteX23" fmla="*/ 5554124 w 5673186"/>
                <a:gd name="connsiteY23" fmla="*/ 1037344 h 1798781"/>
                <a:gd name="connsiteX24" fmla="*/ 5673186 w 5673186"/>
                <a:gd name="connsiteY24" fmla="*/ 1062109 h 1798781"/>
                <a:gd name="connsiteX25" fmla="*/ 5517929 w 5673186"/>
                <a:gd name="connsiteY25" fmla="*/ 1057347 h 1798781"/>
                <a:gd name="connsiteX26" fmla="*/ 5180744 w 5673186"/>
                <a:gd name="connsiteY26" fmla="*/ 1117354 h 1798781"/>
                <a:gd name="connsiteX27" fmla="*/ 4631151 w 5673186"/>
                <a:gd name="connsiteY27" fmla="*/ 1188792 h 1798781"/>
                <a:gd name="connsiteX28" fmla="*/ 4523519 w 5673186"/>
                <a:gd name="connsiteY28" fmla="*/ 1204984 h 1798781"/>
                <a:gd name="connsiteX29" fmla="*/ 4541616 w 5673186"/>
                <a:gd name="connsiteY29" fmla="*/ 1230702 h 1798781"/>
                <a:gd name="connsiteX30" fmla="*/ 4734974 w 5673186"/>
                <a:gd name="connsiteY30" fmla="*/ 1224987 h 1798781"/>
                <a:gd name="connsiteX31" fmla="*/ 4813079 w 5673186"/>
                <a:gd name="connsiteY31" fmla="*/ 1231654 h 1798781"/>
                <a:gd name="connsiteX32" fmla="*/ 4781646 w 5673186"/>
                <a:gd name="connsiteY32" fmla="*/ 1240227 h 1798781"/>
                <a:gd name="connsiteX33" fmla="*/ 4484466 w 5673186"/>
                <a:gd name="connsiteY33" fmla="*/ 1265944 h 1798781"/>
                <a:gd name="connsiteX34" fmla="*/ 4449224 w 5673186"/>
                <a:gd name="connsiteY34" fmla="*/ 1282137 h 1798781"/>
                <a:gd name="connsiteX35" fmla="*/ 4438746 w 5673186"/>
                <a:gd name="connsiteY35" fmla="*/ 1291662 h 1798781"/>
                <a:gd name="connsiteX36" fmla="*/ 4415886 w 5673186"/>
                <a:gd name="connsiteY36" fmla="*/ 1384054 h 1798781"/>
                <a:gd name="connsiteX37" fmla="*/ 4437794 w 5673186"/>
                <a:gd name="connsiteY37" fmla="*/ 1417392 h 1798781"/>
                <a:gd name="connsiteX38" fmla="*/ 4402551 w 5673186"/>
                <a:gd name="connsiteY38" fmla="*/ 1430727 h 1798781"/>
                <a:gd name="connsiteX39" fmla="*/ 4265391 w 5673186"/>
                <a:gd name="connsiteY39" fmla="*/ 1441204 h 1798781"/>
                <a:gd name="connsiteX40" fmla="*/ 4201574 w 5673186"/>
                <a:gd name="connsiteY40" fmla="*/ 1445014 h 1798781"/>
                <a:gd name="connsiteX41" fmla="*/ 4172999 w 5673186"/>
                <a:gd name="connsiteY41" fmla="*/ 1449777 h 1798781"/>
                <a:gd name="connsiteX42" fmla="*/ 4025361 w 5673186"/>
                <a:gd name="connsiteY42" fmla="*/ 1421202 h 1798781"/>
                <a:gd name="connsiteX43" fmla="*/ 3965354 w 5673186"/>
                <a:gd name="connsiteY43" fmla="*/ 1319284 h 1798781"/>
                <a:gd name="connsiteX44" fmla="*/ 3944399 w 5673186"/>
                <a:gd name="connsiteY44" fmla="*/ 1309759 h 1798781"/>
                <a:gd name="connsiteX45" fmla="*/ 3616739 w 5673186"/>
                <a:gd name="connsiteY45" fmla="*/ 1338334 h 1798781"/>
                <a:gd name="connsiteX46" fmla="*/ 3585306 w 5673186"/>
                <a:gd name="connsiteY46" fmla="*/ 1364052 h 1798781"/>
                <a:gd name="connsiteX47" fmla="*/ 3563399 w 5673186"/>
                <a:gd name="connsiteY47" fmla="*/ 1406914 h 1798781"/>
                <a:gd name="connsiteX48" fmla="*/ 3471006 w 5673186"/>
                <a:gd name="connsiteY48" fmla="*/ 1439299 h 1798781"/>
                <a:gd name="connsiteX49" fmla="*/ 3153824 w 5673186"/>
                <a:gd name="connsiteY49" fmla="*/ 1492639 h 1798781"/>
                <a:gd name="connsiteX50" fmla="*/ 2712816 w 5673186"/>
                <a:gd name="connsiteY50" fmla="*/ 1567887 h 1798781"/>
                <a:gd name="connsiteX51" fmla="*/ 2689004 w 5673186"/>
                <a:gd name="connsiteY51" fmla="*/ 1589794 h 1798781"/>
                <a:gd name="connsiteX52" fmla="*/ 2661381 w 5673186"/>
                <a:gd name="connsiteY52" fmla="*/ 1645039 h 1798781"/>
                <a:gd name="connsiteX53" fmla="*/ 2671859 w 5673186"/>
                <a:gd name="connsiteY53" fmla="*/ 1646944 h 1798781"/>
                <a:gd name="connsiteX54" fmla="*/ 2720436 w 5673186"/>
                <a:gd name="connsiteY54" fmla="*/ 1687902 h 1798781"/>
                <a:gd name="connsiteX55" fmla="*/ 2709959 w 5673186"/>
                <a:gd name="connsiteY55" fmla="*/ 1765054 h 1798781"/>
                <a:gd name="connsiteX56" fmla="*/ 2668049 w 5673186"/>
                <a:gd name="connsiteY56" fmla="*/ 1772674 h 1798781"/>
                <a:gd name="connsiteX57" fmla="*/ 2657571 w 5673186"/>
                <a:gd name="connsiteY57" fmla="*/ 1760292 h 1798781"/>
                <a:gd name="connsiteX58" fmla="*/ 2622329 w 5673186"/>
                <a:gd name="connsiteY58" fmla="*/ 1772674 h 1798781"/>
                <a:gd name="connsiteX59" fmla="*/ 2587086 w 5673186"/>
                <a:gd name="connsiteY59" fmla="*/ 1770769 h 1798781"/>
                <a:gd name="connsiteX60" fmla="*/ 2555654 w 5673186"/>
                <a:gd name="connsiteY60" fmla="*/ 1778389 h 1798781"/>
                <a:gd name="connsiteX61" fmla="*/ 2513744 w 5673186"/>
                <a:gd name="connsiteY61" fmla="*/ 1793629 h 1798781"/>
                <a:gd name="connsiteX62" fmla="*/ 2500409 w 5673186"/>
                <a:gd name="connsiteY62" fmla="*/ 1778389 h 1798781"/>
                <a:gd name="connsiteX63" fmla="*/ 2469929 w 5673186"/>
                <a:gd name="connsiteY63" fmla="*/ 1783152 h 1798781"/>
                <a:gd name="connsiteX64" fmla="*/ 2441354 w 5673186"/>
                <a:gd name="connsiteY64" fmla="*/ 1796487 h 1798781"/>
                <a:gd name="connsiteX65" fmla="*/ 2410874 w 5673186"/>
                <a:gd name="connsiteY65" fmla="*/ 1775531 h 1798781"/>
                <a:gd name="connsiteX66" fmla="*/ 2372774 w 5673186"/>
                <a:gd name="connsiteY66" fmla="*/ 1764102 h 1798781"/>
                <a:gd name="connsiteX67" fmla="*/ 2341341 w 5673186"/>
                <a:gd name="connsiteY67" fmla="*/ 1743147 h 1798781"/>
                <a:gd name="connsiteX68" fmla="*/ 2344199 w 5673186"/>
                <a:gd name="connsiteY68" fmla="*/ 1641229 h 1798781"/>
                <a:gd name="connsiteX69" fmla="*/ 2376584 w 5673186"/>
                <a:gd name="connsiteY69" fmla="*/ 1624084 h 1798781"/>
                <a:gd name="connsiteX70" fmla="*/ 2407064 w 5673186"/>
                <a:gd name="connsiteY70" fmla="*/ 1638372 h 1798781"/>
                <a:gd name="connsiteX71" fmla="*/ 2419446 w 5673186"/>
                <a:gd name="connsiteY71" fmla="*/ 1654564 h 1798781"/>
                <a:gd name="connsiteX72" fmla="*/ 2436591 w 5673186"/>
                <a:gd name="connsiteY72" fmla="*/ 1638372 h 1798781"/>
                <a:gd name="connsiteX73" fmla="*/ 2442306 w 5673186"/>
                <a:gd name="connsiteY73" fmla="*/ 1586937 h 1798781"/>
                <a:gd name="connsiteX74" fmla="*/ 2406111 w 5673186"/>
                <a:gd name="connsiteY74" fmla="*/ 1555504 h 1798781"/>
                <a:gd name="connsiteX75" fmla="*/ 2383251 w 5673186"/>
                <a:gd name="connsiteY75" fmla="*/ 1545027 h 1798781"/>
                <a:gd name="connsiteX76" fmla="*/ 2348961 w 5673186"/>
                <a:gd name="connsiteY76" fmla="*/ 1558362 h 1798781"/>
                <a:gd name="connsiteX77" fmla="*/ 2330864 w 5673186"/>
                <a:gd name="connsiteY77" fmla="*/ 1622179 h 1798781"/>
                <a:gd name="connsiteX78" fmla="*/ 2309909 w 5673186"/>
                <a:gd name="connsiteY78" fmla="*/ 1638372 h 1798781"/>
                <a:gd name="connsiteX79" fmla="*/ 2239424 w 5673186"/>
                <a:gd name="connsiteY79" fmla="*/ 1615512 h 1798781"/>
                <a:gd name="connsiteX80" fmla="*/ 2181321 w 5673186"/>
                <a:gd name="connsiteY80" fmla="*/ 1600272 h 1798781"/>
                <a:gd name="connsiteX81" fmla="*/ 2174654 w 5673186"/>
                <a:gd name="connsiteY81" fmla="*/ 1604081 h 1798781"/>
                <a:gd name="connsiteX82" fmla="*/ 2166081 w 5673186"/>
                <a:gd name="connsiteY82" fmla="*/ 1640277 h 1798781"/>
                <a:gd name="connsiteX83" fmla="*/ 2178464 w 5673186"/>
                <a:gd name="connsiteY83" fmla="*/ 1655517 h 1798781"/>
                <a:gd name="connsiteX84" fmla="*/ 2226089 w 5673186"/>
                <a:gd name="connsiteY84" fmla="*/ 1685044 h 1798781"/>
                <a:gd name="connsiteX85" fmla="*/ 2208944 w 5673186"/>
                <a:gd name="connsiteY85" fmla="*/ 1763149 h 1798781"/>
                <a:gd name="connsiteX86" fmla="*/ 2168939 w 5673186"/>
                <a:gd name="connsiteY86" fmla="*/ 1757434 h 1798781"/>
                <a:gd name="connsiteX87" fmla="*/ 2155604 w 5673186"/>
                <a:gd name="connsiteY87" fmla="*/ 1741242 h 1798781"/>
                <a:gd name="connsiteX88" fmla="*/ 2123219 w 5673186"/>
                <a:gd name="connsiteY88" fmla="*/ 1744099 h 1798781"/>
                <a:gd name="connsiteX89" fmla="*/ 2087024 w 5673186"/>
                <a:gd name="connsiteY89" fmla="*/ 1766959 h 1798781"/>
                <a:gd name="connsiteX90" fmla="*/ 2057496 w 5673186"/>
                <a:gd name="connsiteY90" fmla="*/ 1736479 h 1798781"/>
                <a:gd name="connsiteX91" fmla="*/ 2038446 w 5673186"/>
                <a:gd name="connsiteY91" fmla="*/ 1725049 h 1798781"/>
                <a:gd name="connsiteX92" fmla="*/ 1994631 w 5673186"/>
                <a:gd name="connsiteY92" fmla="*/ 1695522 h 1798781"/>
                <a:gd name="connsiteX93" fmla="*/ 1993679 w 5673186"/>
                <a:gd name="connsiteY93" fmla="*/ 1645039 h 1798781"/>
                <a:gd name="connsiteX94" fmla="*/ 2026064 w 5673186"/>
                <a:gd name="connsiteY94" fmla="*/ 1614559 h 1798781"/>
                <a:gd name="connsiteX95" fmla="*/ 2060354 w 5673186"/>
                <a:gd name="connsiteY95" fmla="*/ 1639324 h 1798781"/>
                <a:gd name="connsiteX96" fmla="*/ 2072736 w 5673186"/>
                <a:gd name="connsiteY96" fmla="*/ 1655517 h 1798781"/>
                <a:gd name="connsiteX97" fmla="*/ 2093691 w 5673186"/>
                <a:gd name="connsiteY97" fmla="*/ 1641229 h 1798781"/>
                <a:gd name="connsiteX98" fmla="*/ 2099406 w 5673186"/>
                <a:gd name="connsiteY98" fmla="*/ 1625989 h 1798781"/>
                <a:gd name="connsiteX99" fmla="*/ 2101311 w 5673186"/>
                <a:gd name="connsiteY99" fmla="*/ 1539312 h 1798781"/>
                <a:gd name="connsiteX100" fmla="*/ 2093691 w 5673186"/>
                <a:gd name="connsiteY100" fmla="*/ 1538359 h 1798781"/>
                <a:gd name="connsiteX101" fmla="*/ 2072736 w 5673186"/>
                <a:gd name="connsiteY101" fmla="*/ 1594556 h 1798781"/>
                <a:gd name="connsiteX102" fmla="*/ 2049876 w 5673186"/>
                <a:gd name="connsiteY102" fmla="*/ 1606939 h 1798781"/>
                <a:gd name="connsiteX103" fmla="*/ 1942244 w 5673186"/>
                <a:gd name="connsiteY103" fmla="*/ 1573602 h 1798781"/>
                <a:gd name="connsiteX104" fmla="*/ 1926051 w 5673186"/>
                <a:gd name="connsiteY104" fmla="*/ 1561219 h 1798781"/>
                <a:gd name="connsiteX105" fmla="*/ 1874616 w 5673186"/>
                <a:gd name="connsiteY105" fmla="*/ 1522167 h 1798781"/>
                <a:gd name="connsiteX106" fmla="*/ 1852709 w 5673186"/>
                <a:gd name="connsiteY106" fmla="*/ 1466922 h 1798781"/>
                <a:gd name="connsiteX107" fmla="*/ 1826039 w 5673186"/>
                <a:gd name="connsiteY107" fmla="*/ 1415487 h 1798781"/>
                <a:gd name="connsiteX108" fmla="*/ 1801542 w 5673186"/>
                <a:gd name="connsiteY108" fmla="*/ 1414936 h 1798781"/>
                <a:gd name="connsiteX109" fmla="*/ 1791392 w 5673186"/>
                <a:gd name="connsiteY109" fmla="*/ 1421102 h 1798781"/>
                <a:gd name="connsiteX110" fmla="*/ 1732488 w 5673186"/>
                <a:gd name="connsiteY110" fmla="*/ 1414998 h 1798781"/>
                <a:gd name="connsiteX111" fmla="*/ 1730789 w 5673186"/>
                <a:gd name="connsiteY111" fmla="*/ 1403104 h 1798781"/>
                <a:gd name="connsiteX112" fmla="*/ 1695546 w 5673186"/>
                <a:gd name="connsiteY112" fmla="*/ 1450729 h 1798781"/>
                <a:gd name="connsiteX113" fmla="*/ 1694594 w 5673186"/>
                <a:gd name="connsiteY113" fmla="*/ 1474542 h 1798781"/>
                <a:gd name="connsiteX114" fmla="*/ 1706024 w 5673186"/>
                <a:gd name="connsiteY114" fmla="*/ 1482162 h 1798781"/>
                <a:gd name="connsiteX115" fmla="*/ 1711416 w 5673186"/>
                <a:gd name="connsiteY115" fmla="*/ 1472171 h 1798781"/>
                <a:gd name="connsiteX116" fmla="*/ 1711416 w 5673186"/>
                <a:gd name="connsiteY116" fmla="*/ 1495204 h 1798781"/>
                <a:gd name="connsiteX117" fmla="*/ 1706024 w 5673186"/>
                <a:gd name="connsiteY117" fmla="*/ 1499306 h 1798781"/>
                <a:gd name="connsiteX118" fmla="*/ 1698404 w 5673186"/>
                <a:gd name="connsiteY118" fmla="*/ 1536454 h 1798781"/>
                <a:gd name="connsiteX119" fmla="*/ 1708881 w 5673186"/>
                <a:gd name="connsiteY119" fmla="*/ 1593604 h 1798781"/>
                <a:gd name="connsiteX120" fmla="*/ 1697451 w 5673186"/>
                <a:gd name="connsiteY120" fmla="*/ 1592652 h 1798781"/>
                <a:gd name="connsiteX121" fmla="*/ 1687926 w 5673186"/>
                <a:gd name="connsiteY121" fmla="*/ 1601224 h 1798781"/>
                <a:gd name="connsiteX122" fmla="*/ 1702214 w 5673186"/>
                <a:gd name="connsiteY122" fmla="*/ 1605987 h 1798781"/>
                <a:gd name="connsiteX123" fmla="*/ 1743171 w 5673186"/>
                <a:gd name="connsiteY123" fmla="*/ 1650754 h 1798781"/>
                <a:gd name="connsiteX124" fmla="*/ 1726979 w 5673186"/>
                <a:gd name="connsiteY124" fmla="*/ 1704094 h 1798781"/>
                <a:gd name="connsiteX125" fmla="*/ 1676496 w 5673186"/>
                <a:gd name="connsiteY125" fmla="*/ 1701237 h 1798781"/>
                <a:gd name="connsiteX126" fmla="*/ 1665066 w 5673186"/>
                <a:gd name="connsiteY126" fmla="*/ 1682187 h 1798781"/>
                <a:gd name="connsiteX127" fmla="*/ 1633634 w 5673186"/>
                <a:gd name="connsiteY127" fmla="*/ 1683139 h 1798781"/>
                <a:gd name="connsiteX128" fmla="*/ 1597439 w 5673186"/>
                <a:gd name="connsiteY128" fmla="*/ 1699331 h 1798781"/>
                <a:gd name="connsiteX129" fmla="*/ 1573626 w 5673186"/>
                <a:gd name="connsiteY129" fmla="*/ 1669804 h 1798781"/>
                <a:gd name="connsiteX130" fmla="*/ 1592676 w 5673186"/>
                <a:gd name="connsiteY130" fmla="*/ 1636467 h 1798781"/>
                <a:gd name="connsiteX131" fmla="*/ 1599344 w 5673186"/>
                <a:gd name="connsiteY131" fmla="*/ 1620274 h 1798781"/>
                <a:gd name="connsiteX132" fmla="*/ 1543146 w 5673186"/>
                <a:gd name="connsiteY132" fmla="*/ 1605034 h 1798781"/>
                <a:gd name="connsiteX133" fmla="*/ 1568864 w 5673186"/>
                <a:gd name="connsiteY133" fmla="*/ 1517404 h 1798781"/>
                <a:gd name="connsiteX134" fmla="*/ 1609821 w 5673186"/>
                <a:gd name="connsiteY134" fmla="*/ 1535502 h 1798781"/>
                <a:gd name="connsiteX135" fmla="*/ 1615536 w 5673186"/>
                <a:gd name="connsiteY135" fmla="*/ 1555504 h 1798781"/>
                <a:gd name="connsiteX136" fmla="*/ 1628871 w 5673186"/>
                <a:gd name="connsiteY136" fmla="*/ 1565981 h 1798781"/>
                <a:gd name="connsiteX137" fmla="*/ 1640301 w 5673186"/>
                <a:gd name="connsiteY137" fmla="*/ 1554552 h 1798781"/>
                <a:gd name="connsiteX138" fmla="*/ 1645064 w 5673186"/>
                <a:gd name="connsiteY138" fmla="*/ 1513594 h 1798781"/>
                <a:gd name="connsiteX139" fmla="*/ 1625061 w 5673186"/>
                <a:gd name="connsiteY139" fmla="*/ 1436442 h 1798781"/>
                <a:gd name="connsiteX140" fmla="*/ 1619346 w 5673186"/>
                <a:gd name="connsiteY140" fmla="*/ 1374529 h 1798781"/>
                <a:gd name="connsiteX141" fmla="*/ 1560291 w 5673186"/>
                <a:gd name="connsiteY141" fmla="*/ 1371672 h 1798781"/>
                <a:gd name="connsiteX142" fmla="*/ 1461231 w 5673186"/>
                <a:gd name="connsiteY142" fmla="*/ 1354527 h 1798781"/>
                <a:gd name="connsiteX143" fmla="*/ 1400271 w 5673186"/>
                <a:gd name="connsiteY143" fmla="*/ 1341192 h 1798781"/>
                <a:gd name="connsiteX144" fmla="*/ 1382174 w 5673186"/>
                <a:gd name="connsiteY144" fmla="*/ 1335477 h 1798781"/>
                <a:gd name="connsiteX145" fmla="*/ 1380269 w 5673186"/>
                <a:gd name="connsiteY145" fmla="*/ 1354527 h 1798781"/>
                <a:gd name="connsiteX146" fmla="*/ 1376459 w 5673186"/>
                <a:gd name="connsiteY146" fmla="*/ 1392627 h 1798781"/>
                <a:gd name="connsiteX147" fmla="*/ 1331691 w 5673186"/>
                <a:gd name="connsiteY147" fmla="*/ 1401199 h 1798781"/>
                <a:gd name="connsiteX148" fmla="*/ 1293591 w 5673186"/>
                <a:gd name="connsiteY148" fmla="*/ 1379292 h 1798781"/>
                <a:gd name="connsiteX149" fmla="*/ 1285971 w 5673186"/>
                <a:gd name="connsiteY149" fmla="*/ 1367862 h 1798781"/>
                <a:gd name="connsiteX150" fmla="*/ 1281209 w 5673186"/>
                <a:gd name="connsiteY150" fmla="*/ 1374529 h 1798781"/>
                <a:gd name="connsiteX151" fmla="*/ 1237394 w 5673186"/>
                <a:gd name="connsiteY151" fmla="*/ 1402152 h 1798781"/>
                <a:gd name="connsiteX152" fmla="*/ 1182149 w 5673186"/>
                <a:gd name="connsiteY152" fmla="*/ 1358337 h 1798781"/>
                <a:gd name="connsiteX153" fmla="*/ 1190721 w 5673186"/>
                <a:gd name="connsiteY153" fmla="*/ 1304997 h 1798781"/>
                <a:gd name="connsiteX154" fmla="*/ 1210724 w 5673186"/>
                <a:gd name="connsiteY154" fmla="*/ 1289756 h 1798781"/>
                <a:gd name="connsiteX155" fmla="*/ 1092614 w 5673186"/>
                <a:gd name="connsiteY155" fmla="*/ 1261181 h 1798781"/>
                <a:gd name="connsiteX156" fmla="*/ 1064039 w 5673186"/>
                <a:gd name="connsiteY156" fmla="*/ 1266897 h 1798781"/>
                <a:gd name="connsiteX157" fmla="*/ 1003079 w 5673186"/>
                <a:gd name="connsiteY157" fmla="*/ 1313569 h 1798781"/>
                <a:gd name="connsiteX158" fmla="*/ 997364 w 5673186"/>
                <a:gd name="connsiteY158" fmla="*/ 1324999 h 1798781"/>
                <a:gd name="connsiteX159" fmla="*/ 1003079 w 5673186"/>
                <a:gd name="connsiteY159" fmla="*/ 1351669 h 1798781"/>
                <a:gd name="connsiteX160" fmla="*/ 947834 w 5673186"/>
                <a:gd name="connsiteY160" fmla="*/ 1421202 h 1798781"/>
                <a:gd name="connsiteX161" fmla="*/ 943071 w 5673186"/>
                <a:gd name="connsiteY161" fmla="*/ 1421202 h 1798781"/>
                <a:gd name="connsiteX162" fmla="*/ 745904 w 5673186"/>
                <a:gd name="connsiteY162" fmla="*/ 1403104 h 1798781"/>
                <a:gd name="connsiteX163" fmla="*/ 636366 w 5673186"/>
                <a:gd name="connsiteY163" fmla="*/ 1389769 h 1798781"/>
                <a:gd name="connsiteX164" fmla="*/ 600171 w 5673186"/>
                <a:gd name="connsiteY164" fmla="*/ 1240227 h 1798781"/>
                <a:gd name="connsiteX165" fmla="*/ 600171 w 5673186"/>
                <a:gd name="connsiteY165" fmla="*/ 1220224 h 1798781"/>
                <a:gd name="connsiteX166" fmla="*/ 560166 w 5673186"/>
                <a:gd name="connsiteY166" fmla="*/ 1216414 h 1798781"/>
                <a:gd name="connsiteX167" fmla="*/ 517304 w 5673186"/>
                <a:gd name="connsiteY167" fmla="*/ 1267849 h 1798781"/>
                <a:gd name="connsiteX168" fmla="*/ 510636 w 5673186"/>
                <a:gd name="connsiteY168" fmla="*/ 1284042 h 1798781"/>
                <a:gd name="connsiteX169" fmla="*/ 519209 w 5673186"/>
                <a:gd name="connsiteY169" fmla="*/ 1309759 h 1798781"/>
                <a:gd name="connsiteX170" fmla="*/ 477299 w 5673186"/>
                <a:gd name="connsiteY170" fmla="*/ 1384054 h 1798781"/>
                <a:gd name="connsiteX171" fmla="*/ 322994 w 5673186"/>
                <a:gd name="connsiteY171" fmla="*/ 1382149 h 1798781"/>
                <a:gd name="connsiteX172" fmla="*/ 186786 w 5673186"/>
                <a:gd name="connsiteY172" fmla="*/ 1338334 h 1798781"/>
                <a:gd name="connsiteX173" fmla="*/ 127731 w 5673186"/>
                <a:gd name="connsiteY173" fmla="*/ 1189744 h 1798781"/>
                <a:gd name="connsiteX174" fmla="*/ 257271 w 5673186"/>
                <a:gd name="connsiteY174" fmla="*/ 1089732 h 1798781"/>
                <a:gd name="connsiteX175" fmla="*/ 318231 w 5673186"/>
                <a:gd name="connsiteY175" fmla="*/ 1084969 h 1798781"/>
                <a:gd name="connsiteX176" fmla="*/ 208694 w 5673186"/>
                <a:gd name="connsiteY176" fmla="*/ 1059252 h 1798781"/>
                <a:gd name="connsiteX177" fmla="*/ 26766 w 5673186"/>
                <a:gd name="connsiteY177" fmla="*/ 1016389 h 1798781"/>
                <a:gd name="connsiteX178" fmla="*/ 96 w 5673186"/>
                <a:gd name="connsiteY178" fmla="*/ 1004007 h 1798781"/>
                <a:gd name="connsiteX179" fmla="*/ 138209 w 5673186"/>
                <a:gd name="connsiteY179" fmla="*/ 981147 h 1798781"/>
                <a:gd name="connsiteX180" fmla="*/ 361094 w 5673186"/>
                <a:gd name="connsiteY180" fmla="*/ 1014484 h 1798781"/>
                <a:gd name="connsiteX181" fmla="*/ 801149 w 5673186"/>
                <a:gd name="connsiteY181" fmla="*/ 1075444 h 1798781"/>
                <a:gd name="connsiteX182" fmla="*/ 1055466 w 5673186"/>
                <a:gd name="connsiteY182" fmla="*/ 1090684 h 1798781"/>
                <a:gd name="connsiteX183" fmla="*/ 1075469 w 5673186"/>
                <a:gd name="connsiteY183" fmla="*/ 1067824 h 1798781"/>
                <a:gd name="connsiteX184" fmla="*/ 1076421 w 5673186"/>
                <a:gd name="connsiteY184" fmla="*/ 1052584 h 1798781"/>
                <a:gd name="connsiteX185" fmla="*/ 1060229 w 5673186"/>
                <a:gd name="connsiteY185" fmla="*/ 981147 h 1798781"/>
                <a:gd name="connsiteX186" fmla="*/ 917354 w 5673186"/>
                <a:gd name="connsiteY186" fmla="*/ 779217 h 1798781"/>
                <a:gd name="connsiteX187" fmla="*/ 948786 w 5673186"/>
                <a:gd name="connsiteY187" fmla="*/ 672536 h 1798781"/>
                <a:gd name="connsiteX188" fmla="*/ 977361 w 5673186"/>
                <a:gd name="connsiteY188" fmla="*/ 640151 h 1798781"/>
                <a:gd name="connsiteX189" fmla="*/ 1167861 w 5673186"/>
                <a:gd name="connsiteY189" fmla="*/ 472511 h 1798781"/>
                <a:gd name="connsiteX190" fmla="*/ 1367886 w 5673186"/>
                <a:gd name="connsiteY190" fmla="*/ 423934 h 1798781"/>
                <a:gd name="connsiteX191" fmla="*/ 1698404 w 5673186"/>
                <a:gd name="connsiteY191" fmla="*/ 513469 h 1798781"/>
                <a:gd name="connsiteX192" fmla="*/ 1767936 w 5673186"/>
                <a:gd name="connsiteY192" fmla="*/ 542997 h 1798781"/>
                <a:gd name="connsiteX193" fmla="*/ 2060354 w 5673186"/>
                <a:gd name="connsiteY193" fmla="*/ 700159 h 1798781"/>
                <a:gd name="connsiteX194" fmla="*/ 2223231 w 5673186"/>
                <a:gd name="connsiteY194" fmla="*/ 760167 h 1798781"/>
                <a:gd name="connsiteX195" fmla="*/ 2890934 w 5673186"/>
                <a:gd name="connsiteY195" fmla="*/ 920186 h 1798781"/>
                <a:gd name="connsiteX196" fmla="*/ 2939511 w 5673186"/>
                <a:gd name="connsiteY196" fmla="*/ 900184 h 1798781"/>
                <a:gd name="connsiteX197" fmla="*/ 3134774 w 5673186"/>
                <a:gd name="connsiteY197" fmla="*/ 654439 h 1798781"/>
                <a:gd name="connsiteX198" fmla="*/ 3645314 w 5673186"/>
                <a:gd name="connsiteY198" fmla="*/ 61031 h 1798781"/>
                <a:gd name="connsiteX199" fmla="*/ 3661506 w 5673186"/>
                <a:gd name="connsiteY199" fmla="*/ 41029 h 1798781"/>
                <a:gd name="connsiteX200" fmla="*/ 3725131 w 5673186"/>
                <a:gd name="connsiteY200" fmla="*/ 175 h 1798781"/>
                <a:gd name="connsiteX0" fmla="*/ 3911419 w 5673186"/>
                <a:gd name="connsiteY0" fmla="*/ 1189863 h 1798781"/>
                <a:gd name="connsiteX1" fmla="*/ 3885344 w 5673186"/>
                <a:gd name="connsiteY1" fmla="*/ 1191649 h 1798781"/>
                <a:gd name="connsiteX2" fmla="*/ 3742469 w 5673186"/>
                <a:gd name="connsiteY2" fmla="*/ 1195459 h 1798781"/>
                <a:gd name="connsiteX3" fmla="*/ 3634836 w 5673186"/>
                <a:gd name="connsiteY3" fmla="*/ 1200222 h 1798781"/>
                <a:gd name="connsiteX4" fmla="*/ 3616739 w 5673186"/>
                <a:gd name="connsiteY4" fmla="*/ 1236417 h 1798781"/>
                <a:gd name="connsiteX5" fmla="*/ 3634836 w 5673186"/>
                <a:gd name="connsiteY5" fmla="*/ 1244037 h 1798781"/>
                <a:gd name="connsiteX6" fmla="*/ 3682461 w 5673186"/>
                <a:gd name="connsiteY6" fmla="*/ 1242131 h 1798781"/>
                <a:gd name="connsiteX7" fmla="*/ 3912966 w 5673186"/>
                <a:gd name="connsiteY7" fmla="*/ 1236417 h 1798781"/>
                <a:gd name="connsiteX8" fmla="*/ 3941541 w 5673186"/>
                <a:gd name="connsiteY8" fmla="*/ 1237369 h 1798781"/>
                <a:gd name="connsiteX9" fmla="*/ 3942494 w 5673186"/>
                <a:gd name="connsiteY9" fmla="*/ 1204032 h 1798781"/>
                <a:gd name="connsiteX10" fmla="*/ 3933921 w 5673186"/>
                <a:gd name="connsiteY10" fmla="*/ 1191649 h 1798781"/>
                <a:gd name="connsiteX11" fmla="*/ 3911419 w 5673186"/>
                <a:gd name="connsiteY11" fmla="*/ 1189863 h 1798781"/>
                <a:gd name="connsiteX12" fmla="*/ 3725131 w 5673186"/>
                <a:gd name="connsiteY12" fmla="*/ 175 h 1798781"/>
                <a:gd name="connsiteX13" fmla="*/ 3752946 w 5673186"/>
                <a:gd name="connsiteY13" fmla="*/ 1976 h 1798781"/>
                <a:gd name="connsiteX14" fmla="*/ 3840576 w 5673186"/>
                <a:gd name="connsiteY14" fmla="*/ 17216 h 1798781"/>
                <a:gd name="connsiteX15" fmla="*/ 3852959 w 5673186"/>
                <a:gd name="connsiteY15" fmla="*/ 39124 h 1798781"/>
                <a:gd name="connsiteX16" fmla="*/ 3782474 w 5673186"/>
                <a:gd name="connsiteY16" fmla="*/ 271534 h 1798781"/>
                <a:gd name="connsiteX17" fmla="*/ 3703416 w 5673186"/>
                <a:gd name="connsiteY17" fmla="*/ 484894 h 1798781"/>
                <a:gd name="connsiteX18" fmla="*/ 3527204 w 5673186"/>
                <a:gd name="connsiteY18" fmla="*/ 1075444 h 1798781"/>
                <a:gd name="connsiteX19" fmla="*/ 3549111 w 5673186"/>
                <a:gd name="connsiteY19" fmla="*/ 1104972 h 1798781"/>
                <a:gd name="connsiteX20" fmla="*/ 4827366 w 5673186"/>
                <a:gd name="connsiteY20" fmla="*/ 1055442 h 1798781"/>
                <a:gd name="connsiteX21" fmla="*/ 5314094 w 5673186"/>
                <a:gd name="connsiteY21" fmla="*/ 1014484 h 1798781"/>
                <a:gd name="connsiteX22" fmla="*/ 5463636 w 5673186"/>
                <a:gd name="connsiteY22" fmla="*/ 1020199 h 1798781"/>
                <a:gd name="connsiteX23" fmla="*/ 5554124 w 5673186"/>
                <a:gd name="connsiteY23" fmla="*/ 1037344 h 1798781"/>
                <a:gd name="connsiteX24" fmla="*/ 5673186 w 5673186"/>
                <a:gd name="connsiteY24" fmla="*/ 1062109 h 1798781"/>
                <a:gd name="connsiteX25" fmla="*/ 5517929 w 5673186"/>
                <a:gd name="connsiteY25" fmla="*/ 1057347 h 1798781"/>
                <a:gd name="connsiteX26" fmla="*/ 5180744 w 5673186"/>
                <a:gd name="connsiteY26" fmla="*/ 1117354 h 1798781"/>
                <a:gd name="connsiteX27" fmla="*/ 4631151 w 5673186"/>
                <a:gd name="connsiteY27" fmla="*/ 1188792 h 1798781"/>
                <a:gd name="connsiteX28" fmla="*/ 4523519 w 5673186"/>
                <a:gd name="connsiteY28" fmla="*/ 1204984 h 1798781"/>
                <a:gd name="connsiteX29" fmla="*/ 4541616 w 5673186"/>
                <a:gd name="connsiteY29" fmla="*/ 1230702 h 1798781"/>
                <a:gd name="connsiteX30" fmla="*/ 4734974 w 5673186"/>
                <a:gd name="connsiteY30" fmla="*/ 1224987 h 1798781"/>
                <a:gd name="connsiteX31" fmla="*/ 4813079 w 5673186"/>
                <a:gd name="connsiteY31" fmla="*/ 1231654 h 1798781"/>
                <a:gd name="connsiteX32" fmla="*/ 4781646 w 5673186"/>
                <a:gd name="connsiteY32" fmla="*/ 1240227 h 1798781"/>
                <a:gd name="connsiteX33" fmla="*/ 4484466 w 5673186"/>
                <a:gd name="connsiteY33" fmla="*/ 1265944 h 1798781"/>
                <a:gd name="connsiteX34" fmla="*/ 4449224 w 5673186"/>
                <a:gd name="connsiteY34" fmla="*/ 1282137 h 1798781"/>
                <a:gd name="connsiteX35" fmla="*/ 4438746 w 5673186"/>
                <a:gd name="connsiteY35" fmla="*/ 1291662 h 1798781"/>
                <a:gd name="connsiteX36" fmla="*/ 4415886 w 5673186"/>
                <a:gd name="connsiteY36" fmla="*/ 1384054 h 1798781"/>
                <a:gd name="connsiteX37" fmla="*/ 4437794 w 5673186"/>
                <a:gd name="connsiteY37" fmla="*/ 1417392 h 1798781"/>
                <a:gd name="connsiteX38" fmla="*/ 4402551 w 5673186"/>
                <a:gd name="connsiteY38" fmla="*/ 1430727 h 1798781"/>
                <a:gd name="connsiteX39" fmla="*/ 4265391 w 5673186"/>
                <a:gd name="connsiteY39" fmla="*/ 1441204 h 1798781"/>
                <a:gd name="connsiteX40" fmla="*/ 4201574 w 5673186"/>
                <a:gd name="connsiteY40" fmla="*/ 1445014 h 1798781"/>
                <a:gd name="connsiteX41" fmla="*/ 4172999 w 5673186"/>
                <a:gd name="connsiteY41" fmla="*/ 1449777 h 1798781"/>
                <a:gd name="connsiteX42" fmla="*/ 4025361 w 5673186"/>
                <a:gd name="connsiteY42" fmla="*/ 1421202 h 1798781"/>
                <a:gd name="connsiteX43" fmla="*/ 3965354 w 5673186"/>
                <a:gd name="connsiteY43" fmla="*/ 1319284 h 1798781"/>
                <a:gd name="connsiteX44" fmla="*/ 3944399 w 5673186"/>
                <a:gd name="connsiteY44" fmla="*/ 1309759 h 1798781"/>
                <a:gd name="connsiteX45" fmla="*/ 3616739 w 5673186"/>
                <a:gd name="connsiteY45" fmla="*/ 1338334 h 1798781"/>
                <a:gd name="connsiteX46" fmla="*/ 3585306 w 5673186"/>
                <a:gd name="connsiteY46" fmla="*/ 1364052 h 1798781"/>
                <a:gd name="connsiteX47" fmla="*/ 3563399 w 5673186"/>
                <a:gd name="connsiteY47" fmla="*/ 1406914 h 1798781"/>
                <a:gd name="connsiteX48" fmla="*/ 3471006 w 5673186"/>
                <a:gd name="connsiteY48" fmla="*/ 1439299 h 1798781"/>
                <a:gd name="connsiteX49" fmla="*/ 3153824 w 5673186"/>
                <a:gd name="connsiteY49" fmla="*/ 1492639 h 1798781"/>
                <a:gd name="connsiteX50" fmla="*/ 2712816 w 5673186"/>
                <a:gd name="connsiteY50" fmla="*/ 1567887 h 1798781"/>
                <a:gd name="connsiteX51" fmla="*/ 2689004 w 5673186"/>
                <a:gd name="connsiteY51" fmla="*/ 1589794 h 1798781"/>
                <a:gd name="connsiteX52" fmla="*/ 2661381 w 5673186"/>
                <a:gd name="connsiteY52" fmla="*/ 1645039 h 1798781"/>
                <a:gd name="connsiteX53" fmla="*/ 2671859 w 5673186"/>
                <a:gd name="connsiteY53" fmla="*/ 1646944 h 1798781"/>
                <a:gd name="connsiteX54" fmla="*/ 2720436 w 5673186"/>
                <a:gd name="connsiteY54" fmla="*/ 1687902 h 1798781"/>
                <a:gd name="connsiteX55" fmla="*/ 2709959 w 5673186"/>
                <a:gd name="connsiteY55" fmla="*/ 1765054 h 1798781"/>
                <a:gd name="connsiteX56" fmla="*/ 2668049 w 5673186"/>
                <a:gd name="connsiteY56" fmla="*/ 1772674 h 1798781"/>
                <a:gd name="connsiteX57" fmla="*/ 2657571 w 5673186"/>
                <a:gd name="connsiteY57" fmla="*/ 1760292 h 1798781"/>
                <a:gd name="connsiteX58" fmla="*/ 2622329 w 5673186"/>
                <a:gd name="connsiteY58" fmla="*/ 1772674 h 1798781"/>
                <a:gd name="connsiteX59" fmla="*/ 2587086 w 5673186"/>
                <a:gd name="connsiteY59" fmla="*/ 1770769 h 1798781"/>
                <a:gd name="connsiteX60" fmla="*/ 2555654 w 5673186"/>
                <a:gd name="connsiteY60" fmla="*/ 1778389 h 1798781"/>
                <a:gd name="connsiteX61" fmla="*/ 2513744 w 5673186"/>
                <a:gd name="connsiteY61" fmla="*/ 1793629 h 1798781"/>
                <a:gd name="connsiteX62" fmla="*/ 2500409 w 5673186"/>
                <a:gd name="connsiteY62" fmla="*/ 1778389 h 1798781"/>
                <a:gd name="connsiteX63" fmla="*/ 2469929 w 5673186"/>
                <a:gd name="connsiteY63" fmla="*/ 1783152 h 1798781"/>
                <a:gd name="connsiteX64" fmla="*/ 2441354 w 5673186"/>
                <a:gd name="connsiteY64" fmla="*/ 1796487 h 1798781"/>
                <a:gd name="connsiteX65" fmla="*/ 2410874 w 5673186"/>
                <a:gd name="connsiteY65" fmla="*/ 1775531 h 1798781"/>
                <a:gd name="connsiteX66" fmla="*/ 2372774 w 5673186"/>
                <a:gd name="connsiteY66" fmla="*/ 1764102 h 1798781"/>
                <a:gd name="connsiteX67" fmla="*/ 2341341 w 5673186"/>
                <a:gd name="connsiteY67" fmla="*/ 1743147 h 1798781"/>
                <a:gd name="connsiteX68" fmla="*/ 2344199 w 5673186"/>
                <a:gd name="connsiteY68" fmla="*/ 1641229 h 1798781"/>
                <a:gd name="connsiteX69" fmla="*/ 2376584 w 5673186"/>
                <a:gd name="connsiteY69" fmla="*/ 1624084 h 1798781"/>
                <a:gd name="connsiteX70" fmla="*/ 2407064 w 5673186"/>
                <a:gd name="connsiteY70" fmla="*/ 1638372 h 1798781"/>
                <a:gd name="connsiteX71" fmla="*/ 2419446 w 5673186"/>
                <a:gd name="connsiteY71" fmla="*/ 1654564 h 1798781"/>
                <a:gd name="connsiteX72" fmla="*/ 2436591 w 5673186"/>
                <a:gd name="connsiteY72" fmla="*/ 1638372 h 1798781"/>
                <a:gd name="connsiteX73" fmla="*/ 2442306 w 5673186"/>
                <a:gd name="connsiteY73" fmla="*/ 1586937 h 1798781"/>
                <a:gd name="connsiteX74" fmla="*/ 2406111 w 5673186"/>
                <a:gd name="connsiteY74" fmla="*/ 1555504 h 1798781"/>
                <a:gd name="connsiteX75" fmla="*/ 2383251 w 5673186"/>
                <a:gd name="connsiteY75" fmla="*/ 1545027 h 1798781"/>
                <a:gd name="connsiteX76" fmla="*/ 2348961 w 5673186"/>
                <a:gd name="connsiteY76" fmla="*/ 1558362 h 1798781"/>
                <a:gd name="connsiteX77" fmla="*/ 2330864 w 5673186"/>
                <a:gd name="connsiteY77" fmla="*/ 1622179 h 1798781"/>
                <a:gd name="connsiteX78" fmla="*/ 2309909 w 5673186"/>
                <a:gd name="connsiteY78" fmla="*/ 1638372 h 1798781"/>
                <a:gd name="connsiteX79" fmla="*/ 2239424 w 5673186"/>
                <a:gd name="connsiteY79" fmla="*/ 1615512 h 1798781"/>
                <a:gd name="connsiteX80" fmla="*/ 2181321 w 5673186"/>
                <a:gd name="connsiteY80" fmla="*/ 1600272 h 1798781"/>
                <a:gd name="connsiteX81" fmla="*/ 2174654 w 5673186"/>
                <a:gd name="connsiteY81" fmla="*/ 1604081 h 1798781"/>
                <a:gd name="connsiteX82" fmla="*/ 2166081 w 5673186"/>
                <a:gd name="connsiteY82" fmla="*/ 1640277 h 1798781"/>
                <a:gd name="connsiteX83" fmla="*/ 2178464 w 5673186"/>
                <a:gd name="connsiteY83" fmla="*/ 1655517 h 1798781"/>
                <a:gd name="connsiteX84" fmla="*/ 2226089 w 5673186"/>
                <a:gd name="connsiteY84" fmla="*/ 1685044 h 1798781"/>
                <a:gd name="connsiteX85" fmla="*/ 2208944 w 5673186"/>
                <a:gd name="connsiteY85" fmla="*/ 1763149 h 1798781"/>
                <a:gd name="connsiteX86" fmla="*/ 2168939 w 5673186"/>
                <a:gd name="connsiteY86" fmla="*/ 1757434 h 1798781"/>
                <a:gd name="connsiteX87" fmla="*/ 2155604 w 5673186"/>
                <a:gd name="connsiteY87" fmla="*/ 1741242 h 1798781"/>
                <a:gd name="connsiteX88" fmla="*/ 2123219 w 5673186"/>
                <a:gd name="connsiteY88" fmla="*/ 1744099 h 1798781"/>
                <a:gd name="connsiteX89" fmla="*/ 2087024 w 5673186"/>
                <a:gd name="connsiteY89" fmla="*/ 1766959 h 1798781"/>
                <a:gd name="connsiteX90" fmla="*/ 2057496 w 5673186"/>
                <a:gd name="connsiteY90" fmla="*/ 1736479 h 1798781"/>
                <a:gd name="connsiteX91" fmla="*/ 2038446 w 5673186"/>
                <a:gd name="connsiteY91" fmla="*/ 1725049 h 1798781"/>
                <a:gd name="connsiteX92" fmla="*/ 1994631 w 5673186"/>
                <a:gd name="connsiteY92" fmla="*/ 1695522 h 1798781"/>
                <a:gd name="connsiteX93" fmla="*/ 1993679 w 5673186"/>
                <a:gd name="connsiteY93" fmla="*/ 1645039 h 1798781"/>
                <a:gd name="connsiteX94" fmla="*/ 2026064 w 5673186"/>
                <a:gd name="connsiteY94" fmla="*/ 1614559 h 1798781"/>
                <a:gd name="connsiteX95" fmla="*/ 2060354 w 5673186"/>
                <a:gd name="connsiteY95" fmla="*/ 1639324 h 1798781"/>
                <a:gd name="connsiteX96" fmla="*/ 2072736 w 5673186"/>
                <a:gd name="connsiteY96" fmla="*/ 1655517 h 1798781"/>
                <a:gd name="connsiteX97" fmla="*/ 2093691 w 5673186"/>
                <a:gd name="connsiteY97" fmla="*/ 1641229 h 1798781"/>
                <a:gd name="connsiteX98" fmla="*/ 2099406 w 5673186"/>
                <a:gd name="connsiteY98" fmla="*/ 1625989 h 1798781"/>
                <a:gd name="connsiteX99" fmla="*/ 2101311 w 5673186"/>
                <a:gd name="connsiteY99" fmla="*/ 1539312 h 1798781"/>
                <a:gd name="connsiteX100" fmla="*/ 2093691 w 5673186"/>
                <a:gd name="connsiteY100" fmla="*/ 1538359 h 1798781"/>
                <a:gd name="connsiteX101" fmla="*/ 2072736 w 5673186"/>
                <a:gd name="connsiteY101" fmla="*/ 1594556 h 1798781"/>
                <a:gd name="connsiteX102" fmla="*/ 2049876 w 5673186"/>
                <a:gd name="connsiteY102" fmla="*/ 1606939 h 1798781"/>
                <a:gd name="connsiteX103" fmla="*/ 1942244 w 5673186"/>
                <a:gd name="connsiteY103" fmla="*/ 1573602 h 1798781"/>
                <a:gd name="connsiteX104" fmla="*/ 1926051 w 5673186"/>
                <a:gd name="connsiteY104" fmla="*/ 1561219 h 1798781"/>
                <a:gd name="connsiteX105" fmla="*/ 1874616 w 5673186"/>
                <a:gd name="connsiteY105" fmla="*/ 1522167 h 1798781"/>
                <a:gd name="connsiteX106" fmla="*/ 1852709 w 5673186"/>
                <a:gd name="connsiteY106" fmla="*/ 1466922 h 1798781"/>
                <a:gd name="connsiteX107" fmla="*/ 1826039 w 5673186"/>
                <a:gd name="connsiteY107" fmla="*/ 1415487 h 1798781"/>
                <a:gd name="connsiteX108" fmla="*/ 1801542 w 5673186"/>
                <a:gd name="connsiteY108" fmla="*/ 1414936 h 1798781"/>
                <a:gd name="connsiteX109" fmla="*/ 1791392 w 5673186"/>
                <a:gd name="connsiteY109" fmla="*/ 1421102 h 1798781"/>
                <a:gd name="connsiteX110" fmla="*/ 1730789 w 5673186"/>
                <a:gd name="connsiteY110" fmla="*/ 1403104 h 1798781"/>
                <a:gd name="connsiteX111" fmla="*/ 1695546 w 5673186"/>
                <a:gd name="connsiteY111" fmla="*/ 1450729 h 1798781"/>
                <a:gd name="connsiteX112" fmla="*/ 1694594 w 5673186"/>
                <a:gd name="connsiteY112" fmla="*/ 1474542 h 1798781"/>
                <a:gd name="connsiteX113" fmla="*/ 1706024 w 5673186"/>
                <a:gd name="connsiteY113" fmla="*/ 1482162 h 1798781"/>
                <a:gd name="connsiteX114" fmla="*/ 1711416 w 5673186"/>
                <a:gd name="connsiteY114" fmla="*/ 1472171 h 1798781"/>
                <a:gd name="connsiteX115" fmla="*/ 1711416 w 5673186"/>
                <a:gd name="connsiteY115" fmla="*/ 1495204 h 1798781"/>
                <a:gd name="connsiteX116" fmla="*/ 1706024 w 5673186"/>
                <a:gd name="connsiteY116" fmla="*/ 1499306 h 1798781"/>
                <a:gd name="connsiteX117" fmla="*/ 1698404 w 5673186"/>
                <a:gd name="connsiteY117" fmla="*/ 1536454 h 1798781"/>
                <a:gd name="connsiteX118" fmla="*/ 1708881 w 5673186"/>
                <a:gd name="connsiteY118" fmla="*/ 1593604 h 1798781"/>
                <a:gd name="connsiteX119" fmla="*/ 1697451 w 5673186"/>
                <a:gd name="connsiteY119" fmla="*/ 1592652 h 1798781"/>
                <a:gd name="connsiteX120" fmla="*/ 1687926 w 5673186"/>
                <a:gd name="connsiteY120" fmla="*/ 1601224 h 1798781"/>
                <a:gd name="connsiteX121" fmla="*/ 1702214 w 5673186"/>
                <a:gd name="connsiteY121" fmla="*/ 1605987 h 1798781"/>
                <a:gd name="connsiteX122" fmla="*/ 1743171 w 5673186"/>
                <a:gd name="connsiteY122" fmla="*/ 1650754 h 1798781"/>
                <a:gd name="connsiteX123" fmla="*/ 1726979 w 5673186"/>
                <a:gd name="connsiteY123" fmla="*/ 1704094 h 1798781"/>
                <a:gd name="connsiteX124" fmla="*/ 1676496 w 5673186"/>
                <a:gd name="connsiteY124" fmla="*/ 1701237 h 1798781"/>
                <a:gd name="connsiteX125" fmla="*/ 1665066 w 5673186"/>
                <a:gd name="connsiteY125" fmla="*/ 1682187 h 1798781"/>
                <a:gd name="connsiteX126" fmla="*/ 1633634 w 5673186"/>
                <a:gd name="connsiteY126" fmla="*/ 1683139 h 1798781"/>
                <a:gd name="connsiteX127" fmla="*/ 1597439 w 5673186"/>
                <a:gd name="connsiteY127" fmla="*/ 1699331 h 1798781"/>
                <a:gd name="connsiteX128" fmla="*/ 1573626 w 5673186"/>
                <a:gd name="connsiteY128" fmla="*/ 1669804 h 1798781"/>
                <a:gd name="connsiteX129" fmla="*/ 1592676 w 5673186"/>
                <a:gd name="connsiteY129" fmla="*/ 1636467 h 1798781"/>
                <a:gd name="connsiteX130" fmla="*/ 1599344 w 5673186"/>
                <a:gd name="connsiteY130" fmla="*/ 1620274 h 1798781"/>
                <a:gd name="connsiteX131" fmla="*/ 1543146 w 5673186"/>
                <a:gd name="connsiteY131" fmla="*/ 1605034 h 1798781"/>
                <a:gd name="connsiteX132" fmla="*/ 1568864 w 5673186"/>
                <a:gd name="connsiteY132" fmla="*/ 1517404 h 1798781"/>
                <a:gd name="connsiteX133" fmla="*/ 1609821 w 5673186"/>
                <a:gd name="connsiteY133" fmla="*/ 1535502 h 1798781"/>
                <a:gd name="connsiteX134" fmla="*/ 1615536 w 5673186"/>
                <a:gd name="connsiteY134" fmla="*/ 1555504 h 1798781"/>
                <a:gd name="connsiteX135" fmla="*/ 1628871 w 5673186"/>
                <a:gd name="connsiteY135" fmla="*/ 1565981 h 1798781"/>
                <a:gd name="connsiteX136" fmla="*/ 1640301 w 5673186"/>
                <a:gd name="connsiteY136" fmla="*/ 1554552 h 1798781"/>
                <a:gd name="connsiteX137" fmla="*/ 1645064 w 5673186"/>
                <a:gd name="connsiteY137" fmla="*/ 1513594 h 1798781"/>
                <a:gd name="connsiteX138" fmla="*/ 1625061 w 5673186"/>
                <a:gd name="connsiteY138" fmla="*/ 1436442 h 1798781"/>
                <a:gd name="connsiteX139" fmla="*/ 1619346 w 5673186"/>
                <a:gd name="connsiteY139" fmla="*/ 1374529 h 1798781"/>
                <a:gd name="connsiteX140" fmla="*/ 1560291 w 5673186"/>
                <a:gd name="connsiteY140" fmla="*/ 1371672 h 1798781"/>
                <a:gd name="connsiteX141" fmla="*/ 1461231 w 5673186"/>
                <a:gd name="connsiteY141" fmla="*/ 1354527 h 1798781"/>
                <a:gd name="connsiteX142" fmla="*/ 1400271 w 5673186"/>
                <a:gd name="connsiteY142" fmla="*/ 1341192 h 1798781"/>
                <a:gd name="connsiteX143" fmla="*/ 1382174 w 5673186"/>
                <a:gd name="connsiteY143" fmla="*/ 1335477 h 1798781"/>
                <a:gd name="connsiteX144" fmla="*/ 1380269 w 5673186"/>
                <a:gd name="connsiteY144" fmla="*/ 1354527 h 1798781"/>
                <a:gd name="connsiteX145" fmla="*/ 1376459 w 5673186"/>
                <a:gd name="connsiteY145" fmla="*/ 1392627 h 1798781"/>
                <a:gd name="connsiteX146" fmla="*/ 1331691 w 5673186"/>
                <a:gd name="connsiteY146" fmla="*/ 1401199 h 1798781"/>
                <a:gd name="connsiteX147" fmla="*/ 1293591 w 5673186"/>
                <a:gd name="connsiteY147" fmla="*/ 1379292 h 1798781"/>
                <a:gd name="connsiteX148" fmla="*/ 1285971 w 5673186"/>
                <a:gd name="connsiteY148" fmla="*/ 1367862 h 1798781"/>
                <a:gd name="connsiteX149" fmla="*/ 1281209 w 5673186"/>
                <a:gd name="connsiteY149" fmla="*/ 1374529 h 1798781"/>
                <a:gd name="connsiteX150" fmla="*/ 1237394 w 5673186"/>
                <a:gd name="connsiteY150" fmla="*/ 1402152 h 1798781"/>
                <a:gd name="connsiteX151" fmla="*/ 1182149 w 5673186"/>
                <a:gd name="connsiteY151" fmla="*/ 1358337 h 1798781"/>
                <a:gd name="connsiteX152" fmla="*/ 1190721 w 5673186"/>
                <a:gd name="connsiteY152" fmla="*/ 1304997 h 1798781"/>
                <a:gd name="connsiteX153" fmla="*/ 1210724 w 5673186"/>
                <a:gd name="connsiteY153" fmla="*/ 1289756 h 1798781"/>
                <a:gd name="connsiteX154" fmla="*/ 1092614 w 5673186"/>
                <a:gd name="connsiteY154" fmla="*/ 1261181 h 1798781"/>
                <a:gd name="connsiteX155" fmla="*/ 1064039 w 5673186"/>
                <a:gd name="connsiteY155" fmla="*/ 1266897 h 1798781"/>
                <a:gd name="connsiteX156" fmla="*/ 1003079 w 5673186"/>
                <a:gd name="connsiteY156" fmla="*/ 1313569 h 1798781"/>
                <a:gd name="connsiteX157" fmla="*/ 997364 w 5673186"/>
                <a:gd name="connsiteY157" fmla="*/ 1324999 h 1798781"/>
                <a:gd name="connsiteX158" fmla="*/ 1003079 w 5673186"/>
                <a:gd name="connsiteY158" fmla="*/ 1351669 h 1798781"/>
                <a:gd name="connsiteX159" fmla="*/ 947834 w 5673186"/>
                <a:gd name="connsiteY159" fmla="*/ 1421202 h 1798781"/>
                <a:gd name="connsiteX160" fmla="*/ 943071 w 5673186"/>
                <a:gd name="connsiteY160" fmla="*/ 1421202 h 1798781"/>
                <a:gd name="connsiteX161" fmla="*/ 745904 w 5673186"/>
                <a:gd name="connsiteY161" fmla="*/ 1403104 h 1798781"/>
                <a:gd name="connsiteX162" fmla="*/ 636366 w 5673186"/>
                <a:gd name="connsiteY162" fmla="*/ 1389769 h 1798781"/>
                <a:gd name="connsiteX163" fmla="*/ 600171 w 5673186"/>
                <a:gd name="connsiteY163" fmla="*/ 1240227 h 1798781"/>
                <a:gd name="connsiteX164" fmla="*/ 600171 w 5673186"/>
                <a:gd name="connsiteY164" fmla="*/ 1220224 h 1798781"/>
                <a:gd name="connsiteX165" fmla="*/ 560166 w 5673186"/>
                <a:gd name="connsiteY165" fmla="*/ 1216414 h 1798781"/>
                <a:gd name="connsiteX166" fmla="*/ 517304 w 5673186"/>
                <a:gd name="connsiteY166" fmla="*/ 1267849 h 1798781"/>
                <a:gd name="connsiteX167" fmla="*/ 510636 w 5673186"/>
                <a:gd name="connsiteY167" fmla="*/ 1284042 h 1798781"/>
                <a:gd name="connsiteX168" fmla="*/ 519209 w 5673186"/>
                <a:gd name="connsiteY168" fmla="*/ 1309759 h 1798781"/>
                <a:gd name="connsiteX169" fmla="*/ 477299 w 5673186"/>
                <a:gd name="connsiteY169" fmla="*/ 1384054 h 1798781"/>
                <a:gd name="connsiteX170" fmla="*/ 322994 w 5673186"/>
                <a:gd name="connsiteY170" fmla="*/ 1382149 h 1798781"/>
                <a:gd name="connsiteX171" fmla="*/ 186786 w 5673186"/>
                <a:gd name="connsiteY171" fmla="*/ 1338334 h 1798781"/>
                <a:gd name="connsiteX172" fmla="*/ 127731 w 5673186"/>
                <a:gd name="connsiteY172" fmla="*/ 1189744 h 1798781"/>
                <a:gd name="connsiteX173" fmla="*/ 257271 w 5673186"/>
                <a:gd name="connsiteY173" fmla="*/ 1089732 h 1798781"/>
                <a:gd name="connsiteX174" fmla="*/ 318231 w 5673186"/>
                <a:gd name="connsiteY174" fmla="*/ 1084969 h 1798781"/>
                <a:gd name="connsiteX175" fmla="*/ 208694 w 5673186"/>
                <a:gd name="connsiteY175" fmla="*/ 1059252 h 1798781"/>
                <a:gd name="connsiteX176" fmla="*/ 26766 w 5673186"/>
                <a:gd name="connsiteY176" fmla="*/ 1016389 h 1798781"/>
                <a:gd name="connsiteX177" fmla="*/ 96 w 5673186"/>
                <a:gd name="connsiteY177" fmla="*/ 1004007 h 1798781"/>
                <a:gd name="connsiteX178" fmla="*/ 138209 w 5673186"/>
                <a:gd name="connsiteY178" fmla="*/ 981147 h 1798781"/>
                <a:gd name="connsiteX179" fmla="*/ 361094 w 5673186"/>
                <a:gd name="connsiteY179" fmla="*/ 1014484 h 1798781"/>
                <a:gd name="connsiteX180" fmla="*/ 801149 w 5673186"/>
                <a:gd name="connsiteY180" fmla="*/ 1075444 h 1798781"/>
                <a:gd name="connsiteX181" fmla="*/ 1055466 w 5673186"/>
                <a:gd name="connsiteY181" fmla="*/ 1090684 h 1798781"/>
                <a:gd name="connsiteX182" fmla="*/ 1075469 w 5673186"/>
                <a:gd name="connsiteY182" fmla="*/ 1067824 h 1798781"/>
                <a:gd name="connsiteX183" fmla="*/ 1076421 w 5673186"/>
                <a:gd name="connsiteY183" fmla="*/ 1052584 h 1798781"/>
                <a:gd name="connsiteX184" fmla="*/ 1060229 w 5673186"/>
                <a:gd name="connsiteY184" fmla="*/ 981147 h 1798781"/>
                <a:gd name="connsiteX185" fmla="*/ 917354 w 5673186"/>
                <a:gd name="connsiteY185" fmla="*/ 779217 h 1798781"/>
                <a:gd name="connsiteX186" fmla="*/ 948786 w 5673186"/>
                <a:gd name="connsiteY186" fmla="*/ 672536 h 1798781"/>
                <a:gd name="connsiteX187" fmla="*/ 977361 w 5673186"/>
                <a:gd name="connsiteY187" fmla="*/ 640151 h 1798781"/>
                <a:gd name="connsiteX188" fmla="*/ 1167861 w 5673186"/>
                <a:gd name="connsiteY188" fmla="*/ 472511 h 1798781"/>
                <a:gd name="connsiteX189" fmla="*/ 1367886 w 5673186"/>
                <a:gd name="connsiteY189" fmla="*/ 423934 h 1798781"/>
                <a:gd name="connsiteX190" fmla="*/ 1698404 w 5673186"/>
                <a:gd name="connsiteY190" fmla="*/ 513469 h 1798781"/>
                <a:gd name="connsiteX191" fmla="*/ 1767936 w 5673186"/>
                <a:gd name="connsiteY191" fmla="*/ 542997 h 1798781"/>
                <a:gd name="connsiteX192" fmla="*/ 2060354 w 5673186"/>
                <a:gd name="connsiteY192" fmla="*/ 700159 h 1798781"/>
                <a:gd name="connsiteX193" fmla="*/ 2223231 w 5673186"/>
                <a:gd name="connsiteY193" fmla="*/ 760167 h 1798781"/>
                <a:gd name="connsiteX194" fmla="*/ 2890934 w 5673186"/>
                <a:gd name="connsiteY194" fmla="*/ 920186 h 1798781"/>
                <a:gd name="connsiteX195" fmla="*/ 2939511 w 5673186"/>
                <a:gd name="connsiteY195" fmla="*/ 900184 h 1798781"/>
                <a:gd name="connsiteX196" fmla="*/ 3134774 w 5673186"/>
                <a:gd name="connsiteY196" fmla="*/ 654439 h 1798781"/>
                <a:gd name="connsiteX197" fmla="*/ 3645314 w 5673186"/>
                <a:gd name="connsiteY197" fmla="*/ 61031 h 1798781"/>
                <a:gd name="connsiteX198" fmla="*/ 3661506 w 5673186"/>
                <a:gd name="connsiteY198" fmla="*/ 41029 h 1798781"/>
                <a:gd name="connsiteX199" fmla="*/ 3725131 w 5673186"/>
                <a:gd name="connsiteY199" fmla="*/ 175 h 1798781"/>
                <a:gd name="connsiteX0" fmla="*/ 3911419 w 5673186"/>
                <a:gd name="connsiteY0" fmla="*/ 1189863 h 1798781"/>
                <a:gd name="connsiteX1" fmla="*/ 3885344 w 5673186"/>
                <a:gd name="connsiteY1" fmla="*/ 1191649 h 1798781"/>
                <a:gd name="connsiteX2" fmla="*/ 3742469 w 5673186"/>
                <a:gd name="connsiteY2" fmla="*/ 1195459 h 1798781"/>
                <a:gd name="connsiteX3" fmla="*/ 3634836 w 5673186"/>
                <a:gd name="connsiteY3" fmla="*/ 1200222 h 1798781"/>
                <a:gd name="connsiteX4" fmla="*/ 3616739 w 5673186"/>
                <a:gd name="connsiteY4" fmla="*/ 1236417 h 1798781"/>
                <a:gd name="connsiteX5" fmla="*/ 3634836 w 5673186"/>
                <a:gd name="connsiteY5" fmla="*/ 1244037 h 1798781"/>
                <a:gd name="connsiteX6" fmla="*/ 3682461 w 5673186"/>
                <a:gd name="connsiteY6" fmla="*/ 1242131 h 1798781"/>
                <a:gd name="connsiteX7" fmla="*/ 3912966 w 5673186"/>
                <a:gd name="connsiteY7" fmla="*/ 1236417 h 1798781"/>
                <a:gd name="connsiteX8" fmla="*/ 3941541 w 5673186"/>
                <a:gd name="connsiteY8" fmla="*/ 1237369 h 1798781"/>
                <a:gd name="connsiteX9" fmla="*/ 3942494 w 5673186"/>
                <a:gd name="connsiteY9" fmla="*/ 1204032 h 1798781"/>
                <a:gd name="connsiteX10" fmla="*/ 3933921 w 5673186"/>
                <a:gd name="connsiteY10" fmla="*/ 1191649 h 1798781"/>
                <a:gd name="connsiteX11" fmla="*/ 3911419 w 5673186"/>
                <a:gd name="connsiteY11" fmla="*/ 1189863 h 1798781"/>
                <a:gd name="connsiteX12" fmla="*/ 3725131 w 5673186"/>
                <a:gd name="connsiteY12" fmla="*/ 175 h 1798781"/>
                <a:gd name="connsiteX13" fmla="*/ 3752946 w 5673186"/>
                <a:gd name="connsiteY13" fmla="*/ 1976 h 1798781"/>
                <a:gd name="connsiteX14" fmla="*/ 3840576 w 5673186"/>
                <a:gd name="connsiteY14" fmla="*/ 17216 h 1798781"/>
                <a:gd name="connsiteX15" fmla="*/ 3852959 w 5673186"/>
                <a:gd name="connsiteY15" fmla="*/ 39124 h 1798781"/>
                <a:gd name="connsiteX16" fmla="*/ 3782474 w 5673186"/>
                <a:gd name="connsiteY16" fmla="*/ 271534 h 1798781"/>
                <a:gd name="connsiteX17" fmla="*/ 3703416 w 5673186"/>
                <a:gd name="connsiteY17" fmla="*/ 484894 h 1798781"/>
                <a:gd name="connsiteX18" fmla="*/ 3527204 w 5673186"/>
                <a:gd name="connsiteY18" fmla="*/ 1075444 h 1798781"/>
                <a:gd name="connsiteX19" fmla="*/ 3549111 w 5673186"/>
                <a:gd name="connsiteY19" fmla="*/ 1104972 h 1798781"/>
                <a:gd name="connsiteX20" fmla="*/ 4827366 w 5673186"/>
                <a:gd name="connsiteY20" fmla="*/ 1055442 h 1798781"/>
                <a:gd name="connsiteX21" fmla="*/ 5314094 w 5673186"/>
                <a:gd name="connsiteY21" fmla="*/ 1014484 h 1798781"/>
                <a:gd name="connsiteX22" fmla="*/ 5463636 w 5673186"/>
                <a:gd name="connsiteY22" fmla="*/ 1020199 h 1798781"/>
                <a:gd name="connsiteX23" fmla="*/ 5554124 w 5673186"/>
                <a:gd name="connsiteY23" fmla="*/ 1037344 h 1798781"/>
                <a:gd name="connsiteX24" fmla="*/ 5673186 w 5673186"/>
                <a:gd name="connsiteY24" fmla="*/ 1062109 h 1798781"/>
                <a:gd name="connsiteX25" fmla="*/ 5517929 w 5673186"/>
                <a:gd name="connsiteY25" fmla="*/ 1057347 h 1798781"/>
                <a:gd name="connsiteX26" fmla="*/ 5180744 w 5673186"/>
                <a:gd name="connsiteY26" fmla="*/ 1117354 h 1798781"/>
                <a:gd name="connsiteX27" fmla="*/ 4631151 w 5673186"/>
                <a:gd name="connsiteY27" fmla="*/ 1188792 h 1798781"/>
                <a:gd name="connsiteX28" fmla="*/ 4523519 w 5673186"/>
                <a:gd name="connsiteY28" fmla="*/ 1204984 h 1798781"/>
                <a:gd name="connsiteX29" fmla="*/ 4541616 w 5673186"/>
                <a:gd name="connsiteY29" fmla="*/ 1230702 h 1798781"/>
                <a:gd name="connsiteX30" fmla="*/ 4734974 w 5673186"/>
                <a:gd name="connsiteY30" fmla="*/ 1224987 h 1798781"/>
                <a:gd name="connsiteX31" fmla="*/ 4813079 w 5673186"/>
                <a:gd name="connsiteY31" fmla="*/ 1231654 h 1798781"/>
                <a:gd name="connsiteX32" fmla="*/ 4781646 w 5673186"/>
                <a:gd name="connsiteY32" fmla="*/ 1240227 h 1798781"/>
                <a:gd name="connsiteX33" fmla="*/ 4484466 w 5673186"/>
                <a:gd name="connsiteY33" fmla="*/ 1265944 h 1798781"/>
                <a:gd name="connsiteX34" fmla="*/ 4449224 w 5673186"/>
                <a:gd name="connsiteY34" fmla="*/ 1282137 h 1798781"/>
                <a:gd name="connsiteX35" fmla="*/ 4438746 w 5673186"/>
                <a:gd name="connsiteY35" fmla="*/ 1291662 h 1798781"/>
                <a:gd name="connsiteX36" fmla="*/ 4415886 w 5673186"/>
                <a:gd name="connsiteY36" fmla="*/ 1384054 h 1798781"/>
                <a:gd name="connsiteX37" fmla="*/ 4437794 w 5673186"/>
                <a:gd name="connsiteY37" fmla="*/ 1417392 h 1798781"/>
                <a:gd name="connsiteX38" fmla="*/ 4402551 w 5673186"/>
                <a:gd name="connsiteY38" fmla="*/ 1430727 h 1798781"/>
                <a:gd name="connsiteX39" fmla="*/ 4265391 w 5673186"/>
                <a:gd name="connsiteY39" fmla="*/ 1441204 h 1798781"/>
                <a:gd name="connsiteX40" fmla="*/ 4201574 w 5673186"/>
                <a:gd name="connsiteY40" fmla="*/ 1445014 h 1798781"/>
                <a:gd name="connsiteX41" fmla="*/ 4172999 w 5673186"/>
                <a:gd name="connsiteY41" fmla="*/ 1449777 h 1798781"/>
                <a:gd name="connsiteX42" fmla="*/ 4025361 w 5673186"/>
                <a:gd name="connsiteY42" fmla="*/ 1421202 h 1798781"/>
                <a:gd name="connsiteX43" fmla="*/ 3965354 w 5673186"/>
                <a:gd name="connsiteY43" fmla="*/ 1319284 h 1798781"/>
                <a:gd name="connsiteX44" fmla="*/ 3944399 w 5673186"/>
                <a:gd name="connsiteY44" fmla="*/ 1309759 h 1798781"/>
                <a:gd name="connsiteX45" fmla="*/ 3616739 w 5673186"/>
                <a:gd name="connsiteY45" fmla="*/ 1338334 h 1798781"/>
                <a:gd name="connsiteX46" fmla="*/ 3585306 w 5673186"/>
                <a:gd name="connsiteY46" fmla="*/ 1364052 h 1798781"/>
                <a:gd name="connsiteX47" fmla="*/ 3563399 w 5673186"/>
                <a:gd name="connsiteY47" fmla="*/ 1406914 h 1798781"/>
                <a:gd name="connsiteX48" fmla="*/ 3471006 w 5673186"/>
                <a:gd name="connsiteY48" fmla="*/ 1439299 h 1798781"/>
                <a:gd name="connsiteX49" fmla="*/ 3153824 w 5673186"/>
                <a:gd name="connsiteY49" fmla="*/ 1492639 h 1798781"/>
                <a:gd name="connsiteX50" fmla="*/ 2712816 w 5673186"/>
                <a:gd name="connsiteY50" fmla="*/ 1567887 h 1798781"/>
                <a:gd name="connsiteX51" fmla="*/ 2689004 w 5673186"/>
                <a:gd name="connsiteY51" fmla="*/ 1589794 h 1798781"/>
                <a:gd name="connsiteX52" fmla="*/ 2661381 w 5673186"/>
                <a:gd name="connsiteY52" fmla="*/ 1645039 h 1798781"/>
                <a:gd name="connsiteX53" fmla="*/ 2671859 w 5673186"/>
                <a:gd name="connsiteY53" fmla="*/ 1646944 h 1798781"/>
                <a:gd name="connsiteX54" fmla="*/ 2720436 w 5673186"/>
                <a:gd name="connsiteY54" fmla="*/ 1687902 h 1798781"/>
                <a:gd name="connsiteX55" fmla="*/ 2709959 w 5673186"/>
                <a:gd name="connsiteY55" fmla="*/ 1765054 h 1798781"/>
                <a:gd name="connsiteX56" fmla="*/ 2668049 w 5673186"/>
                <a:gd name="connsiteY56" fmla="*/ 1772674 h 1798781"/>
                <a:gd name="connsiteX57" fmla="*/ 2657571 w 5673186"/>
                <a:gd name="connsiteY57" fmla="*/ 1760292 h 1798781"/>
                <a:gd name="connsiteX58" fmla="*/ 2622329 w 5673186"/>
                <a:gd name="connsiteY58" fmla="*/ 1772674 h 1798781"/>
                <a:gd name="connsiteX59" fmla="*/ 2587086 w 5673186"/>
                <a:gd name="connsiteY59" fmla="*/ 1770769 h 1798781"/>
                <a:gd name="connsiteX60" fmla="*/ 2555654 w 5673186"/>
                <a:gd name="connsiteY60" fmla="*/ 1778389 h 1798781"/>
                <a:gd name="connsiteX61" fmla="*/ 2513744 w 5673186"/>
                <a:gd name="connsiteY61" fmla="*/ 1793629 h 1798781"/>
                <a:gd name="connsiteX62" fmla="*/ 2500409 w 5673186"/>
                <a:gd name="connsiteY62" fmla="*/ 1778389 h 1798781"/>
                <a:gd name="connsiteX63" fmla="*/ 2469929 w 5673186"/>
                <a:gd name="connsiteY63" fmla="*/ 1783152 h 1798781"/>
                <a:gd name="connsiteX64" fmla="*/ 2441354 w 5673186"/>
                <a:gd name="connsiteY64" fmla="*/ 1796487 h 1798781"/>
                <a:gd name="connsiteX65" fmla="*/ 2410874 w 5673186"/>
                <a:gd name="connsiteY65" fmla="*/ 1775531 h 1798781"/>
                <a:gd name="connsiteX66" fmla="*/ 2372774 w 5673186"/>
                <a:gd name="connsiteY66" fmla="*/ 1764102 h 1798781"/>
                <a:gd name="connsiteX67" fmla="*/ 2341341 w 5673186"/>
                <a:gd name="connsiteY67" fmla="*/ 1743147 h 1798781"/>
                <a:gd name="connsiteX68" fmla="*/ 2344199 w 5673186"/>
                <a:gd name="connsiteY68" fmla="*/ 1641229 h 1798781"/>
                <a:gd name="connsiteX69" fmla="*/ 2376584 w 5673186"/>
                <a:gd name="connsiteY69" fmla="*/ 1624084 h 1798781"/>
                <a:gd name="connsiteX70" fmla="*/ 2407064 w 5673186"/>
                <a:gd name="connsiteY70" fmla="*/ 1638372 h 1798781"/>
                <a:gd name="connsiteX71" fmla="*/ 2419446 w 5673186"/>
                <a:gd name="connsiteY71" fmla="*/ 1654564 h 1798781"/>
                <a:gd name="connsiteX72" fmla="*/ 2436591 w 5673186"/>
                <a:gd name="connsiteY72" fmla="*/ 1638372 h 1798781"/>
                <a:gd name="connsiteX73" fmla="*/ 2442306 w 5673186"/>
                <a:gd name="connsiteY73" fmla="*/ 1586937 h 1798781"/>
                <a:gd name="connsiteX74" fmla="*/ 2406111 w 5673186"/>
                <a:gd name="connsiteY74" fmla="*/ 1555504 h 1798781"/>
                <a:gd name="connsiteX75" fmla="*/ 2383251 w 5673186"/>
                <a:gd name="connsiteY75" fmla="*/ 1545027 h 1798781"/>
                <a:gd name="connsiteX76" fmla="*/ 2348961 w 5673186"/>
                <a:gd name="connsiteY76" fmla="*/ 1558362 h 1798781"/>
                <a:gd name="connsiteX77" fmla="*/ 2330864 w 5673186"/>
                <a:gd name="connsiteY77" fmla="*/ 1622179 h 1798781"/>
                <a:gd name="connsiteX78" fmla="*/ 2309909 w 5673186"/>
                <a:gd name="connsiteY78" fmla="*/ 1638372 h 1798781"/>
                <a:gd name="connsiteX79" fmla="*/ 2239424 w 5673186"/>
                <a:gd name="connsiteY79" fmla="*/ 1615512 h 1798781"/>
                <a:gd name="connsiteX80" fmla="*/ 2181321 w 5673186"/>
                <a:gd name="connsiteY80" fmla="*/ 1600272 h 1798781"/>
                <a:gd name="connsiteX81" fmla="*/ 2174654 w 5673186"/>
                <a:gd name="connsiteY81" fmla="*/ 1604081 h 1798781"/>
                <a:gd name="connsiteX82" fmla="*/ 2166081 w 5673186"/>
                <a:gd name="connsiteY82" fmla="*/ 1640277 h 1798781"/>
                <a:gd name="connsiteX83" fmla="*/ 2178464 w 5673186"/>
                <a:gd name="connsiteY83" fmla="*/ 1655517 h 1798781"/>
                <a:gd name="connsiteX84" fmla="*/ 2226089 w 5673186"/>
                <a:gd name="connsiteY84" fmla="*/ 1685044 h 1798781"/>
                <a:gd name="connsiteX85" fmla="*/ 2208944 w 5673186"/>
                <a:gd name="connsiteY85" fmla="*/ 1763149 h 1798781"/>
                <a:gd name="connsiteX86" fmla="*/ 2168939 w 5673186"/>
                <a:gd name="connsiteY86" fmla="*/ 1757434 h 1798781"/>
                <a:gd name="connsiteX87" fmla="*/ 2155604 w 5673186"/>
                <a:gd name="connsiteY87" fmla="*/ 1741242 h 1798781"/>
                <a:gd name="connsiteX88" fmla="*/ 2123219 w 5673186"/>
                <a:gd name="connsiteY88" fmla="*/ 1744099 h 1798781"/>
                <a:gd name="connsiteX89" fmla="*/ 2087024 w 5673186"/>
                <a:gd name="connsiteY89" fmla="*/ 1766959 h 1798781"/>
                <a:gd name="connsiteX90" fmla="*/ 2057496 w 5673186"/>
                <a:gd name="connsiteY90" fmla="*/ 1736479 h 1798781"/>
                <a:gd name="connsiteX91" fmla="*/ 2038446 w 5673186"/>
                <a:gd name="connsiteY91" fmla="*/ 1725049 h 1798781"/>
                <a:gd name="connsiteX92" fmla="*/ 1994631 w 5673186"/>
                <a:gd name="connsiteY92" fmla="*/ 1695522 h 1798781"/>
                <a:gd name="connsiteX93" fmla="*/ 1993679 w 5673186"/>
                <a:gd name="connsiteY93" fmla="*/ 1645039 h 1798781"/>
                <a:gd name="connsiteX94" fmla="*/ 2026064 w 5673186"/>
                <a:gd name="connsiteY94" fmla="*/ 1614559 h 1798781"/>
                <a:gd name="connsiteX95" fmla="*/ 2060354 w 5673186"/>
                <a:gd name="connsiteY95" fmla="*/ 1639324 h 1798781"/>
                <a:gd name="connsiteX96" fmla="*/ 2072736 w 5673186"/>
                <a:gd name="connsiteY96" fmla="*/ 1655517 h 1798781"/>
                <a:gd name="connsiteX97" fmla="*/ 2093691 w 5673186"/>
                <a:gd name="connsiteY97" fmla="*/ 1641229 h 1798781"/>
                <a:gd name="connsiteX98" fmla="*/ 2099406 w 5673186"/>
                <a:gd name="connsiteY98" fmla="*/ 1625989 h 1798781"/>
                <a:gd name="connsiteX99" fmla="*/ 2101311 w 5673186"/>
                <a:gd name="connsiteY99" fmla="*/ 1539312 h 1798781"/>
                <a:gd name="connsiteX100" fmla="*/ 2093691 w 5673186"/>
                <a:gd name="connsiteY100" fmla="*/ 1538359 h 1798781"/>
                <a:gd name="connsiteX101" fmla="*/ 2072736 w 5673186"/>
                <a:gd name="connsiteY101" fmla="*/ 1594556 h 1798781"/>
                <a:gd name="connsiteX102" fmla="*/ 2049876 w 5673186"/>
                <a:gd name="connsiteY102" fmla="*/ 1606939 h 1798781"/>
                <a:gd name="connsiteX103" fmla="*/ 1942244 w 5673186"/>
                <a:gd name="connsiteY103" fmla="*/ 1573602 h 1798781"/>
                <a:gd name="connsiteX104" fmla="*/ 1926051 w 5673186"/>
                <a:gd name="connsiteY104" fmla="*/ 1561219 h 1798781"/>
                <a:gd name="connsiteX105" fmla="*/ 1874616 w 5673186"/>
                <a:gd name="connsiteY105" fmla="*/ 1522167 h 1798781"/>
                <a:gd name="connsiteX106" fmla="*/ 1852709 w 5673186"/>
                <a:gd name="connsiteY106" fmla="*/ 1466922 h 1798781"/>
                <a:gd name="connsiteX107" fmla="*/ 1826039 w 5673186"/>
                <a:gd name="connsiteY107" fmla="*/ 1415487 h 1798781"/>
                <a:gd name="connsiteX108" fmla="*/ 1801542 w 5673186"/>
                <a:gd name="connsiteY108" fmla="*/ 1414936 h 1798781"/>
                <a:gd name="connsiteX109" fmla="*/ 1730789 w 5673186"/>
                <a:gd name="connsiteY109" fmla="*/ 1403104 h 1798781"/>
                <a:gd name="connsiteX110" fmla="*/ 1695546 w 5673186"/>
                <a:gd name="connsiteY110" fmla="*/ 1450729 h 1798781"/>
                <a:gd name="connsiteX111" fmla="*/ 1694594 w 5673186"/>
                <a:gd name="connsiteY111" fmla="*/ 1474542 h 1798781"/>
                <a:gd name="connsiteX112" fmla="*/ 1706024 w 5673186"/>
                <a:gd name="connsiteY112" fmla="*/ 1482162 h 1798781"/>
                <a:gd name="connsiteX113" fmla="*/ 1711416 w 5673186"/>
                <a:gd name="connsiteY113" fmla="*/ 1472171 h 1798781"/>
                <a:gd name="connsiteX114" fmla="*/ 1711416 w 5673186"/>
                <a:gd name="connsiteY114" fmla="*/ 1495204 h 1798781"/>
                <a:gd name="connsiteX115" fmla="*/ 1706024 w 5673186"/>
                <a:gd name="connsiteY115" fmla="*/ 1499306 h 1798781"/>
                <a:gd name="connsiteX116" fmla="*/ 1698404 w 5673186"/>
                <a:gd name="connsiteY116" fmla="*/ 1536454 h 1798781"/>
                <a:gd name="connsiteX117" fmla="*/ 1708881 w 5673186"/>
                <a:gd name="connsiteY117" fmla="*/ 1593604 h 1798781"/>
                <a:gd name="connsiteX118" fmla="*/ 1697451 w 5673186"/>
                <a:gd name="connsiteY118" fmla="*/ 1592652 h 1798781"/>
                <a:gd name="connsiteX119" fmla="*/ 1687926 w 5673186"/>
                <a:gd name="connsiteY119" fmla="*/ 1601224 h 1798781"/>
                <a:gd name="connsiteX120" fmla="*/ 1702214 w 5673186"/>
                <a:gd name="connsiteY120" fmla="*/ 1605987 h 1798781"/>
                <a:gd name="connsiteX121" fmla="*/ 1743171 w 5673186"/>
                <a:gd name="connsiteY121" fmla="*/ 1650754 h 1798781"/>
                <a:gd name="connsiteX122" fmla="*/ 1726979 w 5673186"/>
                <a:gd name="connsiteY122" fmla="*/ 1704094 h 1798781"/>
                <a:gd name="connsiteX123" fmla="*/ 1676496 w 5673186"/>
                <a:gd name="connsiteY123" fmla="*/ 1701237 h 1798781"/>
                <a:gd name="connsiteX124" fmla="*/ 1665066 w 5673186"/>
                <a:gd name="connsiteY124" fmla="*/ 1682187 h 1798781"/>
                <a:gd name="connsiteX125" fmla="*/ 1633634 w 5673186"/>
                <a:gd name="connsiteY125" fmla="*/ 1683139 h 1798781"/>
                <a:gd name="connsiteX126" fmla="*/ 1597439 w 5673186"/>
                <a:gd name="connsiteY126" fmla="*/ 1699331 h 1798781"/>
                <a:gd name="connsiteX127" fmla="*/ 1573626 w 5673186"/>
                <a:gd name="connsiteY127" fmla="*/ 1669804 h 1798781"/>
                <a:gd name="connsiteX128" fmla="*/ 1592676 w 5673186"/>
                <a:gd name="connsiteY128" fmla="*/ 1636467 h 1798781"/>
                <a:gd name="connsiteX129" fmla="*/ 1599344 w 5673186"/>
                <a:gd name="connsiteY129" fmla="*/ 1620274 h 1798781"/>
                <a:gd name="connsiteX130" fmla="*/ 1543146 w 5673186"/>
                <a:gd name="connsiteY130" fmla="*/ 1605034 h 1798781"/>
                <a:gd name="connsiteX131" fmla="*/ 1568864 w 5673186"/>
                <a:gd name="connsiteY131" fmla="*/ 1517404 h 1798781"/>
                <a:gd name="connsiteX132" fmla="*/ 1609821 w 5673186"/>
                <a:gd name="connsiteY132" fmla="*/ 1535502 h 1798781"/>
                <a:gd name="connsiteX133" fmla="*/ 1615536 w 5673186"/>
                <a:gd name="connsiteY133" fmla="*/ 1555504 h 1798781"/>
                <a:gd name="connsiteX134" fmla="*/ 1628871 w 5673186"/>
                <a:gd name="connsiteY134" fmla="*/ 1565981 h 1798781"/>
                <a:gd name="connsiteX135" fmla="*/ 1640301 w 5673186"/>
                <a:gd name="connsiteY135" fmla="*/ 1554552 h 1798781"/>
                <a:gd name="connsiteX136" fmla="*/ 1645064 w 5673186"/>
                <a:gd name="connsiteY136" fmla="*/ 1513594 h 1798781"/>
                <a:gd name="connsiteX137" fmla="*/ 1625061 w 5673186"/>
                <a:gd name="connsiteY137" fmla="*/ 1436442 h 1798781"/>
                <a:gd name="connsiteX138" fmla="*/ 1619346 w 5673186"/>
                <a:gd name="connsiteY138" fmla="*/ 1374529 h 1798781"/>
                <a:gd name="connsiteX139" fmla="*/ 1560291 w 5673186"/>
                <a:gd name="connsiteY139" fmla="*/ 1371672 h 1798781"/>
                <a:gd name="connsiteX140" fmla="*/ 1461231 w 5673186"/>
                <a:gd name="connsiteY140" fmla="*/ 1354527 h 1798781"/>
                <a:gd name="connsiteX141" fmla="*/ 1400271 w 5673186"/>
                <a:gd name="connsiteY141" fmla="*/ 1341192 h 1798781"/>
                <a:gd name="connsiteX142" fmla="*/ 1382174 w 5673186"/>
                <a:gd name="connsiteY142" fmla="*/ 1335477 h 1798781"/>
                <a:gd name="connsiteX143" fmla="*/ 1380269 w 5673186"/>
                <a:gd name="connsiteY143" fmla="*/ 1354527 h 1798781"/>
                <a:gd name="connsiteX144" fmla="*/ 1376459 w 5673186"/>
                <a:gd name="connsiteY144" fmla="*/ 1392627 h 1798781"/>
                <a:gd name="connsiteX145" fmla="*/ 1331691 w 5673186"/>
                <a:gd name="connsiteY145" fmla="*/ 1401199 h 1798781"/>
                <a:gd name="connsiteX146" fmla="*/ 1293591 w 5673186"/>
                <a:gd name="connsiteY146" fmla="*/ 1379292 h 1798781"/>
                <a:gd name="connsiteX147" fmla="*/ 1285971 w 5673186"/>
                <a:gd name="connsiteY147" fmla="*/ 1367862 h 1798781"/>
                <a:gd name="connsiteX148" fmla="*/ 1281209 w 5673186"/>
                <a:gd name="connsiteY148" fmla="*/ 1374529 h 1798781"/>
                <a:gd name="connsiteX149" fmla="*/ 1237394 w 5673186"/>
                <a:gd name="connsiteY149" fmla="*/ 1402152 h 1798781"/>
                <a:gd name="connsiteX150" fmla="*/ 1182149 w 5673186"/>
                <a:gd name="connsiteY150" fmla="*/ 1358337 h 1798781"/>
                <a:gd name="connsiteX151" fmla="*/ 1190721 w 5673186"/>
                <a:gd name="connsiteY151" fmla="*/ 1304997 h 1798781"/>
                <a:gd name="connsiteX152" fmla="*/ 1210724 w 5673186"/>
                <a:gd name="connsiteY152" fmla="*/ 1289756 h 1798781"/>
                <a:gd name="connsiteX153" fmla="*/ 1092614 w 5673186"/>
                <a:gd name="connsiteY153" fmla="*/ 1261181 h 1798781"/>
                <a:gd name="connsiteX154" fmla="*/ 1064039 w 5673186"/>
                <a:gd name="connsiteY154" fmla="*/ 1266897 h 1798781"/>
                <a:gd name="connsiteX155" fmla="*/ 1003079 w 5673186"/>
                <a:gd name="connsiteY155" fmla="*/ 1313569 h 1798781"/>
                <a:gd name="connsiteX156" fmla="*/ 997364 w 5673186"/>
                <a:gd name="connsiteY156" fmla="*/ 1324999 h 1798781"/>
                <a:gd name="connsiteX157" fmla="*/ 1003079 w 5673186"/>
                <a:gd name="connsiteY157" fmla="*/ 1351669 h 1798781"/>
                <a:gd name="connsiteX158" fmla="*/ 947834 w 5673186"/>
                <a:gd name="connsiteY158" fmla="*/ 1421202 h 1798781"/>
                <a:gd name="connsiteX159" fmla="*/ 943071 w 5673186"/>
                <a:gd name="connsiteY159" fmla="*/ 1421202 h 1798781"/>
                <a:gd name="connsiteX160" fmla="*/ 745904 w 5673186"/>
                <a:gd name="connsiteY160" fmla="*/ 1403104 h 1798781"/>
                <a:gd name="connsiteX161" fmla="*/ 636366 w 5673186"/>
                <a:gd name="connsiteY161" fmla="*/ 1389769 h 1798781"/>
                <a:gd name="connsiteX162" fmla="*/ 600171 w 5673186"/>
                <a:gd name="connsiteY162" fmla="*/ 1240227 h 1798781"/>
                <a:gd name="connsiteX163" fmla="*/ 600171 w 5673186"/>
                <a:gd name="connsiteY163" fmla="*/ 1220224 h 1798781"/>
                <a:gd name="connsiteX164" fmla="*/ 560166 w 5673186"/>
                <a:gd name="connsiteY164" fmla="*/ 1216414 h 1798781"/>
                <a:gd name="connsiteX165" fmla="*/ 517304 w 5673186"/>
                <a:gd name="connsiteY165" fmla="*/ 1267849 h 1798781"/>
                <a:gd name="connsiteX166" fmla="*/ 510636 w 5673186"/>
                <a:gd name="connsiteY166" fmla="*/ 1284042 h 1798781"/>
                <a:gd name="connsiteX167" fmla="*/ 519209 w 5673186"/>
                <a:gd name="connsiteY167" fmla="*/ 1309759 h 1798781"/>
                <a:gd name="connsiteX168" fmla="*/ 477299 w 5673186"/>
                <a:gd name="connsiteY168" fmla="*/ 1384054 h 1798781"/>
                <a:gd name="connsiteX169" fmla="*/ 322994 w 5673186"/>
                <a:gd name="connsiteY169" fmla="*/ 1382149 h 1798781"/>
                <a:gd name="connsiteX170" fmla="*/ 186786 w 5673186"/>
                <a:gd name="connsiteY170" fmla="*/ 1338334 h 1798781"/>
                <a:gd name="connsiteX171" fmla="*/ 127731 w 5673186"/>
                <a:gd name="connsiteY171" fmla="*/ 1189744 h 1798781"/>
                <a:gd name="connsiteX172" fmla="*/ 257271 w 5673186"/>
                <a:gd name="connsiteY172" fmla="*/ 1089732 h 1798781"/>
                <a:gd name="connsiteX173" fmla="*/ 318231 w 5673186"/>
                <a:gd name="connsiteY173" fmla="*/ 1084969 h 1798781"/>
                <a:gd name="connsiteX174" fmla="*/ 208694 w 5673186"/>
                <a:gd name="connsiteY174" fmla="*/ 1059252 h 1798781"/>
                <a:gd name="connsiteX175" fmla="*/ 26766 w 5673186"/>
                <a:gd name="connsiteY175" fmla="*/ 1016389 h 1798781"/>
                <a:gd name="connsiteX176" fmla="*/ 96 w 5673186"/>
                <a:gd name="connsiteY176" fmla="*/ 1004007 h 1798781"/>
                <a:gd name="connsiteX177" fmla="*/ 138209 w 5673186"/>
                <a:gd name="connsiteY177" fmla="*/ 981147 h 1798781"/>
                <a:gd name="connsiteX178" fmla="*/ 361094 w 5673186"/>
                <a:gd name="connsiteY178" fmla="*/ 1014484 h 1798781"/>
                <a:gd name="connsiteX179" fmla="*/ 801149 w 5673186"/>
                <a:gd name="connsiteY179" fmla="*/ 1075444 h 1798781"/>
                <a:gd name="connsiteX180" fmla="*/ 1055466 w 5673186"/>
                <a:gd name="connsiteY180" fmla="*/ 1090684 h 1798781"/>
                <a:gd name="connsiteX181" fmla="*/ 1075469 w 5673186"/>
                <a:gd name="connsiteY181" fmla="*/ 1067824 h 1798781"/>
                <a:gd name="connsiteX182" fmla="*/ 1076421 w 5673186"/>
                <a:gd name="connsiteY182" fmla="*/ 1052584 h 1798781"/>
                <a:gd name="connsiteX183" fmla="*/ 1060229 w 5673186"/>
                <a:gd name="connsiteY183" fmla="*/ 981147 h 1798781"/>
                <a:gd name="connsiteX184" fmla="*/ 917354 w 5673186"/>
                <a:gd name="connsiteY184" fmla="*/ 779217 h 1798781"/>
                <a:gd name="connsiteX185" fmla="*/ 948786 w 5673186"/>
                <a:gd name="connsiteY185" fmla="*/ 672536 h 1798781"/>
                <a:gd name="connsiteX186" fmla="*/ 977361 w 5673186"/>
                <a:gd name="connsiteY186" fmla="*/ 640151 h 1798781"/>
                <a:gd name="connsiteX187" fmla="*/ 1167861 w 5673186"/>
                <a:gd name="connsiteY187" fmla="*/ 472511 h 1798781"/>
                <a:gd name="connsiteX188" fmla="*/ 1367886 w 5673186"/>
                <a:gd name="connsiteY188" fmla="*/ 423934 h 1798781"/>
                <a:gd name="connsiteX189" fmla="*/ 1698404 w 5673186"/>
                <a:gd name="connsiteY189" fmla="*/ 513469 h 1798781"/>
                <a:gd name="connsiteX190" fmla="*/ 1767936 w 5673186"/>
                <a:gd name="connsiteY190" fmla="*/ 542997 h 1798781"/>
                <a:gd name="connsiteX191" fmla="*/ 2060354 w 5673186"/>
                <a:gd name="connsiteY191" fmla="*/ 700159 h 1798781"/>
                <a:gd name="connsiteX192" fmla="*/ 2223231 w 5673186"/>
                <a:gd name="connsiteY192" fmla="*/ 760167 h 1798781"/>
                <a:gd name="connsiteX193" fmla="*/ 2890934 w 5673186"/>
                <a:gd name="connsiteY193" fmla="*/ 920186 h 1798781"/>
                <a:gd name="connsiteX194" fmla="*/ 2939511 w 5673186"/>
                <a:gd name="connsiteY194" fmla="*/ 900184 h 1798781"/>
                <a:gd name="connsiteX195" fmla="*/ 3134774 w 5673186"/>
                <a:gd name="connsiteY195" fmla="*/ 654439 h 1798781"/>
                <a:gd name="connsiteX196" fmla="*/ 3645314 w 5673186"/>
                <a:gd name="connsiteY196" fmla="*/ 61031 h 1798781"/>
                <a:gd name="connsiteX197" fmla="*/ 3661506 w 5673186"/>
                <a:gd name="connsiteY197" fmla="*/ 41029 h 1798781"/>
                <a:gd name="connsiteX198" fmla="*/ 3725131 w 5673186"/>
                <a:gd name="connsiteY198" fmla="*/ 175 h 1798781"/>
                <a:gd name="connsiteX0" fmla="*/ 3911419 w 5673186"/>
                <a:gd name="connsiteY0" fmla="*/ 1189863 h 1798781"/>
                <a:gd name="connsiteX1" fmla="*/ 3885344 w 5673186"/>
                <a:gd name="connsiteY1" fmla="*/ 1191649 h 1798781"/>
                <a:gd name="connsiteX2" fmla="*/ 3742469 w 5673186"/>
                <a:gd name="connsiteY2" fmla="*/ 1195459 h 1798781"/>
                <a:gd name="connsiteX3" fmla="*/ 3634836 w 5673186"/>
                <a:gd name="connsiteY3" fmla="*/ 1200222 h 1798781"/>
                <a:gd name="connsiteX4" fmla="*/ 3616739 w 5673186"/>
                <a:gd name="connsiteY4" fmla="*/ 1236417 h 1798781"/>
                <a:gd name="connsiteX5" fmla="*/ 3634836 w 5673186"/>
                <a:gd name="connsiteY5" fmla="*/ 1244037 h 1798781"/>
                <a:gd name="connsiteX6" fmla="*/ 3682461 w 5673186"/>
                <a:gd name="connsiteY6" fmla="*/ 1242131 h 1798781"/>
                <a:gd name="connsiteX7" fmla="*/ 3912966 w 5673186"/>
                <a:gd name="connsiteY7" fmla="*/ 1236417 h 1798781"/>
                <a:gd name="connsiteX8" fmla="*/ 3941541 w 5673186"/>
                <a:gd name="connsiteY8" fmla="*/ 1237369 h 1798781"/>
                <a:gd name="connsiteX9" fmla="*/ 3942494 w 5673186"/>
                <a:gd name="connsiteY9" fmla="*/ 1204032 h 1798781"/>
                <a:gd name="connsiteX10" fmla="*/ 3933921 w 5673186"/>
                <a:gd name="connsiteY10" fmla="*/ 1191649 h 1798781"/>
                <a:gd name="connsiteX11" fmla="*/ 3911419 w 5673186"/>
                <a:gd name="connsiteY11" fmla="*/ 1189863 h 1798781"/>
                <a:gd name="connsiteX12" fmla="*/ 3725131 w 5673186"/>
                <a:gd name="connsiteY12" fmla="*/ 175 h 1798781"/>
                <a:gd name="connsiteX13" fmla="*/ 3752946 w 5673186"/>
                <a:gd name="connsiteY13" fmla="*/ 1976 h 1798781"/>
                <a:gd name="connsiteX14" fmla="*/ 3840576 w 5673186"/>
                <a:gd name="connsiteY14" fmla="*/ 17216 h 1798781"/>
                <a:gd name="connsiteX15" fmla="*/ 3852959 w 5673186"/>
                <a:gd name="connsiteY15" fmla="*/ 39124 h 1798781"/>
                <a:gd name="connsiteX16" fmla="*/ 3782474 w 5673186"/>
                <a:gd name="connsiteY16" fmla="*/ 271534 h 1798781"/>
                <a:gd name="connsiteX17" fmla="*/ 3703416 w 5673186"/>
                <a:gd name="connsiteY17" fmla="*/ 484894 h 1798781"/>
                <a:gd name="connsiteX18" fmla="*/ 3527204 w 5673186"/>
                <a:gd name="connsiteY18" fmla="*/ 1075444 h 1798781"/>
                <a:gd name="connsiteX19" fmla="*/ 3549111 w 5673186"/>
                <a:gd name="connsiteY19" fmla="*/ 1104972 h 1798781"/>
                <a:gd name="connsiteX20" fmla="*/ 4827366 w 5673186"/>
                <a:gd name="connsiteY20" fmla="*/ 1055442 h 1798781"/>
                <a:gd name="connsiteX21" fmla="*/ 5314094 w 5673186"/>
                <a:gd name="connsiteY21" fmla="*/ 1014484 h 1798781"/>
                <a:gd name="connsiteX22" fmla="*/ 5463636 w 5673186"/>
                <a:gd name="connsiteY22" fmla="*/ 1020199 h 1798781"/>
                <a:gd name="connsiteX23" fmla="*/ 5554124 w 5673186"/>
                <a:gd name="connsiteY23" fmla="*/ 1037344 h 1798781"/>
                <a:gd name="connsiteX24" fmla="*/ 5673186 w 5673186"/>
                <a:gd name="connsiteY24" fmla="*/ 1062109 h 1798781"/>
                <a:gd name="connsiteX25" fmla="*/ 5517929 w 5673186"/>
                <a:gd name="connsiteY25" fmla="*/ 1057347 h 1798781"/>
                <a:gd name="connsiteX26" fmla="*/ 5180744 w 5673186"/>
                <a:gd name="connsiteY26" fmla="*/ 1117354 h 1798781"/>
                <a:gd name="connsiteX27" fmla="*/ 4631151 w 5673186"/>
                <a:gd name="connsiteY27" fmla="*/ 1188792 h 1798781"/>
                <a:gd name="connsiteX28" fmla="*/ 4523519 w 5673186"/>
                <a:gd name="connsiteY28" fmla="*/ 1204984 h 1798781"/>
                <a:gd name="connsiteX29" fmla="*/ 4541616 w 5673186"/>
                <a:gd name="connsiteY29" fmla="*/ 1230702 h 1798781"/>
                <a:gd name="connsiteX30" fmla="*/ 4734974 w 5673186"/>
                <a:gd name="connsiteY30" fmla="*/ 1224987 h 1798781"/>
                <a:gd name="connsiteX31" fmla="*/ 4813079 w 5673186"/>
                <a:gd name="connsiteY31" fmla="*/ 1231654 h 1798781"/>
                <a:gd name="connsiteX32" fmla="*/ 4781646 w 5673186"/>
                <a:gd name="connsiteY32" fmla="*/ 1240227 h 1798781"/>
                <a:gd name="connsiteX33" fmla="*/ 4484466 w 5673186"/>
                <a:gd name="connsiteY33" fmla="*/ 1265944 h 1798781"/>
                <a:gd name="connsiteX34" fmla="*/ 4449224 w 5673186"/>
                <a:gd name="connsiteY34" fmla="*/ 1282137 h 1798781"/>
                <a:gd name="connsiteX35" fmla="*/ 4438746 w 5673186"/>
                <a:gd name="connsiteY35" fmla="*/ 1291662 h 1798781"/>
                <a:gd name="connsiteX36" fmla="*/ 4415886 w 5673186"/>
                <a:gd name="connsiteY36" fmla="*/ 1384054 h 1798781"/>
                <a:gd name="connsiteX37" fmla="*/ 4437794 w 5673186"/>
                <a:gd name="connsiteY37" fmla="*/ 1417392 h 1798781"/>
                <a:gd name="connsiteX38" fmla="*/ 4402551 w 5673186"/>
                <a:gd name="connsiteY38" fmla="*/ 1430727 h 1798781"/>
                <a:gd name="connsiteX39" fmla="*/ 4265391 w 5673186"/>
                <a:gd name="connsiteY39" fmla="*/ 1441204 h 1798781"/>
                <a:gd name="connsiteX40" fmla="*/ 4201574 w 5673186"/>
                <a:gd name="connsiteY40" fmla="*/ 1445014 h 1798781"/>
                <a:gd name="connsiteX41" fmla="*/ 4172999 w 5673186"/>
                <a:gd name="connsiteY41" fmla="*/ 1449777 h 1798781"/>
                <a:gd name="connsiteX42" fmla="*/ 4025361 w 5673186"/>
                <a:gd name="connsiteY42" fmla="*/ 1421202 h 1798781"/>
                <a:gd name="connsiteX43" fmla="*/ 3965354 w 5673186"/>
                <a:gd name="connsiteY43" fmla="*/ 1319284 h 1798781"/>
                <a:gd name="connsiteX44" fmla="*/ 3944399 w 5673186"/>
                <a:gd name="connsiteY44" fmla="*/ 1309759 h 1798781"/>
                <a:gd name="connsiteX45" fmla="*/ 3616739 w 5673186"/>
                <a:gd name="connsiteY45" fmla="*/ 1338334 h 1798781"/>
                <a:gd name="connsiteX46" fmla="*/ 3585306 w 5673186"/>
                <a:gd name="connsiteY46" fmla="*/ 1364052 h 1798781"/>
                <a:gd name="connsiteX47" fmla="*/ 3563399 w 5673186"/>
                <a:gd name="connsiteY47" fmla="*/ 1406914 h 1798781"/>
                <a:gd name="connsiteX48" fmla="*/ 3471006 w 5673186"/>
                <a:gd name="connsiteY48" fmla="*/ 1439299 h 1798781"/>
                <a:gd name="connsiteX49" fmla="*/ 3153824 w 5673186"/>
                <a:gd name="connsiteY49" fmla="*/ 1492639 h 1798781"/>
                <a:gd name="connsiteX50" fmla="*/ 2712816 w 5673186"/>
                <a:gd name="connsiteY50" fmla="*/ 1567887 h 1798781"/>
                <a:gd name="connsiteX51" fmla="*/ 2689004 w 5673186"/>
                <a:gd name="connsiteY51" fmla="*/ 1589794 h 1798781"/>
                <a:gd name="connsiteX52" fmla="*/ 2661381 w 5673186"/>
                <a:gd name="connsiteY52" fmla="*/ 1645039 h 1798781"/>
                <a:gd name="connsiteX53" fmla="*/ 2671859 w 5673186"/>
                <a:gd name="connsiteY53" fmla="*/ 1646944 h 1798781"/>
                <a:gd name="connsiteX54" fmla="*/ 2720436 w 5673186"/>
                <a:gd name="connsiteY54" fmla="*/ 1687902 h 1798781"/>
                <a:gd name="connsiteX55" fmla="*/ 2709959 w 5673186"/>
                <a:gd name="connsiteY55" fmla="*/ 1765054 h 1798781"/>
                <a:gd name="connsiteX56" fmla="*/ 2668049 w 5673186"/>
                <a:gd name="connsiteY56" fmla="*/ 1772674 h 1798781"/>
                <a:gd name="connsiteX57" fmla="*/ 2657571 w 5673186"/>
                <a:gd name="connsiteY57" fmla="*/ 1760292 h 1798781"/>
                <a:gd name="connsiteX58" fmla="*/ 2622329 w 5673186"/>
                <a:gd name="connsiteY58" fmla="*/ 1772674 h 1798781"/>
                <a:gd name="connsiteX59" fmla="*/ 2587086 w 5673186"/>
                <a:gd name="connsiteY59" fmla="*/ 1770769 h 1798781"/>
                <a:gd name="connsiteX60" fmla="*/ 2555654 w 5673186"/>
                <a:gd name="connsiteY60" fmla="*/ 1778389 h 1798781"/>
                <a:gd name="connsiteX61" fmla="*/ 2513744 w 5673186"/>
                <a:gd name="connsiteY61" fmla="*/ 1793629 h 1798781"/>
                <a:gd name="connsiteX62" fmla="*/ 2500409 w 5673186"/>
                <a:gd name="connsiteY62" fmla="*/ 1778389 h 1798781"/>
                <a:gd name="connsiteX63" fmla="*/ 2469929 w 5673186"/>
                <a:gd name="connsiteY63" fmla="*/ 1783152 h 1798781"/>
                <a:gd name="connsiteX64" fmla="*/ 2441354 w 5673186"/>
                <a:gd name="connsiteY64" fmla="*/ 1796487 h 1798781"/>
                <a:gd name="connsiteX65" fmla="*/ 2410874 w 5673186"/>
                <a:gd name="connsiteY65" fmla="*/ 1775531 h 1798781"/>
                <a:gd name="connsiteX66" fmla="*/ 2372774 w 5673186"/>
                <a:gd name="connsiteY66" fmla="*/ 1764102 h 1798781"/>
                <a:gd name="connsiteX67" fmla="*/ 2341341 w 5673186"/>
                <a:gd name="connsiteY67" fmla="*/ 1743147 h 1798781"/>
                <a:gd name="connsiteX68" fmla="*/ 2344199 w 5673186"/>
                <a:gd name="connsiteY68" fmla="*/ 1641229 h 1798781"/>
                <a:gd name="connsiteX69" fmla="*/ 2376584 w 5673186"/>
                <a:gd name="connsiteY69" fmla="*/ 1624084 h 1798781"/>
                <a:gd name="connsiteX70" fmla="*/ 2407064 w 5673186"/>
                <a:gd name="connsiteY70" fmla="*/ 1638372 h 1798781"/>
                <a:gd name="connsiteX71" fmla="*/ 2419446 w 5673186"/>
                <a:gd name="connsiteY71" fmla="*/ 1654564 h 1798781"/>
                <a:gd name="connsiteX72" fmla="*/ 2436591 w 5673186"/>
                <a:gd name="connsiteY72" fmla="*/ 1638372 h 1798781"/>
                <a:gd name="connsiteX73" fmla="*/ 2442306 w 5673186"/>
                <a:gd name="connsiteY73" fmla="*/ 1586937 h 1798781"/>
                <a:gd name="connsiteX74" fmla="*/ 2406111 w 5673186"/>
                <a:gd name="connsiteY74" fmla="*/ 1555504 h 1798781"/>
                <a:gd name="connsiteX75" fmla="*/ 2383251 w 5673186"/>
                <a:gd name="connsiteY75" fmla="*/ 1545027 h 1798781"/>
                <a:gd name="connsiteX76" fmla="*/ 2348961 w 5673186"/>
                <a:gd name="connsiteY76" fmla="*/ 1558362 h 1798781"/>
                <a:gd name="connsiteX77" fmla="*/ 2330864 w 5673186"/>
                <a:gd name="connsiteY77" fmla="*/ 1622179 h 1798781"/>
                <a:gd name="connsiteX78" fmla="*/ 2309909 w 5673186"/>
                <a:gd name="connsiteY78" fmla="*/ 1638372 h 1798781"/>
                <a:gd name="connsiteX79" fmla="*/ 2239424 w 5673186"/>
                <a:gd name="connsiteY79" fmla="*/ 1615512 h 1798781"/>
                <a:gd name="connsiteX80" fmla="*/ 2181321 w 5673186"/>
                <a:gd name="connsiteY80" fmla="*/ 1600272 h 1798781"/>
                <a:gd name="connsiteX81" fmla="*/ 2174654 w 5673186"/>
                <a:gd name="connsiteY81" fmla="*/ 1604081 h 1798781"/>
                <a:gd name="connsiteX82" fmla="*/ 2166081 w 5673186"/>
                <a:gd name="connsiteY82" fmla="*/ 1640277 h 1798781"/>
                <a:gd name="connsiteX83" fmla="*/ 2178464 w 5673186"/>
                <a:gd name="connsiteY83" fmla="*/ 1655517 h 1798781"/>
                <a:gd name="connsiteX84" fmla="*/ 2226089 w 5673186"/>
                <a:gd name="connsiteY84" fmla="*/ 1685044 h 1798781"/>
                <a:gd name="connsiteX85" fmla="*/ 2208944 w 5673186"/>
                <a:gd name="connsiteY85" fmla="*/ 1763149 h 1798781"/>
                <a:gd name="connsiteX86" fmla="*/ 2168939 w 5673186"/>
                <a:gd name="connsiteY86" fmla="*/ 1757434 h 1798781"/>
                <a:gd name="connsiteX87" fmla="*/ 2155604 w 5673186"/>
                <a:gd name="connsiteY87" fmla="*/ 1741242 h 1798781"/>
                <a:gd name="connsiteX88" fmla="*/ 2123219 w 5673186"/>
                <a:gd name="connsiteY88" fmla="*/ 1744099 h 1798781"/>
                <a:gd name="connsiteX89" fmla="*/ 2087024 w 5673186"/>
                <a:gd name="connsiteY89" fmla="*/ 1766959 h 1798781"/>
                <a:gd name="connsiteX90" fmla="*/ 2057496 w 5673186"/>
                <a:gd name="connsiteY90" fmla="*/ 1736479 h 1798781"/>
                <a:gd name="connsiteX91" fmla="*/ 2038446 w 5673186"/>
                <a:gd name="connsiteY91" fmla="*/ 1725049 h 1798781"/>
                <a:gd name="connsiteX92" fmla="*/ 1994631 w 5673186"/>
                <a:gd name="connsiteY92" fmla="*/ 1695522 h 1798781"/>
                <a:gd name="connsiteX93" fmla="*/ 1993679 w 5673186"/>
                <a:gd name="connsiteY93" fmla="*/ 1645039 h 1798781"/>
                <a:gd name="connsiteX94" fmla="*/ 2026064 w 5673186"/>
                <a:gd name="connsiteY94" fmla="*/ 1614559 h 1798781"/>
                <a:gd name="connsiteX95" fmla="*/ 2060354 w 5673186"/>
                <a:gd name="connsiteY95" fmla="*/ 1639324 h 1798781"/>
                <a:gd name="connsiteX96" fmla="*/ 2072736 w 5673186"/>
                <a:gd name="connsiteY96" fmla="*/ 1655517 h 1798781"/>
                <a:gd name="connsiteX97" fmla="*/ 2093691 w 5673186"/>
                <a:gd name="connsiteY97" fmla="*/ 1641229 h 1798781"/>
                <a:gd name="connsiteX98" fmla="*/ 2099406 w 5673186"/>
                <a:gd name="connsiteY98" fmla="*/ 1625989 h 1798781"/>
                <a:gd name="connsiteX99" fmla="*/ 2101311 w 5673186"/>
                <a:gd name="connsiteY99" fmla="*/ 1539312 h 1798781"/>
                <a:gd name="connsiteX100" fmla="*/ 2093691 w 5673186"/>
                <a:gd name="connsiteY100" fmla="*/ 1538359 h 1798781"/>
                <a:gd name="connsiteX101" fmla="*/ 2072736 w 5673186"/>
                <a:gd name="connsiteY101" fmla="*/ 1594556 h 1798781"/>
                <a:gd name="connsiteX102" fmla="*/ 2049876 w 5673186"/>
                <a:gd name="connsiteY102" fmla="*/ 1606939 h 1798781"/>
                <a:gd name="connsiteX103" fmla="*/ 1942244 w 5673186"/>
                <a:gd name="connsiteY103" fmla="*/ 1573602 h 1798781"/>
                <a:gd name="connsiteX104" fmla="*/ 1926051 w 5673186"/>
                <a:gd name="connsiteY104" fmla="*/ 1561219 h 1798781"/>
                <a:gd name="connsiteX105" fmla="*/ 1874616 w 5673186"/>
                <a:gd name="connsiteY105" fmla="*/ 1522167 h 1798781"/>
                <a:gd name="connsiteX106" fmla="*/ 1852709 w 5673186"/>
                <a:gd name="connsiteY106" fmla="*/ 1466922 h 1798781"/>
                <a:gd name="connsiteX107" fmla="*/ 1826039 w 5673186"/>
                <a:gd name="connsiteY107" fmla="*/ 1415487 h 1798781"/>
                <a:gd name="connsiteX108" fmla="*/ 1801542 w 5673186"/>
                <a:gd name="connsiteY108" fmla="*/ 1414936 h 1798781"/>
                <a:gd name="connsiteX109" fmla="*/ 1730789 w 5673186"/>
                <a:gd name="connsiteY109" fmla="*/ 1403104 h 1798781"/>
                <a:gd name="connsiteX110" fmla="*/ 1695546 w 5673186"/>
                <a:gd name="connsiteY110" fmla="*/ 1450729 h 1798781"/>
                <a:gd name="connsiteX111" fmla="*/ 1694594 w 5673186"/>
                <a:gd name="connsiteY111" fmla="*/ 1474542 h 1798781"/>
                <a:gd name="connsiteX112" fmla="*/ 1706024 w 5673186"/>
                <a:gd name="connsiteY112" fmla="*/ 1482162 h 1798781"/>
                <a:gd name="connsiteX113" fmla="*/ 1711416 w 5673186"/>
                <a:gd name="connsiteY113" fmla="*/ 1472171 h 1798781"/>
                <a:gd name="connsiteX114" fmla="*/ 1711416 w 5673186"/>
                <a:gd name="connsiteY114" fmla="*/ 1495204 h 1798781"/>
                <a:gd name="connsiteX115" fmla="*/ 1698404 w 5673186"/>
                <a:gd name="connsiteY115" fmla="*/ 1536454 h 1798781"/>
                <a:gd name="connsiteX116" fmla="*/ 1708881 w 5673186"/>
                <a:gd name="connsiteY116" fmla="*/ 1593604 h 1798781"/>
                <a:gd name="connsiteX117" fmla="*/ 1697451 w 5673186"/>
                <a:gd name="connsiteY117" fmla="*/ 1592652 h 1798781"/>
                <a:gd name="connsiteX118" fmla="*/ 1687926 w 5673186"/>
                <a:gd name="connsiteY118" fmla="*/ 1601224 h 1798781"/>
                <a:gd name="connsiteX119" fmla="*/ 1702214 w 5673186"/>
                <a:gd name="connsiteY119" fmla="*/ 1605987 h 1798781"/>
                <a:gd name="connsiteX120" fmla="*/ 1743171 w 5673186"/>
                <a:gd name="connsiteY120" fmla="*/ 1650754 h 1798781"/>
                <a:gd name="connsiteX121" fmla="*/ 1726979 w 5673186"/>
                <a:gd name="connsiteY121" fmla="*/ 1704094 h 1798781"/>
                <a:gd name="connsiteX122" fmla="*/ 1676496 w 5673186"/>
                <a:gd name="connsiteY122" fmla="*/ 1701237 h 1798781"/>
                <a:gd name="connsiteX123" fmla="*/ 1665066 w 5673186"/>
                <a:gd name="connsiteY123" fmla="*/ 1682187 h 1798781"/>
                <a:gd name="connsiteX124" fmla="*/ 1633634 w 5673186"/>
                <a:gd name="connsiteY124" fmla="*/ 1683139 h 1798781"/>
                <a:gd name="connsiteX125" fmla="*/ 1597439 w 5673186"/>
                <a:gd name="connsiteY125" fmla="*/ 1699331 h 1798781"/>
                <a:gd name="connsiteX126" fmla="*/ 1573626 w 5673186"/>
                <a:gd name="connsiteY126" fmla="*/ 1669804 h 1798781"/>
                <a:gd name="connsiteX127" fmla="*/ 1592676 w 5673186"/>
                <a:gd name="connsiteY127" fmla="*/ 1636467 h 1798781"/>
                <a:gd name="connsiteX128" fmla="*/ 1599344 w 5673186"/>
                <a:gd name="connsiteY128" fmla="*/ 1620274 h 1798781"/>
                <a:gd name="connsiteX129" fmla="*/ 1543146 w 5673186"/>
                <a:gd name="connsiteY129" fmla="*/ 1605034 h 1798781"/>
                <a:gd name="connsiteX130" fmla="*/ 1568864 w 5673186"/>
                <a:gd name="connsiteY130" fmla="*/ 1517404 h 1798781"/>
                <a:gd name="connsiteX131" fmla="*/ 1609821 w 5673186"/>
                <a:gd name="connsiteY131" fmla="*/ 1535502 h 1798781"/>
                <a:gd name="connsiteX132" fmla="*/ 1615536 w 5673186"/>
                <a:gd name="connsiteY132" fmla="*/ 1555504 h 1798781"/>
                <a:gd name="connsiteX133" fmla="*/ 1628871 w 5673186"/>
                <a:gd name="connsiteY133" fmla="*/ 1565981 h 1798781"/>
                <a:gd name="connsiteX134" fmla="*/ 1640301 w 5673186"/>
                <a:gd name="connsiteY134" fmla="*/ 1554552 h 1798781"/>
                <a:gd name="connsiteX135" fmla="*/ 1645064 w 5673186"/>
                <a:gd name="connsiteY135" fmla="*/ 1513594 h 1798781"/>
                <a:gd name="connsiteX136" fmla="*/ 1625061 w 5673186"/>
                <a:gd name="connsiteY136" fmla="*/ 1436442 h 1798781"/>
                <a:gd name="connsiteX137" fmla="*/ 1619346 w 5673186"/>
                <a:gd name="connsiteY137" fmla="*/ 1374529 h 1798781"/>
                <a:gd name="connsiteX138" fmla="*/ 1560291 w 5673186"/>
                <a:gd name="connsiteY138" fmla="*/ 1371672 h 1798781"/>
                <a:gd name="connsiteX139" fmla="*/ 1461231 w 5673186"/>
                <a:gd name="connsiteY139" fmla="*/ 1354527 h 1798781"/>
                <a:gd name="connsiteX140" fmla="*/ 1400271 w 5673186"/>
                <a:gd name="connsiteY140" fmla="*/ 1341192 h 1798781"/>
                <a:gd name="connsiteX141" fmla="*/ 1382174 w 5673186"/>
                <a:gd name="connsiteY141" fmla="*/ 1335477 h 1798781"/>
                <a:gd name="connsiteX142" fmla="*/ 1380269 w 5673186"/>
                <a:gd name="connsiteY142" fmla="*/ 1354527 h 1798781"/>
                <a:gd name="connsiteX143" fmla="*/ 1376459 w 5673186"/>
                <a:gd name="connsiteY143" fmla="*/ 1392627 h 1798781"/>
                <a:gd name="connsiteX144" fmla="*/ 1331691 w 5673186"/>
                <a:gd name="connsiteY144" fmla="*/ 1401199 h 1798781"/>
                <a:gd name="connsiteX145" fmla="*/ 1293591 w 5673186"/>
                <a:gd name="connsiteY145" fmla="*/ 1379292 h 1798781"/>
                <a:gd name="connsiteX146" fmla="*/ 1285971 w 5673186"/>
                <a:gd name="connsiteY146" fmla="*/ 1367862 h 1798781"/>
                <a:gd name="connsiteX147" fmla="*/ 1281209 w 5673186"/>
                <a:gd name="connsiteY147" fmla="*/ 1374529 h 1798781"/>
                <a:gd name="connsiteX148" fmla="*/ 1237394 w 5673186"/>
                <a:gd name="connsiteY148" fmla="*/ 1402152 h 1798781"/>
                <a:gd name="connsiteX149" fmla="*/ 1182149 w 5673186"/>
                <a:gd name="connsiteY149" fmla="*/ 1358337 h 1798781"/>
                <a:gd name="connsiteX150" fmla="*/ 1190721 w 5673186"/>
                <a:gd name="connsiteY150" fmla="*/ 1304997 h 1798781"/>
                <a:gd name="connsiteX151" fmla="*/ 1210724 w 5673186"/>
                <a:gd name="connsiteY151" fmla="*/ 1289756 h 1798781"/>
                <a:gd name="connsiteX152" fmla="*/ 1092614 w 5673186"/>
                <a:gd name="connsiteY152" fmla="*/ 1261181 h 1798781"/>
                <a:gd name="connsiteX153" fmla="*/ 1064039 w 5673186"/>
                <a:gd name="connsiteY153" fmla="*/ 1266897 h 1798781"/>
                <a:gd name="connsiteX154" fmla="*/ 1003079 w 5673186"/>
                <a:gd name="connsiteY154" fmla="*/ 1313569 h 1798781"/>
                <a:gd name="connsiteX155" fmla="*/ 997364 w 5673186"/>
                <a:gd name="connsiteY155" fmla="*/ 1324999 h 1798781"/>
                <a:gd name="connsiteX156" fmla="*/ 1003079 w 5673186"/>
                <a:gd name="connsiteY156" fmla="*/ 1351669 h 1798781"/>
                <a:gd name="connsiteX157" fmla="*/ 947834 w 5673186"/>
                <a:gd name="connsiteY157" fmla="*/ 1421202 h 1798781"/>
                <a:gd name="connsiteX158" fmla="*/ 943071 w 5673186"/>
                <a:gd name="connsiteY158" fmla="*/ 1421202 h 1798781"/>
                <a:gd name="connsiteX159" fmla="*/ 745904 w 5673186"/>
                <a:gd name="connsiteY159" fmla="*/ 1403104 h 1798781"/>
                <a:gd name="connsiteX160" fmla="*/ 636366 w 5673186"/>
                <a:gd name="connsiteY160" fmla="*/ 1389769 h 1798781"/>
                <a:gd name="connsiteX161" fmla="*/ 600171 w 5673186"/>
                <a:gd name="connsiteY161" fmla="*/ 1240227 h 1798781"/>
                <a:gd name="connsiteX162" fmla="*/ 600171 w 5673186"/>
                <a:gd name="connsiteY162" fmla="*/ 1220224 h 1798781"/>
                <a:gd name="connsiteX163" fmla="*/ 560166 w 5673186"/>
                <a:gd name="connsiteY163" fmla="*/ 1216414 h 1798781"/>
                <a:gd name="connsiteX164" fmla="*/ 517304 w 5673186"/>
                <a:gd name="connsiteY164" fmla="*/ 1267849 h 1798781"/>
                <a:gd name="connsiteX165" fmla="*/ 510636 w 5673186"/>
                <a:gd name="connsiteY165" fmla="*/ 1284042 h 1798781"/>
                <a:gd name="connsiteX166" fmla="*/ 519209 w 5673186"/>
                <a:gd name="connsiteY166" fmla="*/ 1309759 h 1798781"/>
                <a:gd name="connsiteX167" fmla="*/ 477299 w 5673186"/>
                <a:gd name="connsiteY167" fmla="*/ 1384054 h 1798781"/>
                <a:gd name="connsiteX168" fmla="*/ 322994 w 5673186"/>
                <a:gd name="connsiteY168" fmla="*/ 1382149 h 1798781"/>
                <a:gd name="connsiteX169" fmla="*/ 186786 w 5673186"/>
                <a:gd name="connsiteY169" fmla="*/ 1338334 h 1798781"/>
                <a:gd name="connsiteX170" fmla="*/ 127731 w 5673186"/>
                <a:gd name="connsiteY170" fmla="*/ 1189744 h 1798781"/>
                <a:gd name="connsiteX171" fmla="*/ 257271 w 5673186"/>
                <a:gd name="connsiteY171" fmla="*/ 1089732 h 1798781"/>
                <a:gd name="connsiteX172" fmla="*/ 318231 w 5673186"/>
                <a:gd name="connsiteY172" fmla="*/ 1084969 h 1798781"/>
                <a:gd name="connsiteX173" fmla="*/ 208694 w 5673186"/>
                <a:gd name="connsiteY173" fmla="*/ 1059252 h 1798781"/>
                <a:gd name="connsiteX174" fmla="*/ 26766 w 5673186"/>
                <a:gd name="connsiteY174" fmla="*/ 1016389 h 1798781"/>
                <a:gd name="connsiteX175" fmla="*/ 96 w 5673186"/>
                <a:gd name="connsiteY175" fmla="*/ 1004007 h 1798781"/>
                <a:gd name="connsiteX176" fmla="*/ 138209 w 5673186"/>
                <a:gd name="connsiteY176" fmla="*/ 981147 h 1798781"/>
                <a:gd name="connsiteX177" fmla="*/ 361094 w 5673186"/>
                <a:gd name="connsiteY177" fmla="*/ 1014484 h 1798781"/>
                <a:gd name="connsiteX178" fmla="*/ 801149 w 5673186"/>
                <a:gd name="connsiteY178" fmla="*/ 1075444 h 1798781"/>
                <a:gd name="connsiteX179" fmla="*/ 1055466 w 5673186"/>
                <a:gd name="connsiteY179" fmla="*/ 1090684 h 1798781"/>
                <a:gd name="connsiteX180" fmla="*/ 1075469 w 5673186"/>
                <a:gd name="connsiteY180" fmla="*/ 1067824 h 1798781"/>
                <a:gd name="connsiteX181" fmla="*/ 1076421 w 5673186"/>
                <a:gd name="connsiteY181" fmla="*/ 1052584 h 1798781"/>
                <a:gd name="connsiteX182" fmla="*/ 1060229 w 5673186"/>
                <a:gd name="connsiteY182" fmla="*/ 981147 h 1798781"/>
                <a:gd name="connsiteX183" fmla="*/ 917354 w 5673186"/>
                <a:gd name="connsiteY183" fmla="*/ 779217 h 1798781"/>
                <a:gd name="connsiteX184" fmla="*/ 948786 w 5673186"/>
                <a:gd name="connsiteY184" fmla="*/ 672536 h 1798781"/>
                <a:gd name="connsiteX185" fmla="*/ 977361 w 5673186"/>
                <a:gd name="connsiteY185" fmla="*/ 640151 h 1798781"/>
                <a:gd name="connsiteX186" fmla="*/ 1167861 w 5673186"/>
                <a:gd name="connsiteY186" fmla="*/ 472511 h 1798781"/>
                <a:gd name="connsiteX187" fmla="*/ 1367886 w 5673186"/>
                <a:gd name="connsiteY187" fmla="*/ 423934 h 1798781"/>
                <a:gd name="connsiteX188" fmla="*/ 1698404 w 5673186"/>
                <a:gd name="connsiteY188" fmla="*/ 513469 h 1798781"/>
                <a:gd name="connsiteX189" fmla="*/ 1767936 w 5673186"/>
                <a:gd name="connsiteY189" fmla="*/ 542997 h 1798781"/>
                <a:gd name="connsiteX190" fmla="*/ 2060354 w 5673186"/>
                <a:gd name="connsiteY190" fmla="*/ 700159 h 1798781"/>
                <a:gd name="connsiteX191" fmla="*/ 2223231 w 5673186"/>
                <a:gd name="connsiteY191" fmla="*/ 760167 h 1798781"/>
                <a:gd name="connsiteX192" fmla="*/ 2890934 w 5673186"/>
                <a:gd name="connsiteY192" fmla="*/ 920186 h 1798781"/>
                <a:gd name="connsiteX193" fmla="*/ 2939511 w 5673186"/>
                <a:gd name="connsiteY193" fmla="*/ 900184 h 1798781"/>
                <a:gd name="connsiteX194" fmla="*/ 3134774 w 5673186"/>
                <a:gd name="connsiteY194" fmla="*/ 654439 h 1798781"/>
                <a:gd name="connsiteX195" fmla="*/ 3645314 w 5673186"/>
                <a:gd name="connsiteY195" fmla="*/ 61031 h 1798781"/>
                <a:gd name="connsiteX196" fmla="*/ 3661506 w 5673186"/>
                <a:gd name="connsiteY196" fmla="*/ 41029 h 1798781"/>
                <a:gd name="connsiteX197" fmla="*/ 3725131 w 5673186"/>
                <a:gd name="connsiteY197" fmla="*/ 175 h 1798781"/>
                <a:gd name="connsiteX0" fmla="*/ 3911419 w 5673186"/>
                <a:gd name="connsiteY0" fmla="*/ 1189863 h 1798781"/>
                <a:gd name="connsiteX1" fmla="*/ 3885344 w 5673186"/>
                <a:gd name="connsiteY1" fmla="*/ 1191649 h 1798781"/>
                <a:gd name="connsiteX2" fmla="*/ 3742469 w 5673186"/>
                <a:gd name="connsiteY2" fmla="*/ 1195459 h 1798781"/>
                <a:gd name="connsiteX3" fmla="*/ 3634836 w 5673186"/>
                <a:gd name="connsiteY3" fmla="*/ 1200222 h 1798781"/>
                <a:gd name="connsiteX4" fmla="*/ 3616739 w 5673186"/>
                <a:gd name="connsiteY4" fmla="*/ 1236417 h 1798781"/>
                <a:gd name="connsiteX5" fmla="*/ 3634836 w 5673186"/>
                <a:gd name="connsiteY5" fmla="*/ 1244037 h 1798781"/>
                <a:gd name="connsiteX6" fmla="*/ 3682461 w 5673186"/>
                <a:gd name="connsiteY6" fmla="*/ 1242131 h 1798781"/>
                <a:gd name="connsiteX7" fmla="*/ 3912966 w 5673186"/>
                <a:gd name="connsiteY7" fmla="*/ 1236417 h 1798781"/>
                <a:gd name="connsiteX8" fmla="*/ 3941541 w 5673186"/>
                <a:gd name="connsiteY8" fmla="*/ 1237369 h 1798781"/>
                <a:gd name="connsiteX9" fmla="*/ 3942494 w 5673186"/>
                <a:gd name="connsiteY9" fmla="*/ 1204032 h 1798781"/>
                <a:gd name="connsiteX10" fmla="*/ 3933921 w 5673186"/>
                <a:gd name="connsiteY10" fmla="*/ 1191649 h 1798781"/>
                <a:gd name="connsiteX11" fmla="*/ 3911419 w 5673186"/>
                <a:gd name="connsiteY11" fmla="*/ 1189863 h 1798781"/>
                <a:gd name="connsiteX12" fmla="*/ 3725131 w 5673186"/>
                <a:gd name="connsiteY12" fmla="*/ 175 h 1798781"/>
                <a:gd name="connsiteX13" fmla="*/ 3752946 w 5673186"/>
                <a:gd name="connsiteY13" fmla="*/ 1976 h 1798781"/>
                <a:gd name="connsiteX14" fmla="*/ 3840576 w 5673186"/>
                <a:gd name="connsiteY14" fmla="*/ 17216 h 1798781"/>
                <a:gd name="connsiteX15" fmla="*/ 3852959 w 5673186"/>
                <a:gd name="connsiteY15" fmla="*/ 39124 h 1798781"/>
                <a:gd name="connsiteX16" fmla="*/ 3782474 w 5673186"/>
                <a:gd name="connsiteY16" fmla="*/ 271534 h 1798781"/>
                <a:gd name="connsiteX17" fmla="*/ 3703416 w 5673186"/>
                <a:gd name="connsiteY17" fmla="*/ 484894 h 1798781"/>
                <a:gd name="connsiteX18" fmla="*/ 3527204 w 5673186"/>
                <a:gd name="connsiteY18" fmla="*/ 1075444 h 1798781"/>
                <a:gd name="connsiteX19" fmla="*/ 3549111 w 5673186"/>
                <a:gd name="connsiteY19" fmla="*/ 1104972 h 1798781"/>
                <a:gd name="connsiteX20" fmla="*/ 4827366 w 5673186"/>
                <a:gd name="connsiteY20" fmla="*/ 1055442 h 1798781"/>
                <a:gd name="connsiteX21" fmla="*/ 5314094 w 5673186"/>
                <a:gd name="connsiteY21" fmla="*/ 1014484 h 1798781"/>
                <a:gd name="connsiteX22" fmla="*/ 5463636 w 5673186"/>
                <a:gd name="connsiteY22" fmla="*/ 1020199 h 1798781"/>
                <a:gd name="connsiteX23" fmla="*/ 5554124 w 5673186"/>
                <a:gd name="connsiteY23" fmla="*/ 1037344 h 1798781"/>
                <a:gd name="connsiteX24" fmla="*/ 5673186 w 5673186"/>
                <a:gd name="connsiteY24" fmla="*/ 1062109 h 1798781"/>
                <a:gd name="connsiteX25" fmla="*/ 5517929 w 5673186"/>
                <a:gd name="connsiteY25" fmla="*/ 1057347 h 1798781"/>
                <a:gd name="connsiteX26" fmla="*/ 5180744 w 5673186"/>
                <a:gd name="connsiteY26" fmla="*/ 1117354 h 1798781"/>
                <a:gd name="connsiteX27" fmla="*/ 4631151 w 5673186"/>
                <a:gd name="connsiteY27" fmla="*/ 1188792 h 1798781"/>
                <a:gd name="connsiteX28" fmla="*/ 4523519 w 5673186"/>
                <a:gd name="connsiteY28" fmla="*/ 1204984 h 1798781"/>
                <a:gd name="connsiteX29" fmla="*/ 4541616 w 5673186"/>
                <a:gd name="connsiteY29" fmla="*/ 1230702 h 1798781"/>
                <a:gd name="connsiteX30" fmla="*/ 4734974 w 5673186"/>
                <a:gd name="connsiteY30" fmla="*/ 1224987 h 1798781"/>
                <a:gd name="connsiteX31" fmla="*/ 4813079 w 5673186"/>
                <a:gd name="connsiteY31" fmla="*/ 1231654 h 1798781"/>
                <a:gd name="connsiteX32" fmla="*/ 4781646 w 5673186"/>
                <a:gd name="connsiteY32" fmla="*/ 1240227 h 1798781"/>
                <a:gd name="connsiteX33" fmla="*/ 4484466 w 5673186"/>
                <a:gd name="connsiteY33" fmla="*/ 1265944 h 1798781"/>
                <a:gd name="connsiteX34" fmla="*/ 4449224 w 5673186"/>
                <a:gd name="connsiteY34" fmla="*/ 1282137 h 1798781"/>
                <a:gd name="connsiteX35" fmla="*/ 4438746 w 5673186"/>
                <a:gd name="connsiteY35" fmla="*/ 1291662 h 1798781"/>
                <a:gd name="connsiteX36" fmla="*/ 4415886 w 5673186"/>
                <a:gd name="connsiteY36" fmla="*/ 1384054 h 1798781"/>
                <a:gd name="connsiteX37" fmla="*/ 4437794 w 5673186"/>
                <a:gd name="connsiteY37" fmla="*/ 1417392 h 1798781"/>
                <a:gd name="connsiteX38" fmla="*/ 4402551 w 5673186"/>
                <a:gd name="connsiteY38" fmla="*/ 1430727 h 1798781"/>
                <a:gd name="connsiteX39" fmla="*/ 4265391 w 5673186"/>
                <a:gd name="connsiteY39" fmla="*/ 1441204 h 1798781"/>
                <a:gd name="connsiteX40" fmla="*/ 4201574 w 5673186"/>
                <a:gd name="connsiteY40" fmla="*/ 1445014 h 1798781"/>
                <a:gd name="connsiteX41" fmla="*/ 4172999 w 5673186"/>
                <a:gd name="connsiteY41" fmla="*/ 1449777 h 1798781"/>
                <a:gd name="connsiteX42" fmla="*/ 4025361 w 5673186"/>
                <a:gd name="connsiteY42" fmla="*/ 1421202 h 1798781"/>
                <a:gd name="connsiteX43" fmla="*/ 3965354 w 5673186"/>
                <a:gd name="connsiteY43" fmla="*/ 1319284 h 1798781"/>
                <a:gd name="connsiteX44" fmla="*/ 3944399 w 5673186"/>
                <a:gd name="connsiteY44" fmla="*/ 1309759 h 1798781"/>
                <a:gd name="connsiteX45" fmla="*/ 3616739 w 5673186"/>
                <a:gd name="connsiteY45" fmla="*/ 1338334 h 1798781"/>
                <a:gd name="connsiteX46" fmla="*/ 3585306 w 5673186"/>
                <a:gd name="connsiteY46" fmla="*/ 1364052 h 1798781"/>
                <a:gd name="connsiteX47" fmla="*/ 3563399 w 5673186"/>
                <a:gd name="connsiteY47" fmla="*/ 1406914 h 1798781"/>
                <a:gd name="connsiteX48" fmla="*/ 3471006 w 5673186"/>
                <a:gd name="connsiteY48" fmla="*/ 1439299 h 1798781"/>
                <a:gd name="connsiteX49" fmla="*/ 3153824 w 5673186"/>
                <a:gd name="connsiteY49" fmla="*/ 1492639 h 1798781"/>
                <a:gd name="connsiteX50" fmla="*/ 2712816 w 5673186"/>
                <a:gd name="connsiteY50" fmla="*/ 1567887 h 1798781"/>
                <a:gd name="connsiteX51" fmla="*/ 2689004 w 5673186"/>
                <a:gd name="connsiteY51" fmla="*/ 1589794 h 1798781"/>
                <a:gd name="connsiteX52" fmla="*/ 2661381 w 5673186"/>
                <a:gd name="connsiteY52" fmla="*/ 1645039 h 1798781"/>
                <a:gd name="connsiteX53" fmla="*/ 2671859 w 5673186"/>
                <a:gd name="connsiteY53" fmla="*/ 1646944 h 1798781"/>
                <a:gd name="connsiteX54" fmla="*/ 2720436 w 5673186"/>
                <a:gd name="connsiteY54" fmla="*/ 1687902 h 1798781"/>
                <a:gd name="connsiteX55" fmla="*/ 2709959 w 5673186"/>
                <a:gd name="connsiteY55" fmla="*/ 1765054 h 1798781"/>
                <a:gd name="connsiteX56" fmla="*/ 2668049 w 5673186"/>
                <a:gd name="connsiteY56" fmla="*/ 1772674 h 1798781"/>
                <a:gd name="connsiteX57" fmla="*/ 2657571 w 5673186"/>
                <a:gd name="connsiteY57" fmla="*/ 1760292 h 1798781"/>
                <a:gd name="connsiteX58" fmla="*/ 2622329 w 5673186"/>
                <a:gd name="connsiteY58" fmla="*/ 1772674 h 1798781"/>
                <a:gd name="connsiteX59" fmla="*/ 2587086 w 5673186"/>
                <a:gd name="connsiteY59" fmla="*/ 1770769 h 1798781"/>
                <a:gd name="connsiteX60" fmla="*/ 2555654 w 5673186"/>
                <a:gd name="connsiteY60" fmla="*/ 1778389 h 1798781"/>
                <a:gd name="connsiteX61" fmla="*/ 2513744 w 5673186"/>
                <a:gd name="connsiteY61" fmla="*/ 1793629 h 1798781"/>
                <a:gd name="connsiteX62" fmla="*/ 2500409 w 5673186"/>
                <a:gd name="connsiteY62" fmla="*/ 1778389 h 1798781"/>
                <a:gd name="connsiteX63" fmla="*/ 2469929 w 5673186"/>
                <a:gd name="connsiteY63" fmla="*/ 1783152 h 1798781"/>
                <a:gd name="connsiteX64" fmla="*/ 2441354 w 5673186"/>
                <a:gd name="connsiteY64" fmla="*/ 1796487 h 1798781"/>
                <a:gd name="connsiteX65" fmla="*/ 2410874 w 5673186"/>
                <a:gd name="connsiteY65" fmla="*/ 1775531 h 1798781"/>
                <a:gd name="connsiteX66" fmla="*/ 2372774 w 5673186"/>
                <a:gd name="connsiteY66" fmla="*/ 1764102 h 1798781"/>
                <a:gd name="connsiteX67" fmla="*/ 2341341 w 5673186"/>
                <a:gd name="connsiteY67" fmla="*/ 1743147 h 1798781"/>
                <a:gd name="connsiteX68" fmla="*/ 2344199 w 5673186"/>
                <a:gd name="connsiteY68" fmla="*/ 1641229 h 1798781"/>
                <a:gd name="connsiteX69" fmla="*/ 2376584 w 5673186"/>
                <a:gd name="connsiteY69" fmla="*/ 1624084 h 1798781"/>
                <a:gd name="connsiteX70" fmla="*/ 2407064 w 5673186"/>
                <a:gd name="connsiteY70" fmla="*/ 1638372 h 1798781"/>
                <a:gd name="connsiteX71" fmla="*/ 2419446 w 5673186"/>
                <a:gd name="connsiteY71" fmla="*/ 1654564 h 1798781"/>
                <a:gd name="connsiteX72" fmla="*/ 2436591 w 5673186"/>
                <a:gd name="connsiteY72" fmla="*/ 1638372 h 1798781"/>
                <a:gd name="connsiteX73" fmla="*/ 2442306 w 5673186"/>
                <a:gd name="connsiteY73" fmla="*/ 1586937 h 1798781"/>
                <a:gd name="connsiteX74" fmla="*/ 2406111 w 5673186"/>
                <a:gd name="connsiteY74" fmla="*/ 1555504 h 1798781"/>
                <a:gd name="connsiteX75" fmla="*/ 2383251 w 5673186"/>
                <a:gd name="connsiteY75" fmla="*/ 1545027 h 1798781"/>
                <a:gd name="connsiteX76" fmla="*/ 2348961 w 5673186"/>
                <a:gd name="connsiteY76" fmla="*/ 1558362 h 1798781"/>
                <a:gd name="connsiteX77" fmla="*/ 2330864 w 5673186"/>
                <a:gd name="connsiteY77" fmla="*/ 1622179 h 1798781"/>
                <a:gd name="connsiteX78" fmla="*/ 2309909 w 5673186"/>
                <a:gd name="connsiteY78" fmla="*/ 1638372 h 1798781"/>
                <a:gd name="connsiteX79" fmla="*/ 2239424 w 5673186"/>
                <a:gd name="connsiteY79" fmla="*/ 1615512 h 1798781"/>
                <a:gd name="connsiteX80" fmla="*/ 2181321 w 5673186"/>
                <a:gd name="connsiteY80" fmla="*/ 1600272 h 1798781"/>
                <a:gd name="connsiteX81" fmla="*/ 2174654 w 5673186"/>
                <a:gd name="connsiteY81" fmla="*/ 1604081 h 1798781"/>
                <a:gd name="connsiteX82" fmla="*/ 2166081 w 5673186"/>
                <a:gd name="connsiteY82" fmla="*/ 1640277 h 1798781"/>
                <a:gd name="connsiteX83" fmla="*/ 2178464 w 5673186"/>
                <a:gd name="connsiteY83" fmla="*/ 1655517 h 1798781"/>
                <a:gd name="connsiteX84" fmla="*/ 2226089 w 5673186"/>
                <a:gd name="connsiteY84" fmla="*/ 1685044 h 1798781"/>
                <a:gd name="connsiteX85" fmla="*/ 2208944 w 5673186"/>
                <a:gd name="connsiteY85" fmla="*/ 1763149 h 1798781"/>
                <a:gd name="connsiteX86" fmla="*/ 2168939 w 5673186"/>
                <a:gd name="connsiteY86" fmla="*/ 1757434 h 1798781"/>
                <a:gd name="connsiteX87" fmla="*/ 2155604 w 5673186"/>
                <a:gd name="connsiteY87" fmla="*/ 1741242 h 1798781"/>
                <a:gd name="connsiteX88" fmla="*/ 2123219 w 5673186"/>
                <a:gd name="connsiteY88" fmla="*/ 1744099 h 1798781"/>
                <a:gd name="connsiteX89" fmla="*/ 2087024 w 5673186"/>
                <a:gd name="connsiteY89" fmla="*/ 1766959 h 1798781"/>
                <a:gd name="connsiteX90" fmla="*/ 2057496 w 5673186"/>
                <a:gd name="connsiteY90" fmla="*/ 1736479 h 1798781"/>
                <a:gd name="connsiteX91" fmla="*/ 2038446 w 5673186"/>
                <a:gd name="connsiteY91" fmla="*/ 1725049 h 1798781"/>
                <a:gd name="connsiteX92" fmla="*/ 1994631 w 5673186"/>
                <a:gd name="connsiteY92" fmla="*/ 1695522 h 1798781"/>
                <a:gd name="connsiteX93" fmla="*/ 1993679 w 5673186"/>
                <a:gd name="connsiteY93" fmla="*/ 1645039 h 1798781"/>
                <a:gd name="connsiteX94" fmla="*/ 2026064 w 5673186"/>
                <a:gd name="connsiteY94" fmla="*/ 1614559 h 1798781"/>
                <a:gd name="connsiteX95" fmla="*/ 2060354 w 5673186"/>
                <a:gd name="connsiteY95" fmla="*/ 1639324 h 1798781"/>
                <a:gd name="connsiteX96" fmla="*/ 2072736 w 5673186"/>
                <a:gd name="connsiteY96" fmla="*/ 1655517 h 1798781"/>
                <a:gd name="connsiteX97" fmla="*/ 2093691 w 5673186"/>
                <a:gd name="connsiteY97" fmla="*/ 1641229 h 1798781"/>
                <a:gd name="connsiteX98" fmla="*/ 2099406 w 5673186"/>
                <a:gd name="connsiteY98" fmla="*/ 1625989 h 1798781"/>
                <a:gd name="connsiteX99" fmla="*/ 2101311 w 5673186"/>
                <a:gd name="connsiteY99" fmla="*/ 1539312 h 1798781"/>
                <a:gd name="connsiteX100" fmla="*/ 2093691 w 5673186"/>
                <a:gd name="connsiteY100" fmla="*/ 1538359 h 1798781"/>
                <a:gd name="connsiteX101" fmla="*/ 2072736 w 5673186"/>
                <a:gd name="connsiteY101" fmla="*/ 1594556 h 1798781"/>
                <a:gd name="connsiteX102" fmla="*/ 2049876 w 5673186"/>
                <a:gd name="connsiteY102" fmla="*/ 1606939 h 1798781"/>
                <a:gd name="connsiteX103" fmla="*/ 1942244 w 5673186"/>
                <a:gd name="connsiteY103" fmla="*/ 1573602 h 1798781"/>
                <a:gd name="connsiteX104" fmla="*/ 1926051 w 5673186"/>
                <a:gd name="connsiteY104" fmla="*/ 1561219 h 1798781"/>
                <a:gd name="connsiteX105" fmla="*/ 1874616 w 5673186"/>
                <a:gd name="connsiteY105" fmla="*/ 1522167 h 1798781"/>
                <a:gd name="connsiteX106" fmla="*/ 1852709 w 5673186"/>
                <a:gd name="connsiteY106" fmla="*/ 1466922 h 1798781"/>
                <a:gd name="connsiteX107" fmla="*/ 1826039 w 5673186"/>
                <a:gd name="connsiteY107" fmla="*/ 1415487 h 1798781"/>
                <a:gd name="connsiteX108" fmla="*/ 1801542 w 5673186"/>
                <a:gd name="connsiteY108" fmla="*/ 1414936 h 1798781"/>
                <a:gd name="connsiteX109" fmla="*/ 1730789 w 5673186"/>
                <a:gd name="connsiteY109" fmla="*/ 1403104 h 1798781"/>
                <a:gd name="connsiteX110" fmla="*/ 1695546 w 5673186"/>
                <a:gd name="connsiteY110" fmla="*/ 1450729 h 1798781"/>
                <a:gd name="connsiteX111" fmla="*/ 1694594 w 5673186"/>
                <a:gd name="connsiteY111" fmla="*/ 1474542 h 1798781"/>
                <a:gd name="connsiteX112" fmla="*/ 1706024 w 5673186"/>
                <a:gd name="connsiteY112" fmla="*/ 1482162 h 1798781"/>
                <a:gd name="connsiteX113" fmla="*/ 1711416 w 5673186"/>
                <a:gd name="connsiteY113" fmla="*/ 1472171 h 1798781"/>
                <a:gd name="connsiteX114" fmla="*/ 1698404 w 5673186"/>
                <a:gd name="connsiteY114" fmla="*/ 1536454 h 1798781"/>
                <a:gd name="connsiteX115" fmla="*/ 1708881 w 5673186"/>
                <a:gd name="connsiteY115" fmla="*/ 1593604 h 1798781"/>
                <a:gd name="connsiteX116" fmla="*/ 1697451 w 5673186"/>
                <a:gd name="connsiteY116" fmla="*/ 1592652 h 1798781"/>
                <a:gd name="connsiteX117" fmla="*/ 1687926 w 5673186"/>
                <a:gd name="connsiteY117" fmla="*/ 1601224 h 1798781"/>
                <a:gd name="connsiteX118" fmla="*/ 1702214 w 5673186"/>
                <a:gd name="connsiteY118" fmla="*/ 1605987 h 1798781"/>
                <a:gd name="connsiteX119" fmla="*/ 1743171 w 5673186"/>
                <a:gd name="connsiteY119" fmla="*/ 1650754 h 1798781"/>
                <a:gd name="connsiteX120" fmla="*/ 1726979 w 5673186"/>
                <a:gd name="connsiteY120" fmla="*/ 1704094 h 1798781"/>
                <a:gd name="connsiteX121" fmla="*/ 1676496 w 5673186"/>
                <a:gd name="connsiteY121" fmla="*/ 1701237 h 1798781"/>
                <a:gd name="connsiteX122" fmla="*/ 1665066 w 5673186"/>
                <a:gd name="connsiteY122" fmla="*/ 1682187 h 1798781"/>
                <a:gd name="connsiteX123" fmla="*/ 1633634 w 5673186"/>
                <a:gd name="connsiteY123" fmla="*/ 1683139 h 1798781"/>
                <a:gd name="connsiteX124" fmla="*/ 1597439 w 5673186"/>
                <a:gd name="connsiteY124" fmla="*/ 1699331 h 1798781"/>
                <a:gd name="connsiteX125" fmla="*/ 1573626 w 5673186"/>
                <a:gd name="connsiteY125" fmla="*/ 1669804 h 1798781"/>
                <a:gd name="connsiteX126" fmla="*/ 1592676 w 5673186"/>
                <a:gd name="connsiteY126" fmla="*/ 1636467 h 1798781"/>
                <a:gd name="connsiteX127" fmla="*/ 1599344 w 5673186"/>
                <a:gd name="connsiteY127" fmla="*/ 1620274 h 1798781"/>
                <a:gd name="connsiteX128" fmla="*/ 1543146 w 5673186"/>
                <a:gd name="connsiteY128" fmla="*/ 1605034 h 1798781"/>
                <a:gd name="connsiteX129" fmla="*/ 1568864 w 5673186"/>
                <a:gd name="connsiteY129" fmla="*/ 1517404 h 1798781"/>
                <a:gd name="connsiteX130" fmla="*/ 1609821 w 5673186"/>
                <a:gd name="connsiteY130" fmla="*/ 1535502 h 1798781"/>
                <a:gd name="connsiteX131" fmla="*/ 1615536 w 5673186"/>
                <a:gd name="connsiteY131" fmla="*/ 1555504 h 1798781"/>
                <a:gd name="connsiteX132" fmla="*/ 1628871 w 5673186"/>
                <a:gd name="connsiteY132" fmla="*/ 1565981 h 1798781"/>
                <a:gd name="connsiteX133" fmla="*/ 1640301 w 5673186"/>
                <a:gd name="connsiteY133" fmla="*/ 1554552 h 1798781"/>
                <a:gd name="connsiteX134" fmla="*/ 1645064 w 5673186"/>
                <a:gd name="connsiteY134" fmla="*/ 1513594 h 1798781"/>
                <a:gd name="connsiteX135" fmla="*/ 1625061 w 5673186"/>
                <a:gd name="connsiteY135" fmla="*/ 1436442 h 1798781"/>
                <a:gd name="connsiteX136" fmla="*/ 1619346 w 5673186"/>
                <a:gd name="connsiteY136" fmla="*/ 1374529 h 1798781"/>
                <a:gd name="connsiteX137" fmla="*/ 1560291 w 5673186"/>
                <a:gd name="connsiteY137" fmla="*/ 1371672 h 1798781"/>
                <a:gd name="connsiteX138" fmla="*/ 1461231 w 5673186"/>
                <a:gd name="connsiteY138" fmla="*/ 1354527 h 1798781"/>
                <a:gd name="connsiteX139" fmla="*/ 1400271 w 5673186"/>
                <a:gd name="connsiteY139" fmla="*/ 1341192 h 1798781"/>
                <a:gd name="connsiteX140" fmla="*/ 1382174 w 5673186"/>
                <a:gd name="connsiteY140" fmla="*/ 1335477 h 1798781"/>
                <a:gd name="connsiteX141" fmla="*/ 1380269 w 5673186"/>
                <a:gd name="connsiteY141" fmla="*/ 1354527 h 1798781"/>
                <a:gd name="connsiteX142" fmla="*/ 1376459 w 5673186"/>
                <a:gd name="connsiteY142" fmla="*/ 1392627 h 1798781"/>
                <a:gd name="connsiteX143" fmla="*/ 1331691 w 5673186"/>
                <a:gd name="connsiteY143" fmla="*/ 1401199 h 1798781"/>
                <a:gd name="connsiteX144" fmla="*/ 1293591 w 5673186"/>
                <a:gd name="connsiteY144" fmla="*/ 1379292 h 1798781"/>
                <a:gd name="connsiteX145" fmla="*/ 1285971 w 5673186"/>
                <a:gd name="connsiteY145" fmla="*/ 1367862 h 1798781"/>
                <a:gd name="connsiteX146" fmla="*/ 1281209 w 5673186"/>
                <a:gd name="connsiteY146" fmla="*/ 1374529 h 1798781"/>
                <a:gd name="connsiteX147" fmla="*/ 1237394 w 5673186"/>
                <a:gd name="connsiteY147" fmla="*/ 1402152 h 1798781"/>
                <a:gd name="connsiteX148" fmla="*/ 1182149 w 5673186"/>
                <a:gd name="connsiteY148" fmla="*/ 1358337 h 1798781"/>
                <a:gd name="connsiteX149" fmla="*/ 1190721 w 5673186"/>
                <a:gd name="connsiteY149" fmla="*/ 1304997 h 1798781"/>
                <a:gd name="connsiteX150" fmla="*/ 1210724 w 5673186"/>
                <a:gd name="connsiteY150" fmla="*/ 1289756 h 1798781"/>
                <a:gd name="connsiteX151" fmla="*/ 1092614 w 5673186"/>
                <a:gd name="connsiteY151" fmla="*/ 1261181 h 1798781"/>
                <a:gd name="connsiteX152" fmla="*/ 1064039 w 5673186"/>
                <a:gd name="connsiteY152" fmla="*/ 1266897 h 1798781"/>
                <a:gd name="connsiteX153" fmla="*/ 1003079 w 5673186"/>
                <a:gd name="connsiteY153" fmla="*/ 1313569 h 1798781"/>
                <a:gd name="connsiteX154" fmla="*/ 997364 w 5673186"/>
                <a:gd name="connsiteY154" fmla="*/ 1324999 h 1798781"/>
                <a:gd name="connsiteX155" fmla="*/ 1003079 w 5673186"/>
                <a:gd name="connsiteY155" fmla="*/ 1351669 h 1798781"/>
                <a:gd name="connsiteX156" fmla="*/ 947834 w 5673186"/>
                <a:gd name="connsiteY156" fmla="*/ 1421202 h 1798781"/>
                <a:gd name="connsiteX157" fmla="*/ 943071 w 5673186"/>
                <a:gd name="connsiteY157" fmla="*/ 1421202 h 1798781"/>
                <a:gd name="connsiteX158" fmla="*/ 745904 w 5673186"/>
                <a:gd name="connsiteY158" fmla="*/ 1403104 h 1798781"/>
                <a:gd name="connsiteX159" fmla="*/ 636366 w 5673186"/>
                <a:gd name="connsiteY159" fmla="*/ 1389769 h 1798781"/>
                <a:gd name="connsiteX160" fmla="*/ 600171 w 5673186"/>
                <a:gd name="connsiteY160" fmla="*/ 1240227 h 1798781"/>
                <a:gd name="connsiteX161" fmla="*/ 600171 w 5673186"/>
                <a:gd name="connsiteY161" fmla="*/ 1220224 h 1798781"/>
                <a:gd name="connsiteX162" fmla="*/ 560166 w 5673186"/>
                <a:gd name="connsiteY162" fmla="*/ 1216414 h 1798781"/>
                <a:gd name="connsiteX163" fmla="*/ 517304 w 5673186"/>
                <a:gd name="connsiteY163" fmla="*/ 1267849 h 1798781"/>
                <a:gd name="connsiteX164" fmla="*/ 510636 w 5673186"/>
                <a:gd name="connsiteY164" fmla="*/ 1284042 h 1798781"/>
                <a:gd name="connsiteX165" fmla="*/ 519209 w 5673186"/>
                <a:gd name="connsiteY165" fmla="*/ 1309759 h 1798781"/>
                <a:gd name="connsiteX166" fmla="*/ 477299 w 5673186"/>
                <a:gd name="connsiteY166" fmla="*/ 1384054 h 1798781"/>
                <a:gd name="connsiteX167" fmla="*/ 322994 w 5673186"/>
                <a:gd name="connsiteY167" fmla="*/ 1382149 h 1798781"/>
                <a:gd name="connsiteX168" fmla="*/ 186786 w 5673186"/>
                <a:gd name="connsiteY168" fmla="*/ 1338334 h 1798781"/>
                <a:gd name="connsiteX169" fmla="*/ 127731 w 5673186"/>
                <a:gd name="connsiteY169" fmla="*/ 1189744 h 1798781"/>
                <a:gd name="connsiteX170" fmla="*/ 257271 w 5673186"/>
                <a:gd name="connsiteY170" fmla="*/ 1089732 h 1798781"/>
                <a:gd name="connsiteX171" fmla="*/ 318231 w 5673186"/>
                <a:gd name="connsiteY171" fmla="*/ 1084969 h 1798781"/>
                <a:gd name="connsiteX172" fmla="*/ 208694 w 5673186"/>
                <a:gd name="connsiteY172" fmla="*/ 1059252 h 1798781"/>
                <a:gd name="connsiteX173" fmla="*/ 26766 w 5673186"/>
                <a:gd name="connsiteY173" fmla="*/ 1016389 h 1798781"/>
                <a:gd name="connsiteX174" fmla="*/ 96 w 5673186"/>
                <a:gd name="connsiteY174" fmla="*/ 1004007 h 1798781"/>
                <a:gd name="connsiteX175" fmla="*/ 138209 w 5673186"/>
                <a:gd name="connsiteY175" fmla="*/ 981147 h 1798781"/>
                <a:gd name="connsiteX176" fmla="*/ 361094 w 5673186"/>
                <a:gd name="connsiteY176" fmla="*/ 1014484 h 1798781"/>
                <a:gd name="connsiteX177" fmla="*/ 801149 w 5673186"/>
                <a:gd name="connsiteY177" fmla="*/ 1075444 h 1798781"/>
                <a:gd name="connsiteX178" fmla="*/ 1055466 w 5673186"/>
                <a:gd name="connsiteY178" fmla="*/ 1090684 h 1798781"/>
                <a:gd name="connsiteX179" fmla="*/ 1075469 w 5673186"/>
                <a:gd name="connsiteY179" fmla="*/ 1067824 h 1798781"/>
                <a:gd name="connsiteX180" fmla="*/ 1076421 w 5673186"/>
                <a:gd name="connsiteY180" fmla="*/ 1052584 h 1798781"/>
                <a:gd name="connsiteX181" fmla="*/ 1060229 w 5673186"/>
                <a:gd name="connsiteY181" fmla="*/ 981147 h 1798781"/>
                <a:gd name="connsiteX182" fmla="*/ 917354 w 5673186"/>
                <a:gd name="connsiteY182" fmla="*/ 779217 h 1798781"/>
                <a:gd name="connsiteX183" fmla="*/ 948786 w 5673186"/>
                <a:gd name="connsiteY183" fmla="*/ 672536 h 1798781"/>
                <a:gd name="connsiteX184" fmla="*/ 977361 w 5673186"/>
                <a:gd name="connsiteY184" fmla="*/ 640151 h 1798781"/>
                <a:gd name="connsiteX185" fmla="*/ 1167861 w 5673186"/>
                <a:gd name="connsiteY185" fmla="*/ 472511 h 1798781"/>
                <a:gd name="connsiteX186" fmla="*/ 1367886 w 5673186"/>
                <a:gd name="connsiteY186" fmla="*/ 423934 h 1798781"/>
                <a:gd name="connsiteX187" fmla="*/ 1698404 w 5673186"/>
                <a:gd name="connsiteY187" fmla="*/ 513469 h 1798781"/>
                <a:gd name="connsiteX188" fmla="*/ 1767936 w 5673186"/>
                <a:gd name="connsiteY188" fmla="*/ 542997 h 1798781"/>
                <a:gd name="connsiteX189" fmla="*/ 2060354 w 5673186"/>
                <a:gd name="connsiteY189" fmla="*/ 700159 h 1798781"/>
                <a:gd name="connsiteX190" fmla="*/ 2223231 w 5673186"/>
                <a:gd name="connsiteY190" fmla="*/ 760167 h 1798781"/>
                <a:gd name="connsiteX191" fmla="*/ 2890934 w 5673186"/>
                <a:gd name="connsiteY191" fmla="*/ 920186 h 1798781"/>
                <a:gd name="connsiteX192" fmla="*/ 2939511 w 5673186"/>
                <a:gd name="connsiteY192" fmla="*/ 900184 h 1798781"/>
                <a:gd name="connsiteX193" fmla="*/ 3134774 w 5673186"/>
                <a:gd name="connsiteY193" fmla="*/ 654439 h 1798781"/>
                <a:gd name="connsiteX194" fmla="*/ 3645314 w 5673186"/>
                <a:gd name="connsiteY194" fmla="*/ 61031 h 1798781"/>
                <a:gd name="connsiteX195" fmla="*/ 3661506 w 5673186"/>
                <a:gd name="connsiteY195" fmla="*/ 41029 h 1798781"/>
                <a:gd name="connsiteX196" fmla="*/ 3725131 w 5673186"/>
                <a:gd name="connsiteY196" fmla="*/ 175 h 1798781"/>
                <a:gd name="connsiteX0" fmla="*/ 3911419 w 5673186"/>
                <a:gd name="connsiteY0" fmla="*/ 1189863 h 1798781"/>
                <a:gd name="connsiteX1" fmla="*/ 3885344 w 5673186"/>
                <a:gd name="connsiteY1" fmla="*/ 1191649 h 1798781"/>
                <a:gd name="connsiteX2" fmla="*/ 3742469 w 5673186"/>
                <a:gd name="connsiteY2" fmla="*/ 1195459 h 1798781"/>
                <a:gd name="connsiteX3" fmla="*/ 3634836 w 5673186"/>
                <a:gd name="connsiteY3" fmla="*/ 1200222 h 1798781"/>
                <a:gd name="connsiteX4" fmla="*/ 3616739 w 5673186"/>
                <a:gd name="connsiteY4" fmla="*/ 1236417 h 1798781"/>
                <a:gd name="connsiteX5" fmla="*/ 3634836 w 5673186"/>
                <a:gd name="connsiteY5" fmla="*/ 1244037 h 1798781"/>
                <a:gd name="connsiteX6" fmla="*/ 3682461 w 5673186"/>
                <a:gd name="connsiteY6" fmla="*/ 1242131 h 1798781"/>
                <a:gd name="connsiteX7" fmla="*/ 3912966 w 5673186"/>
                <a:gd name="connsiteY7" fmla="*/ 1236417 h 1798781"/>
                <a:gd name="connsiteX8" fmla="*/ 3941541 w 5673186"/>
                <a:gd name="connsiteY8" fmla="*/ 1237369 h 1798781"/>
                <a:gd name="connsiteX9" fmla="*/ 3942494 w 5673186"/>
                <a:gd name="connsiteY9" fmla="*/ 1204032 h 1798781"/>
                <a:gd name="connsiteX10" fmla="*/ 3933921 w 5673186"/>
                <a:gd name="connsiteY10" fmla="*/ 1191649 h 1798781"/>
                <a:gd name="connsiteX11" fmla="*/ 3911419 w 5673186"/>
                <a:gd name="connsiteY11" fmla="*/ 1189863 h 1798781"/>
                <a:gd name="connsiteX12" fmla="*/ 3725131 w 5673186"/>
                <a:gd name="connsiteY12" fmla="*/ 175 h 1798781"/>
                <a:gd name="connsiteX13" fmla="*/ 3752946 w 5673186"/>
                <a:gd name="connsiteY13" fmla="*/ 1976 h 1798781"/>
                <a:gd name="connsiteX14" fmla="*/ 3840576 w 5673186"/>
                <a:gd name="connsiteY14" fmla="*/ 17216 h 1798781"/>
                <a:gd name="connsiteX15" fmla="*/ 3852959 w 5673186"/>
                <a:gd name="connsiteY15" fmla="*/ 39124 h 1798781"/>
                <a:gd name="connsiteX16" fmla="*/ 3782474 w 5673186"/>
                <a:gd name="connsiteY16" fmla="*/ 271534 h 1798781"/>
                <a:gd name="connsiteX17" fmla="*/ 3703416 w 5673186"/>
                <a:gd name="connsiteY17" fmla="*/ 484894 h 1798781"/>
                <a:gd name="connsiteX18" fmla="*/ 3527204 w 5673186"/>
                <a:gd name="connsiteY18" fmla="*/ 1075444 h 1798781"/>
                <a:gd name="connsiteX19" fmla="*/ 3549111 w 5673186"/>
                <a:gd name="connsiteY19" fmla="*/ 1104972 h 1798781"/>
                <a:gd name="connsiteX20" fmla="*/ 4827366 w 5673186"/>
                <a:gd name="connsiteY20" fmla="*/ 1055442 h 1798781"/>
                <a:gd name="connsiteX21" fmla="*/ 5314094 w 5673186"/>
                <a:gd name="connsiteY21" fmla="*/ 1014484 h 1798781"/>
                <a:gd name="connsiteX22" fmla="*/ 5463636 w 5673186"/>
                <a:gd name="connsiteY22" fmla="*/ 1020199 h 1798781"/>
                <a:gd name="connsiteX23" fmla="*/ 5554124 w 5673186"/>
                <a:gd name="connsiteY23" fmla="*/ 1037344 h 1798781"/>
                <a:gd name="connsiteX24" fmla="*/ 5673186 w 5673186"/>
                <a:gd name="connsiteY24" fmla="*/ 1062109 h 1798781"/>
                <a:gd name="connsiteX25" fmla="*/ 5517929 w 5673186"/>
                <a:gd name="connsiteY25" fmla="*/ 1057347 h 1798781"/>
                <a:gd name="connsiteX26" fmla="*/ 5180744 w 5673186"/>
                <a:gd name="connsiteY26" fmla="*/ 1117354 h 1798781"/>
                <a:gd name="connsiteX27" fmla="*/ 4631151 w 5673186"/>
                <a:gd name="connsiteY27" fmla="*/ 1188792 h 1798781"/>
                <a:gd name="connsiteX28" fmla="*/ 4523519 w 5673186"/>
                <a:gd name="connsiteY28" fmla="*/ 1204984 h 1798781"/>
                <a:gd name="connsiteX29" fmla="*/ 4541616 w 5673186"/>
                <a:gd name="connsiteY29" fmla="*/ 1230702 h 1798781"/>
                <a:gd name="connsiteX30" fmla="*/ 4734974 w 5673186"/>
                <a:gd name="connsiteY30" fmla="*/ 1224987 h 1798781"/>
                <a:gd name="connsiteX31" fmla="*/ 4813079 w 5673186"/>
                <a:gd name="connsiteY31" fmla="*/ 1231654 h 1798781"/>
                <a:gd name="connsiteX32" fmla="*/ 4781646 w 5673186"/>
                <a:gd name="connsiteY32" fmla="*/ 1240227 h 1798781"/>
                <a:gd name="connsiteX33" fmla="*/ 4484466 w 5673186"/>
                <a:gd name="connsiteY33" fmla="*/ 1265944 h 1798781"/>
                <a:gd name="connsiteX34" fmla="*/ 4449224 w 5673186"/>
                <a:gd name="connsiteY34" fmla="*/ 1282137 h 1798781"/>
                <a:gd name="connsiteX35" fmla="*/ 4438746 w 5673186"/>
                <a:gd name="connsiteY35" fmla="*/ 1291662 h 1798781"/>
                <a:gd name="connsiteX36" fmla="*/ 4415886 w 5673186"/>
                <a:gd name="connsiteY36" fmla="*/ 1384054 h 1798781"/>
                <a:gd name="connsiteX37" fmla="*/ 4437794 w 5673186"/>
                <a:gd name="connsiteY37" fmla="*/ 1417392 h 1798781"/>
                <a:gd name="connsiteX38" fmla="*/ 4402551 w 5673186"/>
                <a:gd name="connsiteY38" fmla="*/ 1430727 h 1798781"/>
                <a:gd name="connsiteX39" fmla="*/ 4265391 w 5673186"/>
                <a:gd name="connsiteY39" fmla="*/ 1441204 h 1798781"/>
                <a:gd name="connsiteX40" fmla="*/ 4201574 w 5673186"/>
                <a:gd name="connsiteY40" fmla="*/ 1445014 h 1798781"/>
                <a:gd name="connsiteX41" fmla="*/ 4172999 w 5673186"/>
                <a:gd name="connsiteY41" fmla="*/ 1449777 h 1798781"/>
                <a:gd name="connsiteX42" fmla="*/ 4025361 w 5673186"/>
                <a:gd name="connsiteY42" fmla="*/ 1421202 h 1798781"/>
                <a:gd name="connsiteX43" fmla="*/ 3965354 w 5673186"/>
                <a:gd name="connsiteY43" fmla="*/ 1319284 h 1798781"/>
                <a:gd name="connsiteX44" fmla="*/ 3944399 w 5673186"/>
                <a:gd name="connsiteY44" fmla="*/ 1309759 h 1798781"/>
                <a:gd name="connsiteX45" fmla="*/ 3616739 w 5673186"/>
                <a:gd name="connsiteY45" fmla="*/ 1338334 h 1798781"/>
                <a:gd name="connsiteX46" fmla="*/ 3585306 w 5673186"/>
                <a:gd name="connsiteY46" fmla="*/ 1364052 h 1798781"/>
                <a:gd name="connsiteX47" fmla="*/ 3563399 w 5673186"/>
                <a:gd name="connsiteY47" fmla="*/ 1406914 h 1798781"/>
                <a:gd name="connsiteX48" fmla="*/ 3471006 w 5673186"/>
                <a:gd name="connsiteY48" fmla="*/ 1439299 h 1798781"/>
                <a:gd name="connsiteX49" fmla="*/ 3153824 w 5673186"/>
                <a:gd name="connsiteY49" fmla="*/ 1492639 h 1798781"/>
                <a:gd name="connsiteX50" fmla="*/ 2712816 w 5673186"/>
                <a:gd name="connsiteY50" fmla="*/ 1567887 h 1798781"/>
                <a:gd name="connsiteX51" fmla="*/ 2689004 w 5673186"/>
                <a:gd name="connsiteY51" fmla="*/ 1589794 h 1798781"/>
                <a:gd name="connsiteX52" fmla="*/ 2661381 w 5673186"/>
                <a:gd name="connsiteY52" fmla="*/ 1645039 h 1798781"/>
                <a:gd name="connsiteX53" fmla="*/ 2671859 w 5673186"/>
                <a:gd name="connsiteY53" fmla="*/ 1646944 h 1798781"/>
                <a:gd name="connsiteX54" fmla="*/ 2720436 w 5673186"/>
                <a:gd name="connsiteY54" fmla="*/ 1687902 h 1798781"/>
                <a:gd name="connsiteX55" fmla="*/ 2709959 w 5673186"/>
                <a:gd name="connsiteY55" fmla="*/ 1765054 h 1798781"/>
                <a:gd name="connsiteX56" fmla="*/ 2668049 w 5673186"/>
                <a:gd name="connsiteY56" fmla="*/ 1772674 h 1798781"/>
                <a:gd name="connsiteX57" fmla="*/ 2657571 w 5673186"/>
                <a:gd name="connsiteY57" fmla="*/ 1760292 h 1798781"/>
                <a:gd name="connsiteX58" fmla="*/ 2622329 w 5673186"/>
                <a:gd name="connsiteY58" fmla="*/ 1772674 h 1798781"/>
                <a:gd name="connsiteX59" fmla="*/ 2587086 w 5673186"/>
                <a:gd name="connsiteY59" fmla="*/ 1770769 h 1798781"/>
                <a:gd name="connsiteX60" fmla="*/ 2555654 w 5673186"/>
                <a:gd name="connsiteY60" fmla="*/ 1778389 h 1798781"/>
                <a:gd name="connsiteX61" fmla="*/ 2513744 w 5673186"/>
                <a:gd name="connsiteY61" fmla="*/ 1793629 h 1798781"/>
                <a:gd name="connsiteX62" fmla="*/ 2500409 w 5673186"/>
                <a:gd name="connsiteY62" fmla="*/ 1778389 h 1798781"/>
                <a:gd name="connsiteX63" fmla="*/ 2469929 w 5673186"/>
                <a:gd name="connsiteY63" fmla="*/ 1783152 h 1798781"/>
                <a:gd name="connsiteX64" fmla="*/ 2441354 w 5673186"/>
                <a:gd name="connsiteY64" fmla="*/ 1796487 h 1798781"/>
                <a:gd name="connsiteX65" fmla="*/ 2410874 w 5673186"/>
                <a:gd name="connsiteY65" fmla="*/ 1775531 h 1798781"/>
                <a:gd name="connsiteX66" fmla="*/ 2372774 w 5673186"/>
                <a:gd name="connsiteY66" fmla="*/ 1764102 h 1798781"/>
                <a:gd name="connsiteX67" fmla="*/ 2341341 w 5673186"/>
                <a:gd name="connsiteY67" fmla="*/ 1743147 h 1798781"/>
                <a:gd name="connsiteX68" fmla="*/ 2344199 w 5673186"/>
                <a:gd name="connsiteY68" fmla="*/ 1641229 h 1798781"/>
                <a:gd name="connsiteX69" fmla="*/ 2376584 w 5673186"/>
                <a:gd name="connsiteY69" fmla="*/ 1624084 h 1798781"/>
                <a:gd name="connsiteX70" fmla="*/ 2407064 w 5673186"/>
                <a:gd name="connsiteY70" fmla="*/ 1638372 h 1798781"/>
                <a:gd name="connsiteX71" fmla="*/ 2419446 w 5673186"/>
                <a:gd name="connsiteY71" fmla="*/ 1654564 h 1798781"/>
                <a:gd name="connsiteX72" fmla="*/ 2436591 w 5673186"/>
                <a:gd name="connsiteY72" fmla="*/ 1638372 h 1798781"/>
                <a:gd name="connsiteX73" fmla="*/ 2442306 w 5673186"/>
                <a:gd name="connsiteY73" fmla="*/ 1586937 h 1798781"/>
                <a:gd name="connsiteX74" fmla="*/ 2406111 w 5673186"/>
                <a:gd name="connsiteY74" fmla="*/ 1555504 h 1798781"/>
                <a:gd name="connsiteX75" fmla="*/ 2383251 w 5673186"/>
                <a:gd name="connsiteY75" fmla="*/ 1545027 h 1798781"/>
                <a:gd name="connsiteX76" fmla="*/ 2348961 w 5673186"/>
                <a:gd name="connsiteY76" fmla="*/ 1558362 h 1798781"/>
                <a:gd name="connsiteX77" fmla="*/ 2330864 w 5673186"/>
                <a:gd name="connsiteY77" fmla="*/ 1622179 h 1798781"/>
                <a:gd name="connsiteX78" fmla="*/ 2309909 w 5673186"/>
                <a:gd name="connsiteY78" fmla="*/ 1638372 h 1798781"/>
                <a:gd name="connsiteX79" fmla="*/ 2239424 w 5673186"/>
                <a:gd name="connsiteY79" fmla="*/ 1615512 h 1798781"/>
                <a:gd name="connsiteX80" fmla="*/ 2181321 w 5673186"/>
                <a:gd name="connsiteY80" fmla="*/ 1600272 h 1798781"/>
                <a:gd name="connsiteX81" fmla="*/ 2174654 w 5673186"/>
                <a:gd name="connsiteY81" fmla="*/ 1604081 h 1798781"/>
                <a:gd name="connsiteX82" fmla="*/ 2166081 w 5673186"/>
                <a:gd name="connsiteY82" fmla="*/ 1640277 h 1798781"/>
                <a:gd name="connsiteX83" fmla="*/ 2178464 w 5673186"/>
                <a:gd name="connsiteY83" fmla="*/ 1655517 h 1798781"/>
                <a:gd name="connsiteX84" fmla="*/ 2226089 w 5673186"/>
                <a:gd name="connsiteY84" fmla="*/ 1685044 h 1798781"/>
                <a:gd name="connsiteX85" fmla="*/ 2208944 w 5673186"/>
                <a:gd name="connsiteY85" fmla="*/ 1763149 h 1798781"/>
                <a:gd name="connsiteX86" fmla="*/ 2168939 w 5673186"/>
                <a:gd name="connsiteY86" fmla="*/ 1757434 h 1798781"/>
                <a:gd name="connsiteX87" fmla="*/ 2155604 w 5673186"/>
                <a:gd name="connsiteY87" fmla="*/ 1741242 h 1798781"/>
                <a:gd name="connsiteX88" fmla="*/ 2123219 w 5673186"/>
                <a:gd name="connsiteY88" fmla="*/ 1744099 h 1798781"/>
                <a:gd name="connsiteX89" fmla="*/ 2087024 w 5673186"/>
                <a:gd name="connsiteY89" fmla="*/ 1766959 h 1798781"/>
                <a:gd name="connsiteX90" fmla="*/ 2057496 w 5673186"/>
                <a:gd name="connsiteY90" fmla="*/ 1736479 h 1798781"/>
                <a:gd name="connsiteX91" fmla="*/ 2038446 w 5673186"/>
                <a:gd name="connsiteY91" fmla="*/ 1725049 h 1798781"/>
                <a:gd name="connsiteX92" fmla="*/ 1994631 w 5673186"/>
                <a:gd name="connsiteY92" fmla="*/ 1695522 h 1798781"/>
                <a:gd name="connsiteX93" fmla="*/ 1993679 w 5673186"/>
                <a:gd name="connsiteY93" fmla="*/ 1645039 h 1798781"/>
                <a:gd name="connsiteX94" fmla="*/ 2026064 w 5673186"/>
                <a:gd name="connsiteY94" fmla="*/ 1614559 h 1798781"/>
                <a:gd name="connsiteX95" fmla="*/ 2060354 w 5673186"/>
                <a:gd name="connsiteY95" fmla="*/ 1639324 h 1798781"/>
                <a:gd name="connsiteX96" fmla="*/ 2072736 w 5673186"/>
                <a:gd name="connsiteY96" fmla="*/ 1655517 h 1798781"/>
                <a:gd name="connsiteX97" fmla="*/ 2093691 w 5673186"/>
                <a:gd name="connsiteY97" fmla="*/ 1641229 h 1798781"/>
                <a:gd name="connsiteX98" fmla="*/ 2099406 w 5673186"/>
                <a:gd name="connsiteY98" fmla="*/ 1625989 h 1798781"/>
                <a:gd name="connsiteX99" fmla="*/ 2101311 w 5673186"/>
                <a:gd name="connsiteY99" fmla="*/ 1539312 h 1798781"/>
                <a:gd name="connsiteX100" fmla="*/ 2093691 w 5673186"/>
                <a:gd name="connsiteY100" fmla="*/ 1538359 h 1798781"/>
                <a:gd name="connsiteX101" fmla="*/ 2072736 w 5673186"/>
                <a:gd name="connsiteY101" fmla="*/ 1594556 h 1798781"/>
                <a:gd name="connsiteX102" fmla="*/ 2049876 w 5673186"/>
                <a:gd name="connsiteY102" fmla="*/ 1606939 h 1798781"/>
                <a:gd name="connsiteX103" fmla="*/ 1942244 w 5673186"/>
                <a:gd name="connsiteY103" fmla="*/ 1573602 h 1798781"/>
                <a:gd name="connsiteX104" fmla="*/ 1926051 w 5673186"/>
                <a:gd name="connsiteY104" fmla="*/ 1561219 h 1798781"/>
                <a:gd name="connsiteX105" fmla="*/ 1874616 w 5673186"/>
                <a:gd name="connsiteY105" fmla="*/ 1522167 h 1798781"/>
                <a:gd name="connsiteX106" fmla="*/ 1852709 w 5673186"/>
                <a:gd name="connsiteY106" fmla="*/ 1466922 h 1798781"/>
                <a:gd name="connsiteX107" fmla="*/ 1826039 w 5673186"/>
                <a:gd name="connsiteY107" fmla="*/ 1415487 h 1798781"/>
                <a:gd name="connsiteX108" fmla="*/ 1801542 w 5673186"/>
                <a:gd name="connsiteY108" fmla="*/ 1414936 h 1798781"/>
                <a:gd name="connsiteX109" fmla="*/ 1730789 w 5673186"/>
                <a:gd name="connsiteY109" fmla="*/ 1403104 h 1798781"/>
                <a:gd name="connsiteX110" fmla="*/ 1695546 w 5673186"/>
                <a:gd name="connsiteY110" fmla="*/ 1450729 h 1798781"/>
                <a:gd name="connsiteX111" fmla="*/ 1694594 w 5673186"/>
                <a:gd name="connsiteY111" fmla="*/ 1474542 h 1798781"/>
                <a:gd name="connsiteX112" fmla="*/ 1706024 w 5673186"/>
                <a:gd name="connsiteY112" fmla="*/ 1482162 h 1798781"/>
                <a:gd name="connsiteX113" fmla="*/ 1698404 w 5673186"/>
                <a:gd name="connsiteY113" fmla="*/ 1536454 h 1798781"/>
                <a:gd name="connsiteX114" fmla="*/ 1708881 w 5673186"/>
                <a:gd name="connsiteY114" fmla="*/ 1593604 h 1798781"/>
                <a:gd name="connsiteX115" fmla="*/ 1697451 w 5673186"/>
                <a:gd name="connsiteY115" fmla="*/ 1592652 h 1798781"/>
                <a:gd name="connsiteX116" fmla="*/ 1687926 w 5673186"/>
                <a:gd name="connsiteY116" fmla="*/ 1601224 h 1798781"/>
                <a:gd name="connsiteX117" fmla="*/ 1702214 w 5673186"/>
                <a:gd name="connsiteY117" fmla="*/ 1605987 h 1798781"/>
                <a:gd name="connsiteX118" fmla="*/ 1743171 w 5673186"/>
                <a:gd name="connsiteY118" fmla="*/ 1650754 h 1798781"/>
                <a:gd name="connsiteX119" fmla="*/ 1726979 w 5673186"/>
                <a:gd name="connsiteY119" fmla="*/ 1704094 h 1798781"/>
                <a:gd name="connsiteX120" fmla="*/ 1676496 w 5673186"/>
                <a:gd name="connsiteY120" fmla="*/ 1701237 h 1798781"/>
                <a:gd name="connsiteX121" fmla="*/ 1665066 w 5673186"/>
                <a:gd name="connsiteY121" fmla="*/ 1682187 h 1798781"/>
                <a:gd name="connsiteX122" fmla="*/ 1633634 w 5673186"/>
                <a:gd name="connsiteY122" fmla="*/ 1683139 h 1798781"/>
                <a:gd name="connsiteX123" fmla="*/ 1597439 w 5673186"/>
                <a:gd name="connsiteY123" fmla="*/ 1699331 h 1798781"/>
                <a:gd name="connsiteX124" fmla="*/ 1573626 w 5673186"/>
                <a:gd name="connsiteY124" fmla="*/ 1669804 h 1798781"/>
                <a:gd name="connsiteX125" fmla="*/ 1592676 w 5673186"/>
                <a:gd name="connsiteY125" fmla="*/ 1636467 h 1798781"/>
                <a:gd name="connsiteX126" fmla="*/ 1599344 w 5673186"/>
                <a:gd name="connsiteY126" fmla="*/ 1620274 h 1798781"/>
                <a:gd name="connsiteX127" fmla="*/ 1543146 w 5673186"/>
                <a:gd name="connsiteY127" fmla="*/ 1605034 h 1798781"/>
                <a:gd name="connsiteX128" fmla="*/ 1568864 w 5673186"/>
                <a:gd name="connsiteY128" fmla="*/ 1517404 h 1798781"/>
                <a:gd name="connsiteX129" fmla="*/ 1609821 w 5673186"/>
                <a:gd name="connsiteY129" fmla="*/ 1535502 h 1798781"/>
                <a:gd name="connsiteX130" fmla="*/ 1615536 w 5673186"/>
                <a:gd name="connsiteY130" fmla="*/ 1555504 h 1798781"/>
                <a:gd name="connsiteX131" fmla="*/ 1628871 w 5673186"/>
                <a:gd name="connsiteY131" fmla="*/ 1565981 h 1798781"/>
                <a:gd name="connsiteX132" fmla="*/ 1640301 w 5673186"/>
                <a:gd name="connsiteY132" fmla="*/ 1554552 h 1798781"/>
                <a:gd name="connsiteX133" fmla="*/ 1645064 w 5673186"/>
                <a:gd name="connsiteY133" fmla="*/ 1513594 h 1798781"/>
                <a:gd name="connsiteX134" fmla="*/ 1625061 w 5673186"/>
                <a:gd name="connsiteY134" fmla="*/ 1436442 h 1798781"/>
                <a:gd name="connsiteX135" fmla="*/ 1619346 w 5673186"/>
                <a:gd name="connsiteY135" fmla="*/ 1374529 h 1798781"/>
                <a:gd name="connsiteX136" fmla="*/ 1560291 w 5673186"/>
                <a:gd name="connsiteY136" fmla="*/ 1371672 h 1798781"/>
                <a:gd name="connsiteX137" fmla="*/ 1461231 w 5673186"/>
                <a:gd name="connsiteY137" fmla="*/ 1354527 h 1798781"/>
                <a:gd name="connsiteX138" fmla="*/ 1400271 w 5673186"/>
                <a:gd name="connsiteY138" fmla="*/ 1341192 h 1798781"/>
                <a:gd name="connsiteX139" fmla="*/ 1382174 w 5673186"/>
                <a:gd name="connsiteY139" fmla="*/ 1335477 h 1798781"/>
                <a:gd name="connsiteX140" fmla="*/ 1380269 w 5673186"/>
                <a:gd name="connsiteY140" fmla="*/ 1354527 h 1798781"/>
                <a:gd name="connsiteX141" fmla="*/ 1376459 w 5673186"/>
                <a:gd name="connsiteY141" fmla="*/ 1392627 h 1798781"/>
                <a:gd name="connsiteX142" fmla="*/ 1331691 w 5673186"/>
                <a:gd name="connsiteY142" fmla="*/ 1401199 h 1798781"/>
                <a:gd name="connsiteX143" fmla="*/ 1293591 w 5673186"/>
                <a:gd name="connsiteY143" fmla="*/ 1379292 h 1798781"/>
                <a:gd name="connsiteX144" fmla="*/ 1285971 w 5673186"/>
                <a:gd name="connsiteY144" fmla="*/ 1367862 h 1798781"/>
                <a:gd name="connsiteX145" fmla="*/ 1281209 w 5673186"/>
                <a:gd name="connsiteY145" fmla="*/ 1374529 h 1798781"/>
                <a:gd name="connsiteX146" fmla="*/ 1237394 w 5673186"/>
                <a:gd name="connsiteY146" fmla="*/ 1402152 h 1798781"/>
                <a:gd name="connsiteX147" fmla="*/ 1182149 w 5673186"/>
                <a:gd name="connsiteY147" fmla="*/ 1358337 h 1798781"/>
                <a:gd name="connsiteX148" fmla="*/ 1190721 w 5673186"/>
                <a:gd name="connsiteY148" fmla="*/ 1304997 h 1798781"/>
                <a:gd name="connsiteX149" fmla="*/ 1210724 w 5673186"/>
                <a:gd name="connsiteY149" fmla="*/ 1289756 h 1798781"/>
                <a:gd name="connsiteX150" fmla="*/ 1092614 w 5673186"/>
                <a:gd name="connsiteY150" fmla="*/ 1261181 h 1798781"/>
                <a:gd name="connsiteX151" fmla="*/ 1064039 w 5673186"/>
                <a:gd name="connsiteY151" fmla="*/ 1266897 h 1798781"/>
                <a:gd name="connsiteX152" fmla="*/ 1003079 w 5673186"/>
                <a:gd name="connsiteY152" fmla="*/ 1313569 h 1798781"/>
                <a:gd name="connsiteX153" fmla="*/ 997364 w 5673186"/>
                <a:gd name="connsiteY153" fmla="*/ 1324999 h 1798781"/>
                <a:gd name="connsiteX154" fmla="*/ 1003079 w 5673186"/>
                <a:gd name="connsiteY154" fmla="*/ 1351669 h 1798781"/>
                <a:gd name="connsiteX155" fmla="*/ 947834 w 5673186"/>
                <a:gd name="connsiteY155" fmla="*/ 1421202 h 1798781"/>
                <a:gd name="connsiteX156" fmla="*/ 943071 w 5673186"/>
                <a:gd name="connsiteY156" fmla="*/ 1421202 h 1798781"/>
                <a:gd name="connsiteX157" fmla="*/ 745904 w 5673186"/>
                <a:gd name="connsiteY157" fmla="*/ 1403104 h 1798781"/>
                <a:gd name="connsiteX158" fmla="*/ 636366 w 5673186"/>
                <a:gd name="connsiteY158" fmla="*/ 1389769 h 1798781"/>
                <a:gd name="connsiteX159" fmla="*/ 600171 w 5673186"/>
                <a:gd name="connsiteY159" fmla="*/ 1240227 h 1798781"/>
                <a:gd name="connsiteX160" fmla="*/ 600171 w 5673186"/>
                <a:gd name="connsiteY160" fmla="*/ 1220224 h 1798781"/>
                <a:gd name="connsiteX161" fmla="*/ 560166 w 5673186"/>
                <a:gd name="connsiteY161" fmla="*/ 1216414 h 1798781"/>
                <a:gd name="connsiteX162" fmla="*/ 517304 w 5673186"/>
                <a:gd name="connsiteY162" fmla="*/ 1267849 h 1798781"/>
                <a:gd name="connsiteX163" fmla="*/ 510636 w 5673186"/>
                <a:gd name="connsiteY163" fmla="*/ 1284042 h 1798781"/>
                <a:gd name="connsiteX164" fmla="*/ 519209 w 5673186"/>
                <a:gd name="connsiteY164" fmla="*/ 1309759 h 1798781"/>
                <a:gd name="connsiteX165" fmla="*/ 477299 w 5673186"/>
                <a:gd name="connsiteY165" fmla="*/ 1384054 h 1798781"/>
                <a:gd name="connsiteX166" fmla="*/ 322994 w 5673186"/>
                <a:gd name="connsiteY166" fmla="*/ 1382149 h 1798781"/>
                <a:gd name="connsiteX167" fmla="*/ 186786 w 5673186"/>
                <a:gd name="connsiteY167" fmla="*/ 1338334 h 1798781"/>
                <a:gd name="connsiteX168" fmla="*/ 127731 w 5673186"/>
                <a:gd name="connsiteY168" fmla="*/ 1189744 h 1798781"/>
                <a:gd name="connsiteX169" fmla="*/ 257271 w 5673186"/>
                <a:gd name="connsiteY169" fmla="*/ 1089732 h 1798781"/>
                <a:gd name="connsiteX170" fmla="*/ 318231 w 5673186"/>
                <a:gd name="connsiteY170" fmla="*/ 1084969 h 1798781"/>
                <a:gd name="connsiteX171" fmla="*/ 208694 w 5673186"/>
                <a:gd name="connsiteY171" fmla="*/ 1059252 h 1798781"/>
                <a:gd name="connsiteX172" fmla="*/ 26766 w 5673186"/>
                <a:gd name="connsiteY172" fmla="*/ 1016389 h 1798781"/>
                <a:gd name="connsiteX173" fmla="*/ 96 w 5673186"/>
                <a:gd name="connsiteY173" fmla="*/ 1004007 h 1798781"/>
                <a:gd name="connsiteX174" fmla="*/ 138209 w 5673186"/>
                <a:gd name="connsiteY174" fmla="*/ 981147 h 1798781"/>
                <a:gd name="connsiteX175" fmla="*/ 361094 w 5673186"/>
                <a:gd name="connsiteY175" fmla="*/ 1014484 h 1798781"/>
                <a:gd name="connsiteX176" fmla="*/ 801149 w 5673186"/>
                <a:gd name="connsiteY176" fmla="*/ 1075444 h 1798781"/>
                <a:gd name="connsiteX177" fmla="*/ 1055466 w 5673186"/>
                <a:gd name="connsiteY177" fmla="*/ 1090684 h 1798781"/>
                <a:gd name="connsiteX178" fmla="*/ 1075469 w 5673186"/>
                <a:gd name="connsiteY178" fmla="*/ 1067824 h 1798781"/>
                <a:gd name="connsiteX179" fmla="*/ 1076421 w 5673186"/>
                <a:gd name="connsiteY179" fmla="*/ 1052584 h 1798781"/>
                <a:gd name="connsiteX180" fmla="*/ 1060229 w 5673186"/>
                <a:gd name="connsiteY180" fmla="*/ 981147 h 1798781"/>
                <a:gd name="connsiteX181" fmla="*/ 917354 w 5673186"/>
                <a:gd name="connsiteY181" fmla="*/ 779217 h 1798781"/>
                <a:gd name="connsiteX182" fmla="*/ 948786 w 5673186"/>
                <a:gd name="connsiteY182" fmla="*/ 672536 h 1798781"/>
                <a:gd name="connsiteX183" fmla="*/ 977361 w 5673186"/>
                <a:gd name="connsiteY183" fmla="*/ 640151 h 1798781"/>
                <a:gd name="connsiteX184" fmla="*/ 1167861 w 5673186"/>
                <a:gd name="connsiteY184" fmla="*/ 472511 h 1798781"/>
                <a:gd name="connsiteX185" fmla="*/ 1367886 w 5673186"/>
                <a:gd name="connsiteY185" fmla="*/ 423934 h 1798781"/>
                <a:gd name="connsiteX186" fmla="*/ 1698404 w 5673186"/>
                <a:gd name="connsiteY186" fmla="*/ 513469 h 1798781"/>
                <a:gd name="connsiteX187" fmla="*/ 1767936 w 5673186"/>
                <a:gd name="connsiteY187" fmla="*/ 542997 h 1798781"/>
                <a:gd name="connsiteX188" fmla="*/ 2060354 w 5673186"/>
                <a:gd name="connsiteY188" fmla="*/ 700159 h 1798781"/>
                <a:gd name="connsiteX189" fmla="*/ 2223231 w 5673186"/>
                <a:gd name="connsiteY189" fmla="*/ 760167 h 1798781"/>
                <a:gd name="connsiteX190" fmla="*/ 2890934 w 5673186"/>
                <a:gd name="connsiteY190" fmla="*/ 920186 h 1798781"/>
                <a:gd name="connsiteX191" fmla="*/ 2939511 w 5673186"/>
                <a:gd name="connsiteY191" fmla="*/ 900184 h 1798781"/>
                <a:gd name="connsiteX192" fmla="*/ 3134774 w 5673186"/>
                <a:gd name="connsiteY192" fmla="*/ 654439 h 1798781"/>
                <a:gd name="connsiteX193" fmla="*/ 3645314 w 5673186"/>
                <a:gd name="connsiteY193" fmla="*/ 61031 h 1798781"/>
                <a:gd name="connsiteX194" fmla="*/ 3661506 w 5673186"/>
                <a:gd name="connsiteY194" fmla="*/ 41029 h 1798781"/>
                <a:gd name="connsiteX195" fmla="*/ 3725131 w 5673186"/>
                <a:gd name="connsiteY195" fmla="*/ 175 h 1798781"/>
                <a:gd name="connsiteX0" fmla="*/ 3911419 w 5673186"/>
                <a:gd name="connsiteY0" fmla="*/ 1189863 h 1798781"/>
                <a:gd name="connsiteX1" fmla="*/ 3885344 w 5673186"/>
                <a:gd name="connsiteY1" fmla="*/ 1191649 h 1798781"/>
                <a:gd name="connsiteX2" fmla="*/ 3742469 w 5673186"/>
                <a:gd name="connsiteY2" fmla="*/ 1195459 h 1798781"/>
                <a:gd name="connsiteX3" fmla="*/ 3634836 w 5673186"/>
                <a:gd name="connsiteY3" fmla="*/ 1200222 h 1798781"/>
                <a:gd name="connsiteX4" fmla="*/ 3616739 w 5673186"/>
                <a:gd name="connsiteY4" fmla="*/ 1236417 h 1798781"/>
                <a:gd name="connsiteX5" fmla="*/ 3634836 w 5673186"/>
                <a:gd name="connsiteY5" fmla="*/ 1244037 h 1798781"/>
                <a:gd name="connsiteX6" fmla="*/ 3682461 w 5673186"/>
                <a:gd name="connsiteY6" fmla="*/ 1242131 h 1798781"/>
                <a:gd name="connsiteX7" fmla="*/ 3912966 w 5673186"/>
                <a:gd name="connsiteY7" fmla="*/ 1236417 h 1798781"/>
                <a:gd name="connsiteX8" fmla="*/ 3941541 w 5673186"/>
                <a:gd name="connsiteY8" fmla="*/ 1237369 h 1798781"/>
                <a:gd name="connsiteX9" fmla="*/ 3942494 w 5673186"/>
                <a:gd name="connsiteY9" fmla="*/ 1204032 h 1798781"/>
                <a:gd name="connsiteX10" fmla="*/ 3933921 w 5673186"/>
                <a:gd name="connsiteY10" fmla="*/ 1191649 h 1798781"/>
                <a:gd name="connsiteX11" fmla="*/ 3911419 w 5673186"/>
                <a:gd name="connsiteY11" fmla="*/ 1189863 h 1798781"/>
                <a:gd name="connsiteX12" fmla="*/ 3725131 w 5673186"/>
                <a:gd name="connsiteY12" fmla="*/ 175 h 1798781"/>
                <a:gd name="connsiteX13" fmla="*/ 3752946 w 5673186"/>
                <a:gd name="connsiteY13" fmla="*/ 1976 h 1798781"/>
                <a:gd name="connsiteX14" fmla="*/ 3840576 w 5673186"/>
                <a:gd name="connsiteY14" fmla="*/ 17216 h 1798781"/>
                <a:gd name="connsiteX15" fmla="*/ 3852959 w 5673186"/>
                <a:gd name="connsiteY15" fmla="*/ 39124 h 1798781"/>
                <a:gd name="connsiteX16" fmla="*/ 3782474 w 5673186"/>
                <a:gd name="connsiteY16" fmla="*/ 271534 h 1798781"/>
                <a:gd name="connsiteX17" fmla="*/ 3703416 w 5673186"/>
                <a:gd name="connsiteY17" fmla="*/ 484894 h 1798781"/>
                <a:gd name="connsiteX18" fmla="*/ 3527204 w 5673186"/>
                <a:gd name="connsiteY18" fmla="*/ 1075444 h 1798781"/>
                <a:gd name="connsiteX19" fmla="*/ 3549111 w 5673186"/>
                <a:gd name="connsiteY19" fmla="*/ 1104972 h 1798781"/>
                <a:gd name="connsiteX20" fmla="*/ 4827366 w 5673186"/>
                <a:gd name="connsiteY20" fmla="*/ 1055442 h 1798781"/>
                <a:gd name="connsiteX21" fmla="*/ 5314094 w 5673186"/>
                <a:gd name="connsiteY21" fmla="*/ 1014484 h 1798781"/>
                <a:gd name="connsiteX22" fmla="*/ 5463636 w 5673186"/>
                <a:gd name="connsiteY22" fmla="*/ 1020199 h 1798781"/>
                <a:gd name="connsiteX23" fmla="*/ 5554124 w 5673186"/>
                <a:gd name="connsiteY23" fmla="*/ 1037344 h 1798781"/>
                <a:gd name="connsiteX24" fmla="*/ 5673186 w 5673186"/>
                <a:gd name="connsiteY24" fmla="*/ 1062109 h 1798781"/>
                <a:gd name="connsiteX25" fmla="*/ 5517929 w 5673186"/>
                <a:gd name="connsiteY25" fmla="*/ 1057347 h 1798781"/>
                <a:gd name="connsiteX26" fmla="*/ 5180744 w 5673186"/>
                <a:gd name="connsiteY26" fmla="*/ 1117354 h 1798781"/>
                <a:gd name="connsiteX27" fmla="*/ 4631151 w 5673186"/>
                <a:gd name="connsiteY27" fmla="*/ 1188792 h 1798781"/>
                <a:gd name="connsiteX28" fmla="*/ 4523519 w 5673186"/>
                <a:gd name="connsiteY28" fmla="*/ 1204984 h 1798781"/>
                <a:gd name="connsiteX29" fmla="*/ 4541616 w 5673186"/>
                <a:gd name="connsiteY29" fmla="*/ 1230702 h 1798781"/>
                <a:gd name="connsiteX30" fmla="*/ 4734974 w 5673186"/>
                <a:gd name="connsiteY30" fmla="*/ 1224987 h 1798781"/>
                <a:gd name="connsiteX31" fmla="*/ 4813079 w 5673186"/>
                <a:gd name="connsiteY31" fmla="*/ 1231654 h 1798781"/>
                <a:gd name="connsiteX32" fmla="*/ 4781646 w 5673186"/>
                <a:gd name="connsiteY32" fmla="*/ 1240227 h 1798781"/>
                <a:gd name="connsiteX33" fmla="*/ 4484466 w 5673186"/>
                <a:gd name="connsiteY33" fmla="*/ 1265944 h 1798781"/>
                <a:gd name="connsiteX34" fmla="*/ 4449224 w 5673186"/>
                <a:gd name="connsiteY34" fmla="*/ 1282137 h 1798781"/>
                <a:gd name="connsiteX35" fmla="*/ 4438746 w 5673186"/>
                <a:gd name="connsiteY35" fmla="*/ 1291662 h 1798781"/>
                <a:gd name="connsiteX36" fmla="*/ 4415886 w 5673186"/>
                <a:gd name="connsiteY36" fmla="*/ 1384054 h 1798781"/>
                <a:gd name="connsiteX37" fmla="*/ 4437794 w 5673186"/>
                <a:gd name="connsiteY37" fmla="*/ 1417392 h 1798781"/>
                <a:gd name="connsiteX38" fmla="*/ 4402551 w 5673186"/>
                <a:gd name="connsiteY38" fmla="*/ 1430727 h 1798781"/>
                <a:gd name="connsiteX39" fmla="*/ 4265391 w 5673186"/>
                <a:gd name="connsiteY39" fmla="*/ 1441204 h 1798781"/>
                <a:gd name="connsiteX40" fmla="*/ 4201574 w 5673186"/>
                <a:gd name="connsiteY40" fmla="*/ 1445014 h 1798781"/>
                <a:gd name="connsiteX41" fmla="*/ 4172999 w 5673186"/>
                <a:gd name="connsiteY41" fmla="*/ 1449777 h 1798781"/>
                <a:gd name="connsiteX42" fmla="*/ 4025361 w 5673186"/>
                <a:gd name="connsiteY42" fmla="*/ 1421202 h 1798781"/>
                <a:gd name="connsiteX43" fmla="*/ 3965354 w 5673186"/>
                <a:gd name="connsiteY43" fmla="*/ 1319284 h 1798781"/>
                <a:gd name="connsiteX44" fmla="*/ 3944399 w 5673186"/>
                <a:gd name="connsiteY44" fmla="*/ 1309759 h 1798781"/>
                <a:gd name="connsiteX45" fmla="*/ 3616739 w 5673186"/>
                <a:gd name="connsiteY45" fmla="*/ 1338334 h 1798781"/>
                <a:gd name="connsiteX46" fmla="*/ 3585306 w 5673186"/>
                <a:gd name="connsiteY46" fmla="*/ 1364052 h 1798781"/>
                <a:gd name="connsiteX47" fmla="*/ 3563399 w 5673186"/>
                <a:gd name="connsiteY47" fmla="*/ 1406914 h 1798781"/>
                <a:gd name="connsiteX48" fmla="*/ 3471006 w 5673186"/>
                <a:gd name="connsiteY48" fmla="*/ 1439299 h 1798781"/>
                <a:gd name="connsiteX49" fmla="*/ 3153824 w 5673186"/>
                <a:gd name="connsiteY49" fmla="*/ 1492639 h 1798781"/>
                <a:gd name="connsiteX50" fmla="*/ 2712816 w 5673186"/>
                <a:gd name="connsiteY50" fmla="*/ 1567887 h 1798781"/>
                <a:gd name="connsiteX51" fmla="*/ 2689004 w 5673186"/>
                <a:gd name="connsiteY51" fmla="*/ 1589794 h 1798781"/>
                <a:gd name="connsiteX52" fmla="*/ 2661381 w 5673186"/>
                <a:gd name="connsiteY52" fmla="*/ 1645039 h 1798781"/>
                <a:gd name="connsiteX53" fmla="*/ 2671859 w 5673186"/>
                <a:gd name="connsiteY53" fmla="*/ 1646944 h 1798781"/>
                <a:gd name="connsiteX54" fmla="*/ 2720436 w 5673186"/>
                <a:gd name="connsiteY54" fmla="*/ 1687902 h 1798781"/>
                <a:gd name="connsiteX55" fmla="*/ 2709959 w 5673186"/>
                <a:gd name="connsiteY55" fmla="*/ 1765054 h 1798781"/>
                <a:gd name="connsiteX56" fmla="*/ 2668049 w 5673186"/>
                <a:gd name="connsiteY56" fmla="*/ 1772674 h 1798781"/>
                <a:gd name="connsiteX57" fmla="*/ 2657571 w 5673186"/>
                <a:gd name="connsiteY57" fmla="*/ 1760292 h 1798781"/>
                <a:gd name="connsiteX58" fmla="*/ 2622329 w 5673186"/>
                <a:gd name="connsiteY58" fmla="*/ 1772674 h 1798781"/>
                <a:gd name="connsiteX59" fmla="*/ 2587086 w 5673186"/>
                <a:gd name="connsiteY59" fmla="*/ 1770769 h 1798781"/>
                <a:gd name="connsiteX60" fmla="*/ 2555654 w 5673186"/>
                <a:gd name="connsiteY60" fmla="*/ 1778389 h 1798781"/>
                <a:gd name="connsiteX61" fmla="*/ 2513744 w 5673186"/>
                <a:gd name="connsiteY61" fmla="*/ 1793629 h 1798781"/>
                <a:gd name="connsiteX62" fmla="*/ 2500409 w 5673186"/>
                <a:gd name="connsiteY62" fmla="*/ 1778389 h 1798781"/>
                <a:gd name="connsiteX63" fmla="*/ 2469929 w 5673186"/>
                <a:gd name="connsiteY63" fmla="*/ 1783152 h 1798781"/>
                <a:gd name="connsiteX64" fmla="*/ 2441354 w 5673186"/>
                <a:gd name="connsiteY64" fmla="*/ 1796487 h 1798781"/>
                <a:gd name="connsiteX65" fmla="*/ 2410874 w 5673186"/>
                <a:gd name="connsiteY65" fmla="*/ 1775531 h 1798781"/>
                <a:gd name="connsiteX66" fmla="*/ 2372774 w 5673186"/>
                <a:gd name="connsiteY66" fmla="*/ 1764102 h 1798781"/>
                <a:gd name="connsiteX67" fmla="*/ 2341341 w 5673186"/>
                <a:gd name="connsiteY67" fmla="*/ 1743147 h 1798781"/>
                <a:gd name="connsiteX68" fmla="*/ 2344199 w 5673186"/>
                <a:gd name="connsiteY68" fmla="*/ 1641229 h 1798781"/>
                <a:gd name="connsiteX69" fmla="*/ 2376584 w 5673186"/>
                <a:gd name="connsiteY69" fmla="*/ 1624084 h 1798781"/>
                <a:gd name="connsiteX70" fmla="*/ 2407064 w 5673186"/>
                <a:gd name="connsiteY70" fmla="*/ 1638372 h 1798781"/>
                <a:gd name="connsiteX71" fmla="*/ 2419446 w 5673186"/>
                <a:gd name="connsiteY71" fmla="*/ 1654564 h 1798781"/>
                <a:gd name="connsiteX72" fmla="*/ 2436591 w 5673186"/>
                <a:gd name="connsiteY72" fmla="*/ 1638372 h 1798781"/>
                <a:gd name="connsiteX73" fmla="*/ 2442306 w 5673186"/>
                <a:gd name="connsiteY73" fmla="*/ 1586937 h 1798781"/>
                <a:gd name="connsiteX74" fmla="*/ 2406111 w 5673186"/>
                <a:gd name="connsiteY74" fmla="*/ 1555504 h 1798781"/>
                <a:gd name="connsiteX75" fmla="*/ 2383251 w 5673186"/>
                <a:gd name="connsiteY75" fmla="*/ 1545027 h 1798781"/>
                <a:gd name="connsiteX76" fmla="*/ 2348961 w 5673186"/>
                <a:gd name="connsiteY76" fmla="*/ 1558362 h 1798781"/>
                <a:gd name="connsiteX77" fmla="*/ 2330864 w 5673186"/>
                <a:gd name="connsiteY77" fmla="*/ 1622179 h 1798781"/>
                <a:gd name="connsiteX78" fmla="*/ 2309909 w 5673186"/>
                <a:gd name="connsiteY78" fmla="*/ 1638372 h 1798781"/>
                <a:gd name="connsiteX79" fmla="*/ 2239424 w 5673186"/>
                <a:gd name="connsiteY79" fmla="*/ 1615512 h 1798781"/>
                <a:gd name="connsiteX80" fmla="*/ 2181321 w 5673186"/>
                <a:gd name="connsiteY80" fmla="*/ 1600272 h 1798781"/>
                <a:gd name="connsiteX81" fmla="*/ 2174654 w 5673186"/>
                <a:gd name="connsiteY81" fmla="*/ 1604081 h 1798781"/>
                <a:gd name="connsiteX82" fmla="*/ 2166081 w 5673186"/>
                <a:gd name="connsiteY82" fmla="*/ 1640277 h 1798781"/>
                <a:gd name="connsiteX83" fmla="*/ 2178464 w 5673186"/>
                <a:gd name="connsiteY83" fmla="*/ 1655517 h 1798781"/>
                <a:gd name="connsiteX84" fmla="*/ 2226089 w 5673186"/>
                <a:gd name="connsiteY84" fmla="*/ 1685044 h 1798781"/>
                <a:gd name="connsiteX85" fmla="*/ 2208944 w 5673186"/>
                <a:gd name="connsiteY85" fmla="*/ 1763149 h 1798781"/>
                <a:gd name="connsiteX86" fmla="*/ 2168939 w 5673186"/>
                <a:gd name="connsiteY86" fmla="*/ 1757434 h 1798781"/>
                <a:gd name="connsiteX87" fmla="*/ 2155604 w 5673186"/>
                <a:gd name="connsiteY87" fmla="*/ 1741242 h 1798781"/>
                <a:gd name="connsiteX88" fmla="*/ 2123219 w 5673186"/>
                <a:gd name="connsiteY88" fmla="*/ 1744099 h 1798781"/>
                <a:gd name="connsiteX89" fmla="*/ 2087024 w 5673186"/>
                <a:gd name="connsiteY89" fmla="*/ 1766959 h 1798781"/>
                <a:gd name="connsiteX90" fmla="*/ 2057496 w 5673186"/>
                <a:gd name="connsiteY90" fmla="*/ 1736479 h 1798781"/>
                <a:gd name="connsiteX91" fmla="*/ 2038446 w 5673186"/>
                <a:gd name="connsiteY91" fmla="*/ 1725049 h 1798781"/>
                <a:gd name="connsiteX92" fmla="*/ 1994631 w 5673186"/>
                <a:gd name="connsiteY92" fmla="*/ 1695522 h 1798781"/>
                <a:gd name="connsiteX93" fmla="*/ 1993679 w 5673186"/>
                <a:gd name="connsiteY93" fmla="*/ 1645039 h 1798781"/>
                <a:gd name="connsiteX94" fmla="*/ 2026064 w 5673186"/>
                <a:gd name="connsiteY94" fmla="*/ 1614559 h 1798781"/>
                <a:gd name="connsiteX95" fmla="*/ 2060354 w 5673186"/>
                <a:gd name="connsiteY95" fmla="*/ 1639324 h 1798781"/>
                <a:gd name="connsiteX96" fmla="*/ 2072736 w 5673186"/>
                <a:gd name="connsiteY96" fmla="*/ 1655517 h 1798781"/>
                <a:gd name="connsiteX97" fmla="*/ 2093691 w 5673186"/>
                <a:gd name="connsiteY97" fmla="*/ 1641229 h 1798781"/>
                <a:gd name="connsiteX98" fmla="*/ 2099406 w 5673186"/>
                <a:gd name="connsiteY98" fmla="*/ 1625989 h 1798781"/>
                <a:gd name="connsiteX99" fmla="*/ 2101311 w 5673186"/>
                <a:gd name="connsiteY99" fmla="*/ 1539312 h 1798781"/>
                <a:gd name="connsiteX100" fmla="*/ 2093691 w 5673186"/>
                <a:gd name="connsiteY100" fmla="*/ 1538359 h 1798781"/>
                <a:gd name="connsiteX101" fmla="*/ 2072736 w 5673186"/>
                <a:gd name="connsiteY101" fmla="*/ 1594556 h 1798781"/>
                <a:gd name="connsiteX102" fmla="*/ 2049876 w 5673186"/>
                <a:gd name="connsiteY102" fmla="*/ 1606939 h 1798781"/>
                <a:gd name="connsiteX103" fmla="*/ 1942244 w 5673186"/>
                <a:gd name="connsiteY103" fmla="*/ 1573602 h 1798781"/>
                <a:gd name="connsiteX104" fmla="*/ 1926051 w 5673186"/>
                <a:gd name="connsiteY104" fmla="*/ 1561219 h 1798781"/>
                <a:gd name="connsiteX105" fmla="*/ 1874616 w 5673186"/>
                <a:gd name="connsiteY105" fmla="*/ 1522167 h 1798781"/>
                <a:gd name="connsiteX106" fmla="*/ 1852709 w 5673186"/>
                <a:gd name="connsiteY106" fmla="*/ 1466922 h 1798781"/>
                <a:gd name="connsiteX107" fmla="*/ 1826039 w 5673186"/>
                <a:gd name="connsiteY107" fmla="*/ 1415487 h 1798781"/>
                <a:gd name="connsiteX108" fmla="*/ 1801542 w 5673186"/>
                <a:gd name="connsiteY108" fmla="*/ 1414936 h 1798781"/>
                <a:gd name="connsiteX109" fmla="*/ 1730789 w 5673186"/>
                <a:gd name="connsiteY109" fmla="*/ 1403104 h 1798781"/>
                <a:gd name="connsiteX110" fmla="*/ 1695546 w 5673186"/>
                <a:gd name="connsiteY110" fmla="*/ 1450729 h 1798781"/>
                <a:gd name="connsiteX111" fmla="*/ 1694594 w 5673186"/>
                <a:gd name="connsiteY111" fmla="*/ 1474542 h 1798781"/>
                <a:gd name="connsiteX112" fmla="*/ 1698404 w 5673186"/>
                <a:gd name="connsiteY112" fmla="*/ 1536454 h 1798781"/>
                <a:gd name="connsiteX113" fmla="*/ 1708881 w 5673186"/>
                <a:gd name="connsiteY113" fmla="*/ 1593604 h 1798781"/>
                <a:gd name="connsiteX114" fmla="*/ 1697451 w 5673186"/>
                <a:gd name="connsiteY114" fmla="*/ 1592652 h 1798781"/>
                <a:gd name="connsiteX115" fmla="*/ 1687926 w 5673186"/>
                <a:gd name="connsiteY115" fmla="*/ 1601224 h 1798781"/>
                <a:gd name="connsiteX116" fmla="*/ 1702214 w 5673186"/>
                <a:gd name="connsiteY116" fmla="*/ 1605987 h 1798781"/>
                <a:gd name="connsiteX117" fmla="*/ 1743171 w 5673186"/>
                <a:gd name="connsiteY117" fmla="*/ 1650754 h 1798781"/>
                <a:gd name="connsiteX118" fmla="*/ 1726979 w 5673186"/>
                <a:gd name="connsiteY118" fmla="*/ 1704094 h 1798781"/>
                <a:gd name="connsiteX119" fmla="*/ 1676496 w 5673186"/>
                <a:gd name="connsiteY119" fmla="*/ 1701237 h 1798781"/>
                <a:gd name="connsiteX120" fmla="*/ 1665066 w 5673186"/>
                <a:gd name="connsiteY120" fmla="*/ 1682187 h 1798781"/>
                <a:gd name="connsiteX121" fmla="*/ 1633634 w 5673186"/>
                <a:gd name="connsiteY121" fmla="*/ 1683139 h 1798781"/>
                <a:gd name="connsiteX122" fmla="*/ 1597439 w 5673186"/>
                <a:gd name="connsiteY122" fmla="*/ 1699331 h 1798781"/>
                <a:gd name="connsiteX123" fmla="*/ 1573626 w 5673186"/>
                <a:gd name="connsiteY123" fmla="*/ 1669804 h 1798781"/>
                <a:gd name="connsiteX124" fmla="*/ 1592676 w 5673186"/>
                <a:gd name="connsiteY124" fmla="*/ 1636467 h 1798781"/>
                <a:gd name="connsiteX125" fmla="*/ 1599344 w 5673186"/>
                <a:gd name="connsiteY125" fmla="*/ 1620274 h 1798781"/>
                <a:gd name="connsiteX126" fmla="*/ 1543146 w 5673186"/>
                <a:gd name="connsiteY126" fmla="*/ 1605034 h 1798781"/>
                <a:gd name="connsiteX127" fmla="*/ 1568864 w 5673186"/>
                <a:gd name="connsiteY127" fmla="*/ 1517404 h 1798781"/>
                <a:gd name="connsiteX128" fmla="*/ 1609821 w 5673186"/>
                <a:gd name="connsiteY128" fmla="*/ 1535502 h 1798781"/>
                <a:gd name="connsiteX129" fmla="*/ 1615536 w 5673186"/>
                <a:gd name="connsiteY129" fmla="*/ 1555504 h 1798781"/>
                <a:gd name="connsiteX130" fmla="*/ 1628871 w 5673186"/>
                <a:gd name="connsiteY130" fmla="*/ 1565981 h 1798781"/>
                <a:gd name="connsiteX131" fmla="*/ 1640301 w 5673186"/>
                <a:gd name="connsiteY131" fmla="*/ 1554552 h 1798781"/>
                <a:gd name="connsiteX132" fmla="*/ 1645064 w 5673186"/>
                <a:gd name="connsiteY132" fmla="*/ 1513594 h 1798781"/>
                <a:gd name="connsiteX133" fmla="*/ 1625061 w 5673186"/>
                <a:gd name="connsiteY133" fmla="*/ 1436442 h 1798781"/>
                <a:gd name="connsiteX134" fmla="*/ 1619346 w 5673186"/>
                <a:gd name="connsiteY134" fmla="*/ 1374529 h 1798781"/>
                <a:gd name="connsiteX135" fmla="*/ 1560291 w 5673186"/>
                <a:gd name="connsiteY135" fmla="*/ 1371672 h 1798781"/>
                <a:gd name="connsiteX136" fmla="*/ 1461231 w 5673186"/>
                <a:gd name="connsiteY136" fmla="*/ 1354527 h 1798781"/>
                <a:gd name="connsiteX137" fmla="*/ 1400271 w 5673186"/>
                <a:gd name="connsiteY137" fmla="*/ 1341192 h 1798781"/>
                <a:gd name="connsiteX138" fmla="*/ 1382174 w 5673186"/>
                <a:gd name="connsiteY138" fmla="*/ 1335477 h 1798781"/>
                <a:gd name="connsiteX139" fmla="*/ 1380269 w 5673186"/>
                <a:gd name="connsiteY139" fmla="*/ 1354527 h 1798781"/>
                <a:gd name="connsiteX140" fmla="*/ 1376459 w 5673186"/>
                <a:gd name="connsiteY140" fmla="*/ 1392627 h 1798781"/>
                <a:gd name="connsiteX141" fmla="*/ 1331691 w 5673186"/>
                <a:gd name="connsiteY141" fmla="*/ 1401199 h 1798781"/>
                <a:gd name="connsiteX142" fmla="*/ 1293591 w 5673186"/>
                <a:gd name="connsiteY142" fmla="*/ 1379292 h 1798781"/>
                <a:gd name="connsiteX143" fmla="*/ 1285971 w 5673186"/>
                <a:gd name="connsiteY143" fmla="*/ 1367862 h 1798781"/>
                <a:gd name="connsiteX144" fmla="*/ 1281209 w 5673186"/>
                <a:gd name="connsiteY144" fmla="*/ 1374529 h 1798781"/>
                <a:gd name="connsiteX145" fmla="*/ 1237394 w 5673186"/>
                <a:gd name="connsiteY145" fmla="*/ 1402152 h 1798781"/>
                <a:gd name="connsiteX146" fmla="*/ 1182149 w 5673186"/>
                <a:gd name="connsiteY146" fmla="*/ 1358337 h 1798781"/>
                <a:gd name="connsiteX147" fmla="*/ 1190721 w 5673186"/>
                <a:gd name="connsiteY147" fmla="*/ 1304997 h 1798781"/>
                <a:gd name="connsiteX148" fmla="*/ 1210724 w 5673186"/>
                <a:gd name="connsiteY148" fmla="*/ 1289756 h 1798781"/>
                <a:gd name="connsiteX149" fmla="*/ 1092614 w 5673186"/>
                <a:gd name="connsiteY149" fmla="*/ 1261181 h 1798781"/>
                <a:gd name="connsiteX150" fmla="*/ 1064039 w 5673186"/>
                <a:gd name="connsiteY150" fmla="*/ 1266897 h 1798781"/>
                <a:gd name="connsiteX151" fmla="*/ 1003079 w 5673186"/>
                <a:gd name="connsiteY151" fmla="*/ 1313569 h 1798781"/>
                <a:gd name="connsiteX152" fmla="*/ 997364 w 5673186"/>
                <a:gd name="connsiteY152" fmla="*/ 1324999 h 1798781"/>
                <a:gd name="connsiteX153" fmla="*/ 1003079 w 5673186"/>
                <a:gd name="connsiteY153" fmla="*/ 1351669 h 1798781"/>
                <a:gd name="connsiteX154" fmla="*/ 947834 w 5673186"/>
                <a:gd name="connsiteY154" fmla="*/ 1421202 h 1798781"/>
                <a:gd name="connsiteX155" fmla="*/ 943071 w 5673186"/>
                <a:gd name="connsiteY155" fmla="*/ 1421202 h 1798781"/>
                <a:gd name="connsiteX156" fmla="*/ 745904 w 5673186"/>
                <a:gd name="connsiteY156" fmla="*/ 1403104 h 1798781"/>
                <a:gd name="connsiteX157" fmla="*/ 636366 w 5673186"/>
                <a:gd name="connsiteY157" fmla="*/ 1389769 h 1798781"/>
                <a:gd name="connsiteX158" fmla="*/ 600171 w 5673186"/>
                <a:gd name="connsiteY158" fmla="*/ 1240227 h 1798781"/>
                <a:gd name="connsiteX159" fmla="*/ 600171 w 5673186"/>
                <a:gd name="connsiteY159" fmla="*/ 1220224 h 1798781"/>
                <a:gd name="connsiteX160" fmla="*/ 560166 w 5673186"/>
                <a:gd name="connsiteY160" fmla="*/ 1216414 h 1798781"/>
                <a:gd name="connsiteX161" fmla="*/ 517304 w 5673186"/>
                <a:gd name="connsiteY161" fmla="*/ 1267849 h 1798781"/>
                <a:gd name="connsiteX162" fmla="*/ 510636 w 5673186"/>
                <a:gd name="connsiteY162" fmla="*/ 1284042 h 1798781"/>
                <a:gd name="connsiteX163" fmla="*/ 519209 w 5673186"/>
                <a:gd name="connsiteY163" fmla="*/ 1309759 h 1798781"/>
                <a:gd name="connsiteX164" fmla="*/ 477299 w 5673186"/>
                <a:gd name="connsiteY164" fmla="*/ 1384054 h 1798781"/>
                <a:gd name="connsiteX165" fmla="*/ 322994 w 5673186"/>
                <a:gd name="connsiteY165" fmla="*/ 1382149 h 1798781"/>
                <a:gd name="connsiteX166" fmla="*/ 186786 w 5673186"/>
                <a:gd name="connsiteY166" fmla="*/ 1338334 h 1798781"/>
                <a:gd name="connsiteX167" fmla="*/ 127731 w 5673186"/>
                <a:gd name="connsiteY167" fmla="*/ 1189744 h 1798781"/>
                <a:gd name="connsiteX168" fmla="*/ 257271 w 5673186"/>
                <a:gd name="connsiteY168" fmla="*/ 1089732 h 1798781"/>
                <a:gd name="connsiteX169" fmla="*/ 318231 w 5673186"/>
                <a:gd name="connsiteY169" fmla="*/ 1084969 h 1798781"/>
                <a:gd name="connsiteX170" fmla="*/ 208694 w 5673186"/>
                <a:gd name="connsiteY170" fmla="*/ 1059252 h 1798781"/>
                <a:gd name="connsiteX171" fmla="*/ 26766 w 5673186"/>
                <a:gd name="connsiteY171" fmla="*/ 1016389 h 1798781"/>
                <a:gd name="connsiteX172" fmla="*/ 96 w 5673186"/>
                <a:gd name="connsiteY172" fmla="*/ 1004007 h 1798781"/>
                <a:gd name="connsiteX173" fmla="*/ 138209 w 5673186"/>
                <a:gd name="connsiteY173" fmla="*/ 981147 h 1798781"/>
                <a:gd name="connsiteX174" fmla="*/ 361094 w 5673186"/>
                <a:gd name="connsiteY174" fmla="*/ 1014484 h 1798781"/>
                <a:gd name="connsiteX175" fmla="*/ 801149 w 5673186"/>
                <a:gd name="connsiteY175" fmla="*/ 1075444 h 1798781"/>
                <a:gd name="connsiteX176" fmla="*/ 1055466 w 5673186"/>
                <a:gd name="connsiteY176" fmla="*/ 1090684 h 1798781"/>
                <a:gd name="connsiteX177" fmla="*/ 1075469 w 5673186"/>
                <a:gd name="connsiteY177" fmla="*/ 1067824 h 1798781"/>
                <a:gd name="connsiteX178" fmla="*/ 1076421 w 5673186"/>
                <a:gd name="connsiteY178" fmla="*/ 1052584 h 1798781"/>
                <a:gd name="connsiteX179" fmla="*/ 1060229 w 5673186"/>
                <a:gd name="connsiteY179" fmla="*/ 981147 h 1798781"/>
                <a:gd name="connsiteX180" fmla="*/ 917354 w 5673186"/>
                <a:gd name="connsiteY180" fmla="*/ 779217 h 1798781"/>
                <a:gd name="connsiteX181" fmla="*/ 948786 w 5673186"/>
                <a:gd name="connsiteY181" fmla="*/ 672536 h 1798781"/>
                <a:gd name="connsiteX182" fmla="*/ 977361 w 5673186"/>
                <a:gd name="connsiteY182" fmla="*/ 640151 h 1798781"/>
                <a:gd name="connsiteX183" fmla="*/ 1167861 w 5673186"/>
                <a:gd name="connsiteY183" fmla="*/ 472511 h 1798781"/>
                <a:gd name="connsiteX184" fmla="*/ 1367886 w 5673186"/>
                <a:gd name="connsiteY184" fmla="*/ 423934 h 1798781"/>
                <a:gd name="connsiteX185" fmla="*/ 1698404 w 5673186"/>
                <a:gd name="connsiteY185" fmla="*/ 513469 h 1798781"/>
                <a:gd name="connsiteX186" fmla="*/ 1767936 w 5673186"/>
                <a:gd name="connsiteY186" fmla="*/ 542997 h 1798781"/>
                <a:gd name="connsiteX187" fmla="*/ 2060354 w 5673186"/>
                <a:gd name="connsiteY187" fmla="*/ 700159 h 1798781"/>
                <a:gd name="connsiteX188" fmla="*/ 2223231 w 5673186"/>
                <a:gd name="connsiteY188" fmla="*/ 760167 h 1798781"/>
                <a:gd name="connsiteX189" fmla="*/ 2890934 w 5673186"/>
                <a:gd name="connsiteY189" fmla="*/ 920186 h 1798781"/>
                <a:gd name="connsiteX190" fmla="*/ 2939511 w 5673186"/>
                <a:gd name="connsiteY190" fmla="*/ 900184 h 1798781"/>
                <a:gd name="connsiteX191" fmla="*/ 3134774 w 5673186"/>
                <a:gd name="connsiteY191" fmla="*/ 654439 h 1798781"/>
                <a:gd name="connsiteX192" fmla="*/ 3645314 w 5673186"/>
                <a:gd name="connsiteY192" fmla="*/ 61031 h 1798781"/>
                <a:gd name="connsiteX193" fmla="*/ 3661506 w 5673186"/>
                <a:gd name="connsiteY193" fmla="*/ 41029 h 1798781"/>
                <a:gd name="connsiteX194" fmla="*/ 3725131 w 5673186"/>
                <a:gd name="connsiteY194" fmla="*/ 175 h 1798781"/>
                <a:gd name="connsiteX0" fmla="*/ 3911419 w 5673186"/>
                <a:gd name="connsiteY0" fmla="*/ 1189863 h 1798781"/>
                <a:gd name="connsiteX1" fmla="*/ 3885344 w 5673186"/>
                <a:gd name="connsiteY1" fmla="*/ 1191649 h 1798781"/>
                <a:gd name="connsiteX2" fmla="*/ 3742469 w 5673186"/>
                <a:gd name="connsiteY2" fmla="*/ 1195459 h 1798781"/>
                <a:gd name="connsiteX3" fmla="*/ 3634836 w 5673186"/>
                <a:gd name="connsiteY3" fmla="*/ 1200222 h 1798781"/>
                <a:gd name="connsiteX4" fmla="*/ 3616739 w 5673186"/>
                <a:gd name="connsiteY4" fmla="*/ 1236417 h 1798781"/>
                <a:gd name="connsiteX5" fmla="*/ 3634836 w 5673186"/>
                <a:gd name="connsiteY5" fmla="*/ 1244037 h 1798781"/>
                <a:gd name="connsiteX6" fmla="*/ 3682461 w 5673186"/>
                <a:gd name="connsiteY6" fmla="*/ 1242131 h 1798781"/>
                <a:gd name="connsiteX7" fmla="*/ 3912966 w 5673186"/>
                <a:gd name="connsiteY7" fmla="*/ 1236417 h 1798781"/>
                <a:gd name="connsiteX8" fmla="*/ 3941541 w 5673186"/>
                <a:gd name="connsiteY8" fmla="*/ 1237369 h 1798781"/>
                <a:gd name="connsiteX9" fmla="*/ 3942494 w 5673186"/>
                <a:gd name="connsiteY9" fmla="*/ 1204032 h 1798781"/>
                <a:gd name="connsiteX10" fmla="*/ 3933921 w 5673186"/>
                <a:gd name="connsiteY10" fmla="*/ 1191649 h 1798781"/>
                <a:gd name="connsiteX11" fmla="*/ 3911419 w 5673186"/>
                <a:gd name="connsiteY11" fmla="*/ 1189863 h 1798781"/>
                <a:gd name="connsiteX12" fmla="*/ 3725131 w 5673186"/>
                <a:gd name="connsiteY12" fmla="*/ 175 h 1798781"/>
                <a:gd name="connsiteX13" fmla="*/ 3752946 w 5673186"/>
                <a:gd name="connsiteY13" fmla="*/ 1976 h 1798781"/>
                <a:gd name="connsiteX14" fmla="*/ 3840576 w 5673186"/>
                <a:gd name="connsiteY14" fmla="*/ 17216 h 1798781"/>
                <a:gd name="connsiteX15" fmla="*/ 3852959 w 5673186"/>
                <a:gd name="connsiteY15" fmla="*/ 39124 h 1798781"/>
                <a:gd name="connsiteX16" fmla="*/ 3782474 w 5673186"/>
                <a:gd name="connsiteY16" fmla="*/ 271534 h 1798781"/>
                <a:gd name="connsiteX17" fmla="*/ 3703416 w 5673186"/>
                <a:gd name="connsiteY17" fmla="*/ 484894 h 1798781"/>
                <a:gd name="connsiteX18" fmla="*/ 3527204 w 5673186"/>
                <a:gd name="connsiteY18" fmla="*/ 1075444 h 1798781"/>
                <a:gd name="connsiteX19" fmla="*/ 3549111 w 5673186"/>
                <a:gd name="connsiteY19" fmla="*/ 1104972 h 1798781"/>
                <a:gd name="connsiteX20" fmla="*/ 4827366 w 5673186"/>
                <a:gd name="connsiteY20" fmla="*/ 1055442 h 1798781"/>
                <a:gd name="connsiteX21" fmla="*/ 5314094 w 5673186"/>
                <a:gd name="connsiteY21" fmla="*/ 1014484 h 1798781"/>
                <a:gd name="connsiteX22" fmla="*/ 5463636 w 5673186"/>
                <a:gd name="connsiteY22" fmla="*/ 1020199 h 1798781"/>
                <a:gd name="connsiteX23" fmla="*/ 5554124 w 5673186"/>
                <a:gd name="connsiteY23" fmla="*/ 1037344 h 1798781"/>
                <a:gd name="connsiteX24" fmla="*/ 5673186 w 5673186"/>
                <a:gd name="connsiteY24" fmla="*/ 1062109 h 1798781"/>
                <a:gd name="connsiteX25" fmla="*/ 5517929 w 5673186"/>
                <a:gd name="connsiteY25" fmla="*/ 1057347 h 1798781"/>
                <a:gd name="connsiteX26" fmla="*/ 5180744 w 5673186"/>
                <a:gd name="connsiteY26" fmla="*/ 1117354 h 1798781"/>
                <a:gd name="connsiteX27" fmla="*/ 4631151 w 5673186"/>
                <a:gd name="connsiteY27" fmla="*/ 1188792 h 1798781"/>
                <a:gd name="connsiteX28" fmla="*/ 4523519 w 5673186"/>
                <a:gd name="connsiteY28" fmla="*/ 1204984 h 1798781"/>
                <a:gd name="connsiteX29" fmla="*/ 4541616 w 5673186"/>
                <a:gd name="connsiteY29" fmla="*/ 1230702 h 1798781"/>
                <a:gd name="connsiteX30" fmla="*/ 4734974 w 5673186"/>
                <a:gd name="connsiteY30" fmla="*/ 1224987 h 1798781"/>
                <a:gd name="connsiteX31" fmla="*/ 4813079 w 5673186"/>
                <a:gd name="connsiteY31" fmla="*/ 1231654 h 1798781"/>
                <a:gd name="connsiteX32" fmla="*/ 4781646 w 5673186"/>
                <a:gd name="connsiteY32" fmla="*/ 1240227 h 1798781"/>
                <a:gd name="connsiteX33" fmla="*/ 4484466 w 5673186"/>
                <a:gd name="connsiteY33" fmla="*/ 1265944 h 1798781"/>
                <a:gd name="connsiteX34" fmla="*/ 4449224 w 5673186"/>
                <a:gd name="connsiteY34" fmla="*/ 1282137 h 1798781"/>
                <a:gd name="connsiteX35" fmla="*/ 4438746 w 5673186"/>
                <a:gd name="connsiteY35" fmla="*/ 1291662 h 1798781"/>
                <a:gd name="connsiteX36" fmla="*/ 4415886 w 5673186"/>
                <a:gd name="connsiteY36" fmla="*/ 1384054 h 1798781"/>
                <a:gd name="connsiteX37" fmla="*/ 4437794 w 5673186"/>
                <a:gd name="connsiteY37" fmla="*/ 1417392 h 1798781"/>
                <a:gd name="connsiteX38" fmla="*/ 4402551 w 5673186"/>
                <a:gd name="connsiteY38" fmla="*/ 1430727 h 1798781"/>
                <a:gd name="connsiteX39" fmla="*/ 4265391 w 5673186"/>
                <a:gd name="connsiteY39" fmla="*/ 1441204 h 1798781"/>
                <a:gd name="connsiteX40" fmla="*/ 4201574 w 5673186"/>
                <a:gd name="connsiteY40" fmla="*/ 1445014 h 1798781"/>
                <a:gd name="connsiteX41" fmla="*/ 4172999 w 5673186"/>
                <a:gd name="connsiteY41" fmla="*/ 1449777 h 1798781"/>
                <a:gd name="connsiteX42" fmla="*/ 4025361 w 5673186"/>
                <a:gd name="connsiteY42" fmla="*/ 1421202 h 1798781"/>
                <a:gd name="connsiteX43" fmla="*/ 3965354 w 5673186"/>
                <a:gd name="connsiteY43" fmla="*/ 1319284 h 1798781"/>
                <a:gd name="connsiteX44" fmla="*/ 3944399 w 5673186"/>
                <a:gd name="connsiteY44" fmla="*/ 1309759 h 1798781"/>
                <a:gd name="connsiteX45" fmla="*/ 3616739 w 5673186"/>
                <a:gd name="connsiteY45" fmla="*/ 1338334 h 1798781"/>
                <a:gd name="connsiteX46" fmla="*/ 3585306 w 5673186"/>
                <a:gd name="connsiteY46" fmla="*/ 1364052 h 1798781"/>
                <a:gd name="connsiteX47" fmla="*/ 3563399 w 5673186"/>
                <a:gd name="connsiteY47" fmla="*/ 1406914 h 1798781"/>
                <a:gd name="connsiteX48" fmla="*/ 3471006 w 5673186"/>
                <a:gd name="connsiteY48" fmla="*/ 1439299 h 1798781"/>
                <a:gd name="connsiteX49" fmla="*/ 3153824 w 5673186"/>
                <a:gd name="connsiteY49" fmla="*/ 1492639 h 1798781"/>
                <a:gd name="connsiteX50" fmla="*/ 2712816 w 5673186"/>
                <a:gd name="connsiteY50" fmla="*/ 1567887 h 1798781"/>
                <a:gd name="connsiteX51" fmla="*/ 2689004 w 5673186"/>
                <a:gd name="connsiteY51" fmla="*/ 1589794 h 1798781"/>
                <a:gd name="connsiteX52" fmla="*/ 2661381 w 5673186"/>
                <a:gd name="connsiteY52" fmla="*/ 1645039 h 1798781"/>
                <a:gd name="connsiteX53" fmla="*/ 2671859 w 5673186"/>
                <a:gd name="connsiteY53" fmla="*/ 1646944 h 1798781"/>
                <a:gd name="connsiteX54" fmla="*/ 2720436 w 5673186"/>
                <a:gd name="connsiteY54" fmla="*/ 1687902 h 1798781"/>
                <a:gd name="connsiteX55" fmla="*/ 2709959 w 5673186"/>
                <a:gd name="connsiteY55" fmla="*/ 1765054 h 1798781"/>
                <a:gd name="connsiteX56" fmla="*/ 2668049 w 5673186"/>
                <a:gd name="connsiteY56" fmla="*/ 1772674 h 1798781"/>
                <a:gd name="connsiteX57" fmla="*/ 2657571 w 5673186"/>
                <a:gd name="connsiteY57" fmla="*/ 1760292 h 1798781"/>
                <a:gd name="connsiteX58" fmla="*/ 2622329 w 5673186"/>
                <a:gd name="connsiteY58" fmla="*/ 1772674 h 1798781"/>
                <a:gd name="connsiteX59" fmla="*/ 2587086 w 5673186"/>
                <a:gd name="connsiteY59" fmla="*/ 1770769 h 1798781"/>
                <a:gd name="connsiteX60" fmla="*/ 2555654 w 5673186"/>
                <a:gd name="connsiteY60" fmla="*/ 1778389 h 1798781"/>
                <a:gd name="connsiteX61" fmla="*/ 2513744 w 5673186"/>
                <a:gd name="connsiteY61" fmla="*/ 1793629 h 1798781"/>
                <a:gd name="connsiteX62" fmla="*/ 2500409 w 5673186"/>
                <a:gd name="connsiteY62" fmla="*/ 1778389 h 1798781"/>
                <a:gd name="connsiteX63" fmla="*/ 2469929 w 5673186"/>
                <a:gd name="connsiteY63" fmla="*/ 1783152 h 1798781"/>
                <a:gd name="connsiteX64" fmla="*/ 2441354 w 5673186"/>
                <a:gd name="connsiteY64" fmla="*/ 1796487 h 1798781"/>
                <a:gd name="connsiteX65" fmla="*/ 2410874 w 5673186"/>
                <a:gd name="connsiteY65" fmla="*/ 1775531 h 1798781"/>
                <a:gd name="connsiteX66" fmla="*/ 2372774 w 5673186"/>
                <a:gd name="connsiteY66" fmla="*/ 1764102 h 1798781"/>
                <a:gd name="connsiteX67" fmla="*/ 2341341 w 5673186"/>
                <a:gd name="connsiteY67" fmla="*/ 1743147 h 1798781"/>
                <a:gd name="connsiteX68" fmla="*/ 2344199 w 5673186"/>
                <a:gd name="connsiteY68" fmla="*/ 1641229 h 1798781"/>
                <a:gd name="connsiteX69" fmla="*/ 2376584 w 5673186"/>
                <a:gd name="connsiteY69" fmla="*/ 1624084 h 1798781"/>
                <a:gd name="connsiteX70" fmla="*/ 2407064 w 5673186"/>
                <a:gd name="connsiteY70" fmla="*/ 1638372 h 1798781"/>
                <a:gd name="connsiteX71" fmla="*/ 2419446 w 5673186"/>
                <a:gd name="connsiteY71" fmla="*/ 1654564 h 1798781"/>
                <a:gd name="connsiteX72" fmla="*/ 2436591 w 5673186"/>
                <a:gd name="connsiteY72" fmla="*/ 1638372 h 1798781"/>
                <a:gd name="connsiteX73" fmla="*/ 2442306 w 5673186"/>
                <a:gd name="connsiteY73" fmla="*/ 1586937 h 1798781"/>
                <a:gd name="connsiteX74" fmla="*/ 2406111 w 5673186"/>
                <a:gd name="connsiteY74" fmla="*/ 1555504 h 1798781"/>
                <a:gd name="connsiteX75" fmla="*/ 2383251 w 5673186"/>
                <a:gd name="connsiteY75" fmla="*/ 1545027 h 1798781"/>
                <a:gd name="connsiteX76" fmla="*/ 2348961 w 5673186"/>
                <a:gd name="connsiteY76" fmla="*/ 1558362 h 1798781"/>
                <a:gd name="connsiteX77" fmla="*/ 2330864 w 5673186"/>
                <a:gd name="connsiteY77" fmla="*/ 1622179 h 1798781"/>
                <a:gd name="connsiteX78" fmla="*/ 2309909 w 5673186"/>
                <a:gd name="connsiteY78" fmla="*/ 1638372 h 1798781"/>
                <a:gd name="connsiteX79" fmla="*/ 2239424 w 5673186"/>
                <a:gd name="connsiteY79" fmla="*/ 1615512 h 1798781"/>
                <a:gd name="connsiteX80" fmla="*/ 2181321 w 5673186"/>
                <a:gd name="connsiteY80" fmla="*/ 1600272 h 1798781"/>
                <a:gd name="connsiteX81" fmla="*/ 2174654 w 5673186"/>
                <a:gd name="connsiteY81" fmla="*/ 1604081 h 1798781"/>
                <a:gd name="connsiteX82" fmla="*/ 2166081 w 5673186"/>
                <a:gd name="connsiteY82" fmla="*/ 1640277 h 1798781"/>
                <a:gd name="connsiteX83" fmla="*/ 2178464 w 5673186"/>
                <a:gd name="connsiteY83" fmla="*/ 1655517 h 1798781"/>
                <a:gd name="connsiteX84" fmla="*/ 2226089 w 5673186"/>
                <a:gd name="connsiteY84" fmla="*/ 1685044 h 1798781"/>
                <a:gd name="connsiteX85" fmla="*/ 2208944 w 5673186"/>
                <a:gd name="connsiteY85" fmla="*/ 1763149 h 1798781"/>
                <a:gd name="connsiteX86" fmla="*/ 2168939 w 5673186"/>
                <a:gd name="connsiteY86" fmla="*/ 1757434 h 1798781"/>
                <a:gd name="connsiteX87" fmla="*/ 2155604 w 5673186"/>
                <a:gd name="connsiteY87" fmla="*/ 1741242 h 1798781"/>
                <a:gd name="connsiteX88" fmla="*/ 2123219 w 5673186"/>
                <a:gd name="connsiteY88" fmla="*/ 1744099 h 1798781"/>
                <a:gd name="connsiteX89" fmla="*/ 2087024 w 5673186"/>
                <a:gd name="connsiteY89" fmla="*/ 1766959 h 1798781"/>
                <a:gd name="connsiteX90" fmla="*/ 2057496 w 5673186"/>
                <a:gd name="connsiteY90" fmla="*/ 1736479 h 1798781"/>
                <a:gd name="connsiteX91" fmla="*/ 2038446 w 5673186"/>
                <a:gd name="connsiteY91" fmla="*/ 1725049 h 1798781"/>
                <a:gd name="connsiteX92" fmla="*/ 1994631 w 5673186"/>
                <a:gd name="connsiteY92" fmla="*/ 1695522 h 1798781"/>
                <a:gd name="connsiteX93" fmla="*/ 1993679 w 5673186"/>
                <a:gd name="connsiteY93" fmla="*/ 1645039 h 1798781"/>
                <a:gd name="connsiteX94" fmla="*/ 2026064 w 5673186"/>
                <a:gd name="connsiteY94" fmla="*/ 1614559 h 1798781"/>
                <a:gd name="connsiteX95" fmla="*/ 2060354 w 5673186"/>
                <a:gd name="connsiteY95" fmla="*/ 1639324 h 1798781"/>
                <a:gd name="connsiteX96" fmla="*/ 2072736 w 5673186"/>
                <a:gd name="connsiteY96" fmla="*/ 1655517 h 1798781"/>
                <a:gd name="connsiteX97" fmla="*/ 2093691 w 5673186"/>
                <a:gd name="connsiteY97" fmla="*/ 1641229 h 1798781"/>
                <a:gd name="connsiteX98" fmla="*/ 2099406 w 5673186"/>
                <a:gd name="connsiteY98" fmla="*/ 1625989 h 1798781"/>
                <a:gd name="connsiteX99" fmla="*/ 2101311 w 5673186"/>
                <a:gd name="connsiteY99" fmla="*/ 1539312 h 1798781"/>
                <a:gd name="connsiteX100" fmla="*/ 2093691 w 5673186"/>
                <a:gd name="connsiteY100" fmla="*/ 1538359 h 1798781"/>
                <a:gd name="connsiteX101" fmla="*/ 2072736 w 5673186"/>
                <a:gd name="connsiteY101" fmla="*/ 1594556 h 1798781"/>
                <a:gd name="connsiteX102" fmla="*/ 2049876 w 5673186"/>
                <a:gd name="connsiteY102" fmla="*/ 1606939 h 1798781"/>
                <a:gd name="connsiteX103" fmla="*/ 1942244 w 5673186"/>
                <a:gd name="connsiteY103" fmla="*/ 1573602 h 1798781"/>
                <a:gd name="connsiteX104" fmla="*/ 1926051 w 5673186"/>
                <a:gd name="connsiteY104" fmla="*/ 1561219 h 1798781"/>
                <a:gd name="connsiteX105" fmla="*/ 1874616 w 5673186"/>
                <a:gd name="connsiteY105" fmla="*/ 1522167 h 1798781"/>
                <a:gd name="connsiteX106" fmla="*/ 1852709 w 5673186"/>
                <a:gd name="connsiteY106" fmla="*/ 1466922 h 1798781"/>
                <a:gd name="connsiteX107" fmla="*/ 1826039 w 5673186"/>
                <a:gd name="connsiteY107" fmla="*/ 1415487 h 1798781"/>
                <a:gd name="connsiteX108" fmla="*/ 1730789 w 5673186"/>
                <a:gd name="connsiteY108" fmla="*/ 1403104 h 1798781"/>
                <a:gd name="connsiteX109" fmla="*/ 1695546 w 5673186"/>
                <a:gd name="connsiteY109" fmla="*/ 1450729 h 1798781"/>
                <a:gd name="connsiteX110" fmla="*/ 1694594 w 5673186"/>
                <a:gd name="connsiteY110" fmla="*/ 1474542 h 1798781"/>
                <a:gd name="connsiteX111" fmla="*/ 1698404 w 5673186"/>
                <a:gd name="connsiteY111" fmla="*/ 1536454 h 1798781"/>
                <a:gd name="connsiteX112" fmla="*/ 1708881 w 5673186"/>
                <a:gd name="connsiteY112" fmla="*/ 1593604 h 1798781"/>
                <a:gd name="connsiteX113" fmla="*/ 1697451 w 5673186"/>
                <a:gd name="connsiteY113" fmla="*/ 1592652 h 1798781"/>
                <a:gd name="connsiteX114" fmla="*/ 1687926 w 5673186"/>
                <a:gd name="connsiteY114" fmla="*/ 1601224 h 1798781"/>
                <a:gd name="connsiteX115" fmla="*/ 1702214 w 5673186"/>
                <a:gd name="connsiteY115" fmla="*/ 1605987 h 1798781"/>
                <a:gd name="connsiteX116" fmla="*/ 1743171 w 5673186"/>
                <a:gd name="connsiteY116" fmla="*/ 1650754 h 1798781"/>
                <a:gd name="connsiteX117" fmla="*/ 1726979 w 5673186"/>
                <a:gd name="connsiteY117" fmla="*/ 1704094 h 1798781"/>
                <a:gd name="connsiteX118" fmla="*/ 1676496 w 5673186"/>
                <a:gd name="connsiteY118" fmla="*/ 1701237 h 1798781"/>
                <a:gd name="connsiteX119" fmla="*/ 1665066 w 5673186"/>
                <a:gd name="connsiteY119" fmla="*/ 1682187 h 1798781"/>
                <a:gd name="connsiteX120" fmla="*/ 1633634 w 5673186"/>
                <a:gd name="connsiteY120" fmla="*/ 1683139 h 1798781"/>
                <a:gd name="connsiteX121" fmla="*/ 1597439 w 5673186"/>
                <a:gd name="connsiteY121" fmla="*/ 1699331 h 1798781"/>
                <a:gd name="connsiteX122" fmla="*/ 1573626 w 5673186"/>
                <a:gd name="connsiteY122" fmla="*/ 1669804 h 1798781"/>
                <a:gd name="connsiteX123" fmla="*/ 1592676 w 5673186"/>
                <a:gd name="connsiteY123" fmla="*/ 1636467 h 1798781"/>
                <a:gd name="connsiteX124" fmla="*/ 1599344 w 5673186"/>
                <a:gd name="connsiteY124" fmla="*/ 1620274 h 1798781"/>
                <a:gd name="connsiteX125" fmla="*/ 1543146 w 5673186"/>
                <a:gd name="connsiteY125" fmla="*/ 1605034 h 1798781"/>
                <a:gd name="connsiteX126" fmla="*/ 1568864 w 5673186"/>
                <a:gd name="connsiteY126" fmla="*/ 1517404 h 1798781"/>
                <a:gd name="connsiteX127" fmla="*/ 1609821 w 5673186"/>
                <a:gd name="connsiteY127" fmla="*/ 1535502 h 1798781"/>
                <a:gd name="connsiteX128" fmla="*/ 1615536 w 5673186"/>
                <a:gd name="connsiteY128" fmla="*/ 1555504 h 1798781"/>
                <a:gd name="connsiteX129" fmla="*/ 1628871 w 5673186"/>
                <a:gd name="connsiteY129" fmla="*/ 1565981 h 1798781"/>
                <a:gd name="connsiteX130" fmla="*/ 1640301 w 5673186"/>
                <a:gd name="connsiteY130" fmla="*/ 1554552 h 1798781"/>
                <a:gd name="connsiteX131" fmla="*/ 1645064 w 5673186"/>
                <a:gd name="connsiteY131" fmla="*/ 1513594 h 1798781"/>
                <a:gd name="connsiteX132" fmla="*/ 1625061 w 5673186"/>
                <a:gd name="connsiteY132" fmla="*/ 1436442 h 1798781"/>
                <a:gd name="connsiteX133" fmla="*/ 1619346 w 5673186"/>
                <a:gd name="connsiteY133" fmla="*/ 1374529 h 1798781"/>
                <a:gd name="connsiteX134" fmla="*/ 1560291 w 5673186"/>
                <a:gd name="connsiteY134" fmla="*/ 1371672 h 1798781"/>
                <a:gd name="connsiteX135" fmla="*/ 1461231 w 5673186"/>
                <a:gd name="connsiteY135" fmla="*/ 1354527 h 1798781"/>
                <a:gd name="connsiteX136" fmla="*/ 1400271 w 5673186"/>
                <a:gd name="connsiteY136" fmla="*/ 1341192 h 1798781"/>
                <a:gd name="connsiteX137" fmla="*/ 1382174 w 5673186"/>
                <a:gd name="connsiteY137" fmla="*/ 1335477 h 1798781"/>
                <a:gd name="connsiteX138" fmla="*/ 1380269 w 5673186"/>
                <a:gd name="connsiteY138" fmla="*/ 1354527 h 1798781"/>
                <a:gd name="connsiteX139" fmla="*/ 1376459 w 5673186"/>
                <a:gd name="connsiteY139" fmla="*/ 1392627 h 1798781"/>
                <a:gd name="connsiteX140" fmla="*/ 1331691 w 5673186"/>
                <a:gd name="connsiteY140" fmla="*/ 1401199 h 1798781"/>
                <a:gd name="connsiteX141" fmla="*/ 1293591 w 5673186"/>
                <a:gd name="connsiteY141" fmla="*/ 1379292 h 1798781"/>
                <a:gd name="connsiteX142" fmla="*/ 1285971 w 5673186"/>
                <a:gd name="connsiteY142" fmla="*/ 1367862 h 1798781"/>
                <a:gd name="connsiteX143" fmla="*/ 1281209 w 5673186"/>
                <a:gd name="connsiteY143" fmla="*/ 1374529 h 1798781"/>
                <a:gd name="connsiteX144" fmla="*/ 1237394 w 5673186"/>
                <a:gd name="connsiteY144" fmla="*/ 1402152 h 1798781"/>
                <a:gd name="connsiteX145" fmla="*/ 1182149 w 5673186"/>
                <a:gd name="connsiteY145" fmla="*/ 1358337 h 1798781"/>
                <a:gd name="connsiteX146" fmla="*/ 1190721 w 5673186"/>
                <a:gd name="connsiteY146" fmla="*/ 1304997 h 1798781"/>
                <a:gd name="connsiteX147" fmla="*/ 1210724 w 5673186"/>
                <a:gd name="connsiteY147" fmla="*/ 1289756 h 1798781"/>
                <a:gd name="connsiteX148" fmla="*/ 1092614 w 5673186"/>
                <a:gd name="connsiteY148" fmla="*/ 1261181 h 1798781"/>
                <a:gd name="connsiteX149" fmla="*/ 1064039 w 5673186"/>
                <a:gd name="connsiteY149" fmla="*/ 1266897 h 1798781"/>
                <a:gd name="connsiteX150" fmla="*/ 1003079 w 5673186"/>
                <a:gd name="connsiteY150" fmla="*/ 1313569 h 1798781"/>
                <a:gd name="connsiteX151" fmla="*/ 997364 w 5673186"/>
                <a:gd name="connsiteY151" fmla="*/ 1324999 h 1798781"/>
                <a:gd name="connsiteX152" fmla="*/ 1003079 w 5673186"/>
                <a:gd name="connsiteY152" fmla="*/ 1351669 h 1798781"/>
                <a:gd name="connsiteX153" fmla="*/ 947834 w 5673186"/>
                <a:gd name="connsiteY153" fmla="*/ 1421202 h 1798781"/>
                <a:gd name="connsiteX154" fmla="*/ 943071 w 5673186"/>
                <a:gd name="connsiteY154" fmla="*/ 1421202 h 1798781"/>
                <a:gd name="connsiteX155" fmla="*/ 745904 w 5673186"/>
                <a:gd name="connsiteY155" fmla="*/ 1403104 h 1798781"/>
                <a:gd name="connsiteX156" fmla="*/ 636366 w 5673186"/>
                <a:gd name="connsiteY156" fmla="*/ 1389769 h 1798781"/>
                <a:gd name="connsiteX157" fmla="*/ 600171 w 5673186"/>
                <a:gd name="connsiteY157" fmla="*/ 1240227 h 1798781"/>
                <a:gd name="connsiteX158" fmla="*/ 600171 w 5673186"/>
                <a:gd name="connsiteY158" fmla="*/ 1220224 h 1798781"/>
                <a:gd name="connsiteX159" fmla="*/ 560166 w 5673186"/>
                <a:gd name="connsiteY159" fmla="*/ 1216414 h 1798781"/>
                <a:gd name="connsiteX160" fmla="*/ 517304 w 5673186"/>
                <a:gd name="connsiteY160" fmla="*/ 1267849 h 1798781"/>
                <a:gd name="connsiteX161" fmla="*/ 510636 w 5673186"/>
                <a:gd name="connsiteY161" fmla="*/ 1284042 h 1798781"/>
                <a:gd name="connsiteX162" fmla="*/ 519209 w 5673186"/>
                <a:gd name="connsiteY162" fmla="*/ 1309759 h 1798781"/>
                <a:gd name="connsiteX163" fmla="*/ 477299 w 5673186"/>
                <a:gd name="connsiteY163" fmla="*/ 1384054 h 1798781"/>
                <a:gd name="connsiteX164" fmla="*/ 322994 w 5673186"/>
                <a:gd name="connsiteY164" fmla="*/ 1382149 h 1798781"/>
                <a:gd name="connsiteX165" fmla="*/ 186786 w 5673186"/>
                <a:gd name="connsiteY165" fmla="*/ 1338334 h 1798781"/>
                <a:gd name="connsiteX166" fmla="*/ 127731 w 5673186"/>
                <a:gd name="connsiteY166" fmla="*/ 1189744 h 1798781"/>
                <a:gd name="connsiteX167" fmla="*/ 257271 w 5673186"/>
                <a:gd name="connsiteY167" fmla="*/ 1089732 h 1798781"/>
                <a:gd name="connsiteX168" fmla="*/ 318231 w 5673186"/>
                <a:gd name="connsiteY168" fmla="*/ 1084969 h 1798781"/>
                <a:gd name="connsiteX169" fmla="*/ 208694 w 5673186"/>
                <a:gd name="connsiteY169" fmla="*/ 1059252 h 1798781"/>
                <a:gd name="connsiteX170" fmla="*/ 26766 w 5673186"/>
                <a:gd name="connsiteY170" fmla="*/ 1016389 h 1798781"/>
                <a:gd name="connsiteX171" fmla="*/ 96 w 5673186"/>
                <a:gd name="connsiteY171" fmla="*/ 1004007 h 1798781"/>
                <a:gd name="connsiteX172" fmla="*/ 138209 w 5673186"/>
                <a:gd name="connsiteY172" fmla="*/ 981147 h 1798781"/>
                <a:gd name="connsiteX173" fmla="*/ 361094 w 5673186"/>
                <a:gd name="connsiteY173" fmla="*/ 1014484 h 1798781"/>
                <a:gd name="connsiteX174" fmla="*/ 801149 w 5673186"/>
                <a:gd name="connsiteY174" fmla="*/ 1075444 h 1798781"/>
                <a:gd name="connsiteX175" fmla="*/ 1055466 w 5673186"/>
                <a:gd name="connsiteY175" fmla="*/ 1090684 h 1798781"/>
                <a:gd name="connsiteX176" fmla="*/ 1075469 w 5673186"/>
                <a:gd name="connsiteY176" fmla="*/ 1067824 h 1798781"/>
                <a:gd name="connsiteX177" fmla="*/ 1076421 w 5673186"/>
                <a:gd name="connsiteY177" fmla="*/ 1052584 h 1798781"/>
                <a:gd name="connsiteX178" fmla="*/ 1060229 w 5673186"/>
                <a:gd name="connsiteY178" fmla="*/ 981147 h 1798781"/>
                <a:gd name="connsiteX179" fmla="*/ 917354 w 5673186"/>
                <a:gd name="connsiteY179" fmla="*/ 779217 h 1798781"/>
                <a:gd name="connsiteX180" fmla="*/ 948786 w 5673186"/>
                <a:gd name="connsiteY180" fmla="*/ 672536 h 1798781"/>
                <a:gd name="connsiteX181" fmla="*/ 977361 w 5673186"/>
                <a:gd name="connsiteY181" fmla="*/ 640151 h 1798781"/>
                <a:gd name="connsiteX182" fmla="*/ 1167861 w 5673186"/>
                <a:gd name="connsiteY182" fmla="*/ 472511 h 1798781"/>
                <a:gd name="connsiteX183" fmla="*/ 1367886 w 5673186"/>
                <a:gd name="connsiteY183" fmla="*/ 423934 h 1798781"/>
                <a:gd name="connsiteX184" fmla="*/ 1698404 w 5673186"/>
                <a:gd name="connsiteY184" fmla="*/ 513469 h 1798781"/>
                <a:gd name="connsiteX185" fmla="*/ 1767936 w 5673186"/>
                <a:gd name="connsiteY185" fmla="*/ 542997 h 1798781"/>
                <a:gd name="connsiteX186" fmla="*/ 2060354 w 5673186"/>
                <a:gd name="connsiteY186" fmla="*/ 700159 h 1798781"/>
                <a:gd name="connsiteX187" fmla="*/ 2223231 w 5673186"/>
                <a:gd name="connsiteY187" fmla="*/ 760167 h 1798781"/>
                <a:gd name="connsiteX188" fmla="*/ 2890934 w 5673186"/>
                <a:gd name="connsiteY188" fmla="*/ 920186 h 1798781"/>
                <a:gd name="connsiteX189" fmla="*/ 2939511 w 5673186"/>
                <a:gd name="connsiteY189" fmla="*/ 900184 h 1798781"/>
                <a:gd name="connsiteX190" fmla="*/ 3134774 w 5673186"/>
                <a:gd name="connsiteY190" fmla="*/ 654439 h 1798781"/>
                <a:gd name="connsiteX191" fmla="*/ 3645314 w 5673186"/>
                <a:gd name="connsiteY191" fmla="*/ 61031 h 1798781"/>
                <a:gd name="connsiteX192" fmla="*/ 3661506 w 5673186"/>
                <a:gd name="connsiteY192" fmla="*/ 41029 h 1798781"/>
                <a:gd name="connsiteX193" fmla="*/ 3725131 w 5673186"/>
                <a:gd name="connsiteY193" fmla="*/ 175 h 179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673186" h="1798781">
                  <a:moveTo>
                    <a:pt x="3911419" y="1189863"/>
                  </a:moveTo>
                  <a:cubicBezTo>
                    <a:pt x="3903918" y="1190459"/>
                    <a:pt x="3895822" y="1191649"/>
                    <a:pt x="3885344" y="1191649"/>
                  </a:cubicBezTo>
                  <a:cubicBezTo>
                    <a:pt x="3837719" y="1195459"/>
                    <a:pt x="3789141" y="1192602"/>
                    <a:pt x="3742469" y="1195459"/>
                  </a:cubicBezTo>
                  <a:cubicBezTo>
                    <a:pt x="3705321" y="1197364"/>
                    <a:pt x="3671031" y="1197364"/>
                    <a:pt x="3634836" y="1200222"/>
                  </a:cubicBezTo>
                  <a:cubicBezTo>
                    <a:pt x="3628169" y="1200222"/>
                    <a:pt x="3615786" y="1224987"/>
                    <a:pt x="3616739" y="1236417"/>
                  </a:cubicBezTo>
                  <a:cubicBezTo>
                    <a:pt x="3616739" y="1247847"/>
                    <a:pt x="3628169" y="1244037"/>
                    <a:pt x="3634836" y="1244037"/>
                  </a:cubicBezTo>
                  <a:cubicBezTo>
                    <a:pt x="3650076" y="1244989"/>
                    <a:pt x="3682461" y="1243084"/>
                    <a:pt x="3682461" y="1242131"/>
                  </a:cubicBezTo>
                  <a:cubicBezTo>
                    <a:pt x="3760566" y="1238322"/>
                    <a:pt x="3834861" y="1240227"/>
                    <a:pt x="3912966" y="1236417"/>
                  </a:cubicBezTo>
                  <a:cubicBezTo>
                    <a:pt x="3918681" y="1236417"/>
                    <a:pt x="3935826" y="1238322"/>
                    <a:pt x="3941541" y="1237369"/>
                  </a:cubicBezTo>
                  <a:cubicBezTo>
                    <a:pt x="3945351" y="1237369"/>
                    <a:pt x="3941541" y="1208794"/>
                    <a:pt x="3942494" y="1204032"/>
                  </a:cubicBezTo>
                  <a:cubicBezTo>
                    <a:pt x="3943446" y="1199269"/>
                    <a:pt x="3936779" y="1192602"/>
                    <a:pt x="3933921" y="1191649"/>
                  </a:cubicBezTo>
                  <a:cubicBezTo>
                    <a:pt x="3925825" y="1189268"/>
                    <a:pt x="3918920" y="1189268"/>
                    <a:pt x="3911419" y="1189863"/>
                  </a:cubicBezTo>
                  <a:close/>
                  <a:moveTo>
                    <a:pt x="3725131" y="175"/>
                  </a:moveTo>
                  <a:cubicBezTo>
                    <a:pt x="3733896" y="-345"/>
                    <a:pt x="3743183" y="309"/>
                    <a:pt x="3752946" y="1976"/>
                  </a:cubicBezTo>
                  <a:cubicBezTo>
                    <a:pt x="3781521" y="6739"/>
                    <a:pt x="3811049" y="10549"/>
                    <a:pt x="3840576" y="17216"/>
                  </a:cubicBezTo>
                  <a:cubicBezTo>
                    <a:pt x="3853911" y="20074"/>
                    <a:pt x="3856769" y="25789"/>
                    <a:pt x="3852959" y="39124"/>
                  </a:cubicBezTo>
                  <a:cubicBezTo>
                    <a:pt x="3830099" y="117229"/>
                    <a:pt x="3806286" y="194381"/>
                    <a:pt x="3782474" y="271534"/>
                  </a:cubicBezTo>
                  <a:cubicBezTo>
                    <a:pt x="3753899" y="361069"/>
                    <a:pt x="3730086" y="395359"/>
                    <a:pt x="3703416" y="484894"/>
                  </a:cubicBezTo>
                  <a:cubicBezTo>
                    <a:pt x="3645314" y="682061"/>
                    <a:pt x="3585306" y="878276"/>
                    <a:pt x="3527204" y="1075444"/>
                  </a:cubicBezTo>
                  <a:cubicBezTo>
                    <a:pt x="3518631" y="1104972"/>
                    <a:pt x="3518631" y="1105924"/>
                    <a:pt x="3549111" y="1104972"/>
                  </a:cubicBezTo>
                  <a:cubicBezTo>
                    <a:pt x="3975831" y="1096399"/>
                    <a:pt x="4401599" y="1080207"/>
                    <a:pt x="4827366" y="1055442"/>
                  </a:cubicBezTo>
                  <a:cubicBezTo>
                    <a:pt x="5031201" y="1043059"/>
                    <a:pt x="5111211" y="1031629"/>
                    <a:pt x="5314094" y="1014484"/>
                  </a:cubicBezTo>
                  <a:cubicBezTo>
                    <a:pt x="5364576" y="1009722"/>
                    <a:pt x="5414107" y="1011626"/>
                    <a:pt x="5463636" y="1020199"/>
                  </a:cubicBezTo>
                  <a:cubicBezTo>
                    <a:pt x="5494116" y="1024961"/>
                    <a:pt x="5523644" y="1031629"/>
                    <a:pt x="5554124" y="1037344"/>
                  </a:cubicBezTo>
                  <a:cubicBezTo>
                    <a:pt x="5597939" y="1044012"/>
                    <a:pt x="5625561" y="1048774"/>
                    <a:pt x="5673186" y="1062109"/>
                  </a:cubicBezTo>
                  <a:cubicBezTo>
                    <a:pt x="5616036" y="1064967"/>
                    <a:pt x="5541741" y="1052584"/>
                    <a:pt x="5517929" y="1057347"/>
                  </a:cubicBezTo>
                  <a:cubicBezTo>
                    <a:pt x="5364576" y="1077349"/>
                    <a:pt x="5334096" y="1097352"/>
                    <a:pt x="5180744" y="1117354"/>
                  </a:cubicBezTo>
                  <a:lnTo>
                    <a:pt x="4631151" y="1188792"/>
                  </a:lnTo>
                  <a:cubicBezTo>
                    <a:pt x="4594004" y="1194507"/>
                    <a:pt x="4567334" y="1199269"/>
                    <a:pt x="4523519" y="1204984"/>
                  </a:cubicBezTo>
                  <a:cubicBezTo>
                    <a:pt x="4529234" y="1214509"/>
                    <a:pt x="4535901" y="1230702"/>
                    <a:pt x="4541616" y="1230702"/>
                  </a:cubicBezTo>
                  <a:cubicBezTo>
                    <a:pt x="4618769" y="1232606"/>
                    <a:pt x="4657821" y="1228797"/>
                    <a:pt x="4734974" y="1224987"/>
                  </a:cubicBezTo>
                  <a:cubicBezTo>
                    <a:pt x="4759739" y="1223081"/>
                    <a:pt x="4784504" y="1223081"/>
                    <a:pt x="4813079" y="1231654"/>
                  </a:cubicBezTo>
                  <a:cubicBezTo>
                    <a:pt x="4800696" y="1240227"/>
                    <a:pt x="4791171" y="1240227"/>
                    <a:pt x="4781646" y="1240227"/>
                  </a:cubicBezTo>
                  <a:cubicBezTo>
                    <a:pt x="4670204" y="1245942"/>
                    <a:pt x="4596861" y="1264039"/>
                    <a:pt x="4484466" y="1265944"/>
                  </a:cubicBezTo>
                  <a:cubicBezTo>
                    <a:pt x="4470179" y="1265944"/>
                    <a:pt x="4457796" y="1268802"/>
                    <a:pt x="4449224" y="1282137"/>
                  </a:cubicBezTo>
                  <a:cubicBezTo>
                    <a:pt x="4446366" y="1285947"/>
                    <a:pt x="4442556" y="1289756"/>
                    <a:pt x="4438746" y="1291662"/>
                  </a:cubicBezTo>
                  <a:cubicBezTo>
                    <a:pt x="4414934" y="1305949"/>
                    <a:pt x="4403504" y="1359289"/>
                    <a:pt x="4415886" y="1384054"/>
                  </a:cubicBezTo>
                  <a:cubicBezTo>
                    <a:pt x="4422554" y="1396437"/>
                    <a:pt x="4440651" y="1405009"/>
                    <a:pt x="4437794" y="1417392"/>
                  </a:cubicBezTo>
                  <a:cubicBezTo>
                    <a:pt x="4433984" y="1430727"/>
                    <a:pt x="4412076" y="1422154"/>
                    <a:pt x="4402551" y="1430727"/>
                  </a:cubicBezTo>
                  <a:cubicBezTo>
                    <a:pt x="4359689" y="1468827"/>
                    <a:pt x="4312064" y="1451681"/>
                    <a:pt x="4265391" y="1441204"/>
                  </a:cubicBezTo>
                  <a:cubicBezTo>
                    <a:pt x="4243484" y="1436442"/>
                    <a:pt x="4222529" y="1433584"/>
                    <a:pt x="4201574" y="1445014"/>
                  </a:cubicBezTo>
                  <a:cubicBezTo>
                    <a:pt x="4193001" y="1449777"/>
                    <a:pt x="4182524" y="1450729"/>
                    <a:pt x="4172999" y="1449777"/>
                  </a:cubicBezTo>
                  <a:cubicBezTo>
                    <a:pt x="4123469" y="1444062"/>
                    <a:pt x="4072986" y="1439299"/>
                    <a:pt x="4025361" y="1421202"/>
                  </a:cubicBezTo>
                  <a:cubicBezTo>
                    <a:pt x="3996786" y="1409772"/>
                    <a:pt x="3981546" y="1345954"/>
                    <a:pt x="3965354" y="1319284"/>
                  </a:cubicBezTo>
                  <a:cubicBezTo>
                    <a:pt x="3959639" y="1310712"/>
                    <a:pt x="3953924" y="1308806"/>
                    <a:pt x="3944399" y="1309759"/>
                  </a:cubicBezTo>
                  <a:cubicBezTo>
                    <a:pt x="3848196" y="1319284"/>
                    <a:pt x="3712941" y="1328809"/>
                    <a:pt x="3616739" y="1338334"/>
                  </a:cubicBezTo>
                  <a:cubicBezTo>
                    <a:pt x="3599594" y="1339287"/>
                    <a:pt x="3591021" y="1349764"/>
                    <a:pt x="3585306" y="1364052"/>
                  </a:cubicBezTo>
                  <a:cubicBezTo>
                    <a:pt x="3578639" y="1379292"/>
                    <a:pt x="3572924" y="1393579"/>
                    <a:pt x="3563399" y="1406914"/>
                  </a:cubicBezTo>
                  <a:cubicBezTo>
                    <a:pt x="3540539" y="1439299"/>
                    <a:pt x="3510059" y="1434537"/>
                    <a:pt x="3471006" y="1439299"/>
                  </a:cubicBezTo>
                  <a:cubicBezTo>
                    <a:pt x="3352896" y="1454539"/>
                    <a:pt x="3271934" y="1474542"/>
                    <a:pt x="3153824" y="1492639"/>
                  </a:cubicBezTo>
                  <a:cubicBezTo>
                    <a:pt x="3007139" y="1515499"/>
                    <a:pt x="2860454" y="1557409"/>
                    <a:pt x="2712816" y="1567887"/>
                  </a:cubicBezTo>
                  <a:cubicBezTo>
                    <a:pt x="2696624" y="1568839"/>
                    <a:pt x="2689956" y="1572649"/>
                    <a:pt x="2689004" y="1589794"/>
                  </a:cubicBezTo>
                  <a:cubicBezTo>
                    <a:pt x="2688051" y="1611702"/>
                    <a:pt x="2686146" y="1611702"/>
                    <a:pt x="2661381" y="1645039"/>
                  </a:cubicBezTo>
                  <a:cubicBezTo>
                    <a:pt x="2664239" y="1648849"/>
                    <a:pt x="2668049" y="1646944"/>
                    <a:pt x="2671859" y="1646944"/>
                  </a:cubicBezTo>
                  <a:cubicBezTo>
                    <a:pt x="2691861" y="1644087"/>
                    <a:pt x="2710911" y="1663137"/>
                    <a:pt x="2720436" y="1687902"/>
                  </a:cubicBezTo>
                  <a:cubicBezTo>
                    <a:pt x="2730914" y="1713619"/>
                    <a:pt x="2727104" y="1751719"/>
                    <a:pt x="2709959" y="1765054"/>
                  </a:cubicBezTo>
                  <a:cubicBezTo>
                    <a:pt x="2695671" y="1775531"/>
                    <a:pt x="2681384" y="1784104"/>
                    <a:pt x="2668049" y="1772674"/>
                  </a:cubicBezTo>
                  <a:cubicBezTo>
                    <a:pt x="2664239" y="1768864"/>
                    <a:pt x="2661381" y="1764102"/>
                    <a:pt x="2657571" y="1760292"/>
                  </a:cubicBezTo>
                  <a:cubicBezTo>
                    <a:pt x="2640426" y="1741242"/>
                    <a:pt x="2634711" y="1750767"/>
                    <a:pt x="2622329" y="1772674"/>
                  </a:cubicBezTo>
                  <a:cubicBezTo>
                    <a:pt x="2614709" y="1786962"/>
                    <a:pt x="2604231" y="1774579"/>
                    <a:pt x="2587086" y="1770769"/>
                  </a:cubicBezTo>
                  <a:cubicBezTo>
                    <a:pt x="2575656" y="1767912"/>
                    <a:pt x="2565179" y="1769817"/>
                    <a:pt x="2555654" y="1778389"/>
                  </a:cubicBezTo>
                  <a:cubicBezTo>
                    <a:pt x="2541366" y="1791724"/>
                    <a:pt x="2527079" y="1806964"/>
                    <a:pt x="2513744" y="1793629"/>
                  </a:cubicBezTo>
                  <a:cubicBezTo>
                    <a:pt x="2508981" y="1788867"/>
                    <a:pt x="2505171" y="1783152"/>
                    <a:pt x="2500409" y="1778389"/>
                  </a:cubicBezTo>
                  <a:cubicBezTo>
                    <a:pt x="2485169" y="1762197"/>
                    <a:pt x="2479454" y="1763149"/>
                    <a:pt x="2469929" y="1783152"/>
                  </a:cubicBezTo>
                  <a:cubicBezTo>
                    <a:pt x="2464214" y="1795534"/>
                    <a:pt x="2456594" y="1796487"/>
                    <a:pt x="2441354" y="1796487"/>
                  </a:cubicBezTo>
                  <a:cubicBezTo>
                    <a:pt x="2426114" y="1796487"/>
                    <a:pt x="2415636" y="1787914"/>
                    <a:pt x="2410874" y="1775531"/>
                  </a:cubicBezTo>
                  <a:cubicBezTo>
                    <a:pt x="2403254" y="1756481"/>
                    <a:pt x="2392776" y="1760292"/>
                    <a:pt x="2372774" y="1764102"/>
                  </a:cubicBezTo>
                  <a:cubicBezTo>
                    <a:pt x="2357534" y="1766959"/>
                    <a:pt x="2347056" y="1757434"/>
                    <a:pt x="2341341" y="1743147"/>
                  </a:cubicBezTo>
                  <a:cubicBezTo>
                    <a:pt x="2330864" y="1718381"/>
                    <a:pt x="2333721" y="1665042"/>
                    <a:pt x="2344199" y="1641229"/>
                  </a:cubicBezTo>
                  <a:cubicBezTo>
                    <a:pt x="2349914" y="1627894"/>
                    <a:pt x="2362296" y="1623131"/>
                    <a:pt x="2376584" y="1624084"/>
                  </a:cubicBezTo>
                  <a:cubicBezTo>
                    <a:pt x="2391824" y="1625037"/>
                    <a:pt x="2401349" y="1624084"/>
                    <a:pt x="2407064" y="1638372"/>
                  </a:cubicBezTo>
                  <a:cubicBezTo>
                    <a:pt x="2409921" y="1645039"/>
                    <a:pt x="2408016" y="1654564"/>
                    <a:pt x="2419446" y="1654564"/>
                  </a:cubicBezTo>
                  <a:cubicBezTo>
                    <a:pt x="2430876" y="1654564"/>
                    <a:pt x="2433734" y="1645992"/>
                    <a:pt x="2436591" y="1638372"/>
                  </a:cubicBezTo>
                  <a:cubicBezTo>
                    <a:pt x="2443259" y="1622179"/>
                    <a:pt x="2442306" y="1605034"/>
                    <a:pt x="2442306" y="1586937"/>
                  </a:cubicBezTo>
                  <a:cubicBezTo>
                    <a:pt x="2442306" y="1554552"/>
                    <a:pt x="2422304" y="1561219"/>
                    <a:pt x="2406111" y="1555504"/>
                  </a:cubicBezTo>
                  <a:cubicBezTo>
                    <a:pt x="2398491" y="1552647"/>
                    <a:pt x="2390871" y="1548837"/>
                    <a:pt x="2383251" y="1545027"/>
                  </a:cubicBezTo>
                  <a:cubicBezTo>
                    <a:pt x="2364201" y="1534549"/>
                    <a:pt x="2354676" y="1538359"/>
                    <a:pt x="2348961" y="1558362"/>
                  </a:cubicBezTo>
                  <a:cubicBezTo>
                    <a:pt x="2342294" y="1579317"/>
                    <a:pt x="2336579" y="1601224"/>
                    <a:pt x="2330864" y="1622179"/>
                  </a:cubicBezTo>
                  <a:cubicBezTo>
                    <a:pt x="2328006" y="1633609"/>
                    <a:pt x="2322291" y="1638372"/>
                    <a:pt x="2309909" y="1638372"/>
                  </a:cubicBezTo>
                  <a:cubicBezTo>
                    <a:pt x="2283239" y="1639324"/>
                    <a:pt x="2261331" y="1636467"/>
                    <a:pt x="2239424" y="1615512"/>
                  </a:cubicBezTo>
                  <a:cubicBezTo>
                    <a:pt x="2227041" y="1603129"/>
                    <a:pt x="2201324" y="1605034"/>
                    <a:pt x="2181321" y="1600272"/>
                  </a:cubicBezTo>
                  <a:cubicBezTo>
                    <a:pt x="2178464" y="1599319"/>
                    <a:pt x="2172749" y="1602177"/>
                    <a:pt x="2174654" y="1604081"/>
                  </a:cubicBezTo>
                  <a:cubicBezTo>
                    <a:pt x="2187036" y="1619322"/>
                    <a:pt x="2167986" y="1627894"/>
                    <a:pt x="2166081" y="1640277"/>
                  </a:cubicBezTo>
                  <a:cubicBezTo>
                    <a:pt x="2163224" y="1651706"/>
                    <a:pt x="2164176" y="1656469"/>
                    <a:pt x="2178464" y="1655517"/>
                  </a:cubicBezTo>
                  <a:cubicBezTo>
                    <a:pt x="2208944" y="1652659"/>
                    <a:pt x="2217516" y="1659327"/>
                    <a:pt x="2226089" y="1685044"/>
                  </a:cubicBezTo>
                  <a:cubicBezTo>
                    <a:pt x="2235614" y="1715524"/>
                    <a:pt x="2227994" y="1751719"/>
                    <a:pt x="2208944" y="1763149"/>
                  </a:cubicBezTo>
                  <a:cubicBezTo>
                    <a:pt x="2194656" y="1771722"/>
                    <a:pt x="2180369" y="1768864"/>
                    <a:pt x="2168939" y="1757434"/>
                  </a:cubicBezTo>
                  <a:cubicBezTo>
                    <a:pt x="2164176" y="1752672"/>
                    <a:pt x="2160366" y="1746004"/>
                    <a:pt x="2155604" y="1741242"/>
                  </a:cubicBezTo>
                  <a:cubicBezTo>
                    <a:pt x="2143221" y="1727906"/>
                    <a:pt x="2131791" y="1726954"/>
                    <a:pt x="2123219" y="1744099"/>
                  </a:cubicBezTo>
                  <a:cubicBezTo>
                    <a:pt x="2115599" y="1758387"/>
                    <a:pt x="2105121" y="1768864"/>
                    <a:pt x="2087024" y="1766959"/>
                  </a:cubicBezTo>
                  <a:cubicBezTo>
                    <a:pt x="2067974" y="1765054"/>
                    <a:pt x="2061306" y="1751719"/>
                    <a:pt x="2057496" y="1736479"/>
                  </a:cubicBezTo>
                  <a:cubicBezTo>
                    <a:pt x="2054639" y="1724097"/>
                    <a:pt x="2049876" y="1722192"/>
                    <a:pt x="2038446" y="1725049"/>
                  </a:cubicBezTo>
                  <a:cubicBezTo>
                    <a:pt x="2011776" y="1729812"/>
                    <a:pt x="2000346" y="1722192"/>
                    <a:pt x="1994631" y="1695522"/>
                  </a:cubicBezTo>
                  <a:cubicBezTo>
                    <a:pt x="1990821" y="1678377"/>
                    <a:pt x="1990821" y="1661231"/>
                    <a:pt x="1993679" y="1645039"/>
                  </a:cubicBezTo>
                  <a:cubicBezTo>
                    <a:pt x="1997489" y="1627894"/>
                    <a:pt x="2007966" y="1615512"/>
                    <a:pt x="2026064" y="1614559"/>
                  </a:cubicBezTo>
                  <a:cubicBezTo>
                    <a:pt x="2043209" y="1613606"/>
                    <a:pt x="2054639" y="1623131"/>
                    <a:pt x="2060354" y="1639324"/>
                  </a:cubicBezTo>
                  <a:cubicBezTo>
                    <a:pt x="2062259" y="1645992"/>
                    <a:pt x="2061306" y="1656469"/>
                    <a:pt x="2072736" y="1655517"/>
                  </a:cubicBezTo>
                  <a:cubicBezTo>
                    <a:pt x="2082261" y="1655517"/>
                    <a:pt x="2089881" y="1650754"/>
                    <a:pt x="2093691" y="1641229"/>
                  </a:cubicBezTo>
                  <a:cubicBezTo>
                    <a:pt x="2095596" y="1635514"/>
                    <a:pt x="2098454" y="1630752"/>
                    <a:pt x="2099406" y="1625989"/>
                  </a:cubicBezTo>
                  <a:cubicBezTo>
                    <a:pt x="2105121" y="1597414"/>
                    <a:pt x="2089881" y="1568839"/>
                    <a:pt x="2101311" y="1539312"/>
                  </a:cubicBezTo>
                  <a:cubicBezTo>
                    <a:pt x="2098454" y="1538359"/>
                    <a:pt x="2096549" y="1538359"/>
                    <a:pt x="2093691" y="1538359"/>
                  </a:cubicBezTo>
                  <a:cubicBezTo>
                    <a:pt x="2087024" y="1557409"/>
                    <a:pt x="2079404" y="1575506"/>
                    <a:pt x="2072736" y="1594556"/>
                  </a:cubicBezTo>
                  <a:cubicBezTo>
                    <a:pt x="2068926" y="1606939"/>
                    <a:pt x="2062259" y="1609797"/>
                    <a:pt x="2049876" y="1606939"/>
                  </a:cubicBezTo>
                  <a:cubicBezTo>
                    <a:pt x="2012729" y="1599319"/>
                    <a:pt x="1978439" y="1583127"/>
                    <a:pt x="1942244" y="1573602"/>
                  </a:cubicBezTo>
                  <a:cubicBezTo>
                    <a:pt x="1935576" y="1571697"/>
                    <a:pt x="1928909" y="1567887"/>
                    <a:pt x="1926051" y="1561219"/>
                  </a:cubicBezTo>
                  <a:cubicBezTo>
                    <a:pt x="1915574" y="1538359"/>
                    <a:pt x="1895571" y="1529787"/>
                    <a:pt x="1874616" y="1522167"/>
                  </a:cubicBezTo>
                  <a:cubicBezTo>
                    <a:pt x="1846041" y="1511689"/>
                    <a:pt x="1840326" y="1495497"/>
                    <a:pt x="1852709" y="1466922"/>
                  </a:cubicBezTo>
                  <a:cubicBezTo>
                    <a:pt x="1871759" y="1424059"/>
                    <a:pt x="1846359" y="1426123"/>
                    <a:pt x="1826039" y="1415487"/>
                  </a:cubicBezTo>
                  <a:cubicBezTo>
                    <a:pt x="1805719" y="1404851"/>
                    <a:pt x="1752538" y="1397230"/>
                    <a:pt x="1730789" y="1403104"/>
                  </a:cubicBezTo>
                  <a:cubicBezTo>
                    <a:pt x="1696499" y="1385006"/>
                    <a:pt x="1702214" y="1407867"/>
                    <a:pt x="1695546" y="1450729"/>
                  </a:cubicBezTo>
                  <a:cubicBezTo>
                    <a:pt x="1695546" y="1454539"/>
                    <a:pt x="1694118" y="1460255"/>
                    <a:pt x="1694594" y="1474542"/>
                  </a:cubicBezTo>
                  <a:cubicBezTo>
                    <a:pt x="1695070" y="1488829"/>
                    <a:pt x="1696023" y="1516610"/>
                    <a:pt x="1698404" y="1536454"/>
                  </a:cubicBezTo>
                  <a:cubicBezTo>
                    <a:pt x="1709834" y="1554552"/>
                    <a:pt x="1710786" y="1573602"/>
                    <a:pt x="1708881" y="1593604"/>
                  </a:cubicBezTo>
                  <a:cubicBezTo>
                    <a:pt x="1707929" y="1590747"/>
                    <a:pt x="1704119" y="1589794"/>
                    <a:pt x="1697451" y="1592652"/>
                  </a:cubicBezTo>
                  <a:cubicBezTo>
                    <a:pt x="1692689" y="1594556"/>
                    <a:pt x="1688879" y="1596462"/>
                    <a:pt x="1687926" y="1601224"/>
                  </a:cubicBezTo>
                  <a:cubicBezTo>
                    <a:pt x="1691736" y="1607892"/>
                    <a:pt x="1697451" y="1605987"/>
                    <a:pt x="1702214" y="1605987"/>
                  </a:cubicBezTo>
                  <a:cubicBezTo>
                    <a:pt x="1733646" y="1607892"/>
                    <a:pt x="1745076" y="1619322"/>
                    <a:pt x="1743171" y="1650754"/>
                  </a:cubicBezTo>
                  <a:cubicBezTo>
                    <a:pt x="1742219" y="1669804"/>
                    <a:pt x="1740314" y="1688854"/>
                    <a:pt x="1726979" y="1704094"/>
                  </a:cubicBezTo>
                  <a:cubicBezTo>
                    <a:pt x="1709834" y="1724097"/>
                    <a:pt x="1690784" y="1723144"/>
                    <a:pt x="1676496" y="1701237"/>
                  </a:cubicBezTo>
                  <a:cubicBezTo>
                    <a:pt x="1672686" y="1695522"/>
                    <a:pt x="1669829" y="1687902"/>
                    <a:pt x="1665066" y="1682187"/>
                  </a:cubicBezTo>
                  <a:cubicBezTo>
                    <a:pt x="1654589" y="1671709"/>
                    <a:pt x="1644111" y="1663137"/>
                    <a:pt x="1633634" y="1683139"/>
                  </a:cubicBezTo>
                  <a:cubicBezTo>
                    <a:pt x="1626014" y="1698379"/>
                    <a:pt x="1614584" y="1703142"/>
                    <a:pt x="1597439" y="1699331"/>
                  </a:cubicBezTo>
                  <a:cubicBezTo>
                    <a:pt x="1580294" y="1695522"/>
                    <a:pt x="1576484" y="1684092"/>
                    <a:pt x="1573626" y="1669804"/>
                  </a:cubicBezTo>
                  <a:cubicBezTo>
                    <a:pt x="1566006" y="1633609"/>
                    <a:pt x="1559339" y="1654564"/>
                    <a:pt x="1592676" y="1636467"/>
                  </a:cubicBezTo>
                  <a:cubicBezTo>
                    <a:pt x="1598391" y="1633609"/>
                    <a:pt x="1598391" y="1633609"/>
                    <a:pt x="1599344" y="1620274"/>
                  </a:cubicBezTo>
                  <a:cubicBezTo>
                    <a:pt x="1563149" y="1631704"/>
                    <a:pt x="1551719" y="1628847"/>
                    <a:pt x="1543146" y="1605034"/>
                  </a:cubicBezTo>
                  <a:cubicBezTo>
                    <a:pt x="1531716" y="1573602"/>
                    <a:pt x="1545051" y="1526929"/>
                    <a:pt x="1568864" y="1517404"/>
                  </a:cubicBezTo>
                  <a:cubicBezTo>
                    <a:pt x="1584104" y="1510737"/>
                    <a:pt x="1602201" y="1518356"/>
                    <a:pt x="1609821" y="1535502"/>
                  </a:cubicBezTo>
                  <a:cubicBezTo>
                    <a:pt x="1612679" y="1542169"/>
                    <a:pt x="1614584" y="1548837"/>
                    <a:pt x="1615536" y="1555504"/>
                  </a:cubicBezTo>
                  <a:cubicBezTo>
                    <a:pt x="1617441" y="1563124"/>
                    <a:pt x="1623156" y="1565029"/>
                    <a:pt x="1628871" y="1565981"/>
                  </a:cubicBezTo>
                  <a:cubicBezTo>
                    <a:pt x="1637444" y="1566934"/>
                    <a:pt x="1639349" y="1560267"/>
                    <a:pt x="1640301" y="1554552"/>
                  </a:cubicBezTo>
                  <a:cubicBezTo>
                    <a:pt x="1642206" y="1541217"/>
                    <a:pt x="1644111" y="1526929"/>
                    <a:pt x="1645064" y="1513594"/>
                  </a:cubicBezTo>
                  <a:cubicBezTo>
                    <a:pt x="1646969" y="1486924"/>
                    <a:pt x="1627919" y="1464064"/>
                    <a:pt x="1625061" y="1436442"/>
                  </a:cubicBezTo>
                  <a:cubicBezTo>
                    <a:pt x="1624109" y="1430727"/>
                    <a:pt x="1626014" y="1377387"/>
                    <a:pt x="1619346" y="1374529"/>
                  </a:cubicBezTo>
                  <a:lnTo>
                    <a:pt x="1560291" y="1371672"/>
                  </a:lnTo>
                  <a:cubicBezTo>
                    <a:pt x="1527906" y="1365956"/>
                    <a:pt x="1494569" y="1361194"/>
                    <a:pt x="1461231" y="1354527"/>
                  </a:cubicBezTo>
                  <a:cubicBezTo>
                    <a:pt x="1432656" y="1348812"/>
                    <a:pt x="1424084" y="1360242"/>
                    <a:pt x="1400271" y="1341192"/>
                  </a:cubicBezTo>
                  <a:cubicBezTo>
                    <a:pt x="1395509" y="1337381"/>
                    <a:pt x="1388841" y="1330714"/>
                    <a:pt x="1382174" y="1335477"/>
                  </a:cubicBezTo>
                  <a:cubicBezTo>
                    <a:pt x="1375506" y="1340239"/>
                    <a:pt x="1379316" y="1347859"/>
                    <a:pt x="1380269" y="1354527"/>
                  </a:cubicBezTo>
                  <a:cubicBezTo>
                    <a:pt x="1381221" y="1367862"/>
                    <a:pt x="1381221" y="1380244"/>
                    <a:pt x="1376459" y="1392627"/>
                  </a:cubicBezTo>
                  <a:cubicBezTo>
                    <a:pt x="1371696" y="1404056"/>
                    <a:pt x="1350741" y="1400247"/>
                    <a:pt x="1331691" y="1401199"/>
                  </a:cubicBezTo>
                  <a:cubicBezTo>
                    <a:pt x="1312641" y="1403104"/>
                    <a:pt x="1300259" y="1397389"/>
                    <a:pt x="1293591" y="1379292"/>
                  </a:cubicBezTo>
                  <a:cubicBezTo>
                    <a:pt x="1291686" y="1375481"/>
                    <a:pt x="1288829" y="1372624"/>
                    <a:pt x="1285971" y="1367862"/>
                  </a:cubicBezTo>
                  <a:cubicBezTo>
                    <a:pt x="1284066" y="1371672"/>
                    <a:pt x="1282161" y="1372624"/>
                    <a:pt x="1281209" y="1374529"/>
                  </a:cubicBezTo>
                  <a:cubicBezTo>
                    <a:pt x="1272636" y="1393579"/>
                    <a:pt x="1261206" y="1408819"/>
                    <a:pt x="1237394" y="1402152"/>
                  </a:cubicBezTo>
                  <a:cubicBezTo>
                    <a:pt x="1215486" y="1396437"/>
                    <a:pt x="1184054" y="1377387"/>
                    <a:pt x="1182149" y="1358337"/>
                  </a:cubicBezTo>
                  <a:cubicBezTo>
                    <a:pt x="1180244" y="1340239"/>
                    <a:pt x="1183101" y="1322142"/>
                    <a:pt x="1190721" y="1304997"/>
                  </a:cubicBezTo>
                  <a:cubicBezTo>
                    <a:pt x="1195484" y="1294519"/>
                    <a:pt x="1220249" y="1291662"/>
                    <a:pt x="1210724" y="1289756"/>
                  </a:cubicBezTo>
                  <a:cubicBezTo>
                    <a:pt x="1174529" y="1284042"/>
                    <a:pt x="1128809" y="1267849"/>
                    <a:pt x="1092614" y="1261181"/>
                  </a:cubicBezTo>
                  <a:cubicBezTo>
                    <a:pt x="1082136" y="1259277"/>
                    <a:pt x="1072611" y="1261181"/>
                    <a:pt x="1064039" y="1266897"/>
                  </a:cubicBezTo>
                  <a:cubicBezTo>
                    <a:pt x="1042131" y="1281184"/>
                    <a:pt x="1029749" y="1307854"/>
                    <a:pt x="1003079" y="1313569"/>
                  </a:cubicBezTo>
                  <a:cubicBezTo>
                    <a:pt x="996411" y="1314522"/>
                    <a:pt x="995459" y="1318331"/>
                    <a:pt x="997364" y="1324999"/>
                  </a:cubicBezTo>
                  <a:cubicBezTo>
                    <a:pt x="1000221" y="1333572"/>
                    <a:pt x="1002126" y="1343097"/>
                    <a:pt x="1003079" y="1351669"/>
                  </a:cubicBezTo>
                  <a:cubicBezTo>
                    <a:pt x="1007841" y="1387864"/>
                    <a:pt x="984029" y="1416439"/>
                    <a:pt x="947834" y="1421202"/>
                  </a:cubicBezTo>
                  <a:lnTo>
                    <a:pt x="943071" y="1421202"/>
                  </a:lnTo>
                  <a:cubicBezTo>
                    <a:pt x="878301" y="1406914"/>
                    <a:pt x="810674" y="1417392"/>
                    <a:pt x="745904" y="1403104"/>
                  </a:cubicBezTo>
                  <a:cubicBezTo>
                    <a:pt x="717329" y="1396437"/>
                    <a:pt x="662084" y="1404056"/>
                    <a:pt x="636366" y="1389769"/>
                  </a:cubicBezTo>
                  <a:cubicBezTo>
                    <a:pt x="584931" y="1361194"/>
                    <a:pt x="593504" y="1297377"/>
                    <a:pt x="600171" y="1240227"/>
                  </a:cubicBezTo>
                  <a:cubicBezTo>
                    <a:pt x="601124" y="1233559"/>
                    <a:pt x="603981" y="1226892"/>
                    <a:pt x="600171" y="1220224"/>
                  </a:cubicBezTo>
                  <a:cubicBezTo>
                    <a:pt x="588741" y="1219272"/>
                    <a:pt x="565881" y="1209747"/>
                    <a:pt x="560166" y="1216414"/>
                  </a:cubicBezTo>
                  <a:cubicBezTo>
                    <a:pt x="548736" y="1231654"/>
                    <a:pt x="536354" y="1263087"/>
                    <a:pt x="517304" y="1267849"/>
                  </a:cubicBezTo>
                  <a:cubicBezTo>
                    <a:pt x="506826" y="1270706"/>
                    <a:pt x="506826" y="1275469"/>
                    <a:pt x="510636" y="1284042"/>
                  </a:cubicBezTo>
                  <a:cubicBezTo>
                    <a:pt x="514446" y="1291662"/>
                    <a:pt x="518256" y="1301187"/>
                    <a:pt x="519209" y="1309759"/>
                  </a:cubicBezTo>
                  <a:cubicBezTo>
                    <a:pt x="524924" y="1347859"/>
                    <a:pt x="516351" y="1384054"/>
                    <a:pt x="477299" y="1384054"/>
                  </a:cubicBezTo>
                  <a:cubicBezTo>
                    <a:pt x="425864" y="1384054"/>
                    <a:pt x="374429" y="1383102"/>
                    <a:pt x="322994" y="1382149"/>
                  </a:cubicBezTo>
                  <a:cubicBezTo>
                    <a:pt x="275369" y="1381197"/>
                    <a:pt x="227744" y="1365004"/>
                    <a:pt x="186786" y="1338334"/>
                  </a:cubicBezTo>
                  <a:cubicBezTo>
                    <a:pt x="132494" y="1303092"/>
                    <a:pt x="110586" y="1247847"/>
                    <a:pt x="127731" y="1189744"/>
                  </a:cubicBezTo>
                  <a:cubicBezTo>
                    <a:pt x="145829" y="1128784"/>
                    <a:pt x="192501" y="1092589"/>
                    <a:pt x="257271" y="1089732"/>
                  </a:cubicBezTo>
                  <a:cubicBezTo>
                    <a:pt x="275369" y="1088779"/>
                    <a:pt x="294419" y="1094494"/>
                    <a:pt x="318231" y="1084969"/>
                  </a:cubicBezTo>
                  <a:cubicBezTo>
                    <a:pt x="279179" y="1070682"/>
                    <a:pt x="243936" y="1065919"/>
                    <a:pt x="208694" y="1059252"/>
                  </a:cubicBezTo>
                  <a:cubicBezTo>
                    <a:pt x="132494" y="1044964"/>
                    <a:pt x="102966" y="1030676"/>
                    <a:pt x="26766" y="1016389"/>
                  </a:cubicBezTo>
                  <a:cubicBezTo>
                    <a:pt x="17241" y="1015436"/>
                    <a:pt x="3906" y="1017342"/>
                    <a:pt x="96" y="1004007"/>
                  </a:cubicBezTo>
                  <a:cubicBezTo>
                    <a:pt x="-3714" y="990672"/>
                    <a:pt x="107729" y="975432"/>
                    <a:pt x="138209" y="981147"/>
                  </a:cubicBezTo>
                  <a:cubicBezTo>
                    <a:pt x="241079" y="1000197"/>
                    <a:pt x="257271" y="995434"/>
                    <a:pt x="361094" y="1014484"/>
                  </a:cubicBezTo>
                  <a:cubicBezTo>
                    <a:pt x="506826" y="1042107"/>
                    <a:pt x="653511" y="1063062"/>
                    <a:pt x="801149" y="1075444"/>
                  </a:cubicBezTo>
                  <a:cubicBezTo>
                    <a:pt x="879254" y="1082112"/>
                    <a:pt x="976409" y="1095447"/>
                    <a:pt x="1055466" y="1090684"/>
                  </a:cubicBezTo>
                  <a:cubicBezTo>
                    <a:pt x="1069754" y="1090684"/>
                    <a:pt x="1086899" y="1091637"/>
                    <a:pt x="1075469" y="1067824"/>
                  </a:cubicBezTo>
                  <a:cubicBezTo>
                    <a:pt x="1073564" y="1064014"/>
                    <a:pt x="1074516" y="1057347"/>
                    <a:pt x="1076421" y="1052584"/>
                  </a:cubicBezTo>
                  <a:cubicBezTo>
                    <a:pt x="1089756" y="1024009"/>
                    <a:pt x="1078326" y="1004007"/>
                    <a:pt x="1060229" y="981147"/>
                  </a:cubicBezTo>
                  <a:cubicBezTo>
                    <a:pt x="1014509" y="924949"/>
                    <a:pt x="926879" y="851607"/>
                    <a:pt x="917354" y="779217"/>
                  </a:cubicBezTo>
                  <a:cubicBezTo>
                    <a:pt x="911639" y="738259"/>
                    <a:pt x="923069" y="703017"/>
                    <a:pt x="948786" y="672536"/>
                  </a:cubicBezTo>
                  <a:cubicBezTo>
                    <a:pt x="957359" y="661107"/>
                    <a:pt x="967836" y="650629"/>
                    <a:pt x="977361" y="640151"/>
                  </a:cubicBezTo>
                  <a:cubicBezTo>
                    <a:pt x="1028796" y="584907"/>
                    <a:pt x="1118331" y="530614"/>
                    <a:pt x="1167861" y="472511"/>
                  </a:cubicBezTo>
                  <a:cubicBezTo>
                    <a:pt x="1218344" y="414409"/>
                    <a:pt x="1294544" y="414409"/>
                    <a:pt x="1367886" y="423934"/>
                  </a:cubicBezTo>
                  <a:cubicBezTo>
                    <a:pt x="1482186" y="439174"/>
                    <a:pt x="1590771" y="474416"/>
                    <a:pt x="1698404" y="513469"/>
                  </a:cubicBezTo>
                  <a:cubicBezTo>
                    <a:pt x="1713644" y="518232"/>
                    <a:pt x="1751744" y="536329"/>
                    <a:pt x="1767936" y="542997"/>
                  </a:cubicBezTo>
                  <a:cubicBezTo>
                    <a:pt x="1868901" y="585859"/>
                    <a:pt x="1966056" y="643961"/>
                    <a:pt x="2060354" y="700159"/>
                  </a:cubicBezTo>
                  <a:cubicBezTo>
                    <a:pt x="2109884" y="729686"/>
                    <a:pt x="2167986" y="745879"/>
                    <a:pt x="2223231" y="760167"/>
                  </a:cubicBezTo>
                  <a:cubicBezTo>
                    <a:pt x="2446116" y="817317"/>
                    <a:pt x="2669001" y="857322"/>
                    <a:pt x="2890934" y="920186"/>
                  </a:cubicBezTo>
                  <a:cubicBezTo>
                    <a:pt x="2914746" y="926854"/>
                    <a:pt x="2927129" y="915424"/>
                    <a:pt x="2939511" y="900184"/>
                  </a:cubicBezTo>
                  <a:cubicBezTo>
                    <a:pt x="3005234" y="818269"/>
                    <a:pt x="3070004" y="737307"/>
                    <a:pt x="3134774" y="654439"/>
                  </a:cubicBezTo>
                  <a:cubicBezTo>
                    <a:pt x="3304319" y="437269"/>
                    <a:pt x="3471959" y="275344"/>
                    <a:pt x="3645314" y="61031"/>
                  </a:cubicBezTo>
                  <a:cubicBezTo>
                    <a:pt x="3651029" y="54364"/>
                    <a:pt x="3657696" y="48649"/>
                    <a:pt x="3661506" y="41029"/>
                  </a:cubicBezTo>
                  <a:cubicBezTo>
                    <a:pt x="3677223" y="13883"/>
                    <a:pt x="3698833" y="1738"/>
                    <a:pt x="3725131" y="1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700" dirty="0">
                <a:solidFill>
                  <a:schemeClr val="accent3"/>
                </a:solidFill>
              </a:endParaRPr>
            </a:p>
          </p:txBody>
        </p:sp>
        <p:sp>
          <p:nvSpPr>
            <p:cNvPr id="1383" name="&quot;Not Allowed&quot; Symbol 1382">
              <a:extLst>
                <a:ext uri="{FF2B5EF4-FFF2-40B4-BE49-F238E27FC236}">
                  <a16:creationId xmlns:a16="http://schemas.microsoft.com/office/drawing/2014/main" id="{0B8A928F-287B-474D-87B3-5ED7DFC8562D}"/>
                </a:ext>
              </a:extLst>
            </p:cNvPr>
            <p:cNvSpPr/>
            <p:nvPr/>
          </p:nvSpPr>
          <p:spPr>
            <a:xfrm rot="354163">
              <a:off x="1229686" y="3326391"/>
              <a:ext cx="735649" cy="735649"/>
            </a:xfrm>
            <a:prstGeom prst="noSmoking">
              <a:avLst>
                <a:gd name="adj" fmla="val 874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84" name="Group 1383">
            <a:extLst>
              <a:ext uri="{FF2B5EF4-FFF2-40B4-BE49-F238E27FC236}">
                <a16:creationId xmlns:a16="http://schemas.microsoft.com/office/drawing/2014/main" id="{971ABD7D-588D-4F91-A17B-311A06EB65F2}"/>
              </a:ext>
            </a:extLst>
          </p:cNvPr>
          <p:cNvGrpSpPr/>
          <p:nvPr/>
        </p:nvGrpSpPr>
        <p:grpSpPr>
          <a:xfrm>
            <a:off x="7058833" y="1660845"/>
            <a:ext cx="3987976" cy="775862"/>
            <a:chOff x="6324699" y="2356411"/>
            <a:chExt cx="2736305" cy="775862"/>
          </a:xfrm>
        </p:grpSpPr>
        <p:sp>
          <p:nvSpPr>
            <p:cNvPr id="1385" name="TextBox 1384">
              <a:extLst>
                <a:ext uri="{FF2B5EF4-FFF2-40B4-BE49-F238E27FC236}">
                  <a16:creationId xmlns:a16="http://schemas.microsoft.com/office/drawing/2014/main" id="{4C7CFF9F-6EFA-4217-9224-5FE4A8D32BDA}"/>
                </a:ext>
              </a:extLst>
            </p:cNvPr>
            <p:cNvSpPr txBox="1"/>
            <p:nvPr/>
          </p:nvSpPr>
          <p:spPr>
            <a:xfrm>
              <a:off x="6324700" y="2670608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cs typeface="Arial" pitchFamily="34" charset="0"/>
                </a:rPr>
                <a:t>Simple Presentation  </a:t>
              </a:r>
              <a:endParaRPr lang="ko-KR" altLang="en-US" sz="2400" b="1" dirty="0">
                <a:cs typeface="Arial" pitchFamily="34" charset="0"/>
              </a:endParaRPr>
            </a:p>
          </p:txBody>
        </p:sp>
        <p:sp>
          <p:nvSpPr>
            <p:cNvPr id="1386" name="TextBox 1385">
              <a:extLst>
                <a:ext uri="{FF2B5EF4-FFF2-40B4-BE49-F238E27FC236}">
                  <a16:creationId xmlns:a16="http://schemas.microsoft.com/office/drawing/2014/main" id="{5876CE9C-1323-4DAE-9AD1-5CD46B6D59A1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cs typeface="Arial" pitchFamily="34" charset="0"/>
                </a:rPr>
                <a:t>Add </a:t>
              </a:r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387" name="Group 1386">
            <a:extLst>
              <a:ext uri="{FF2B5EF4-FFF2-40B4-BE49-F238E27FC236}">
                <a16:creationId xmlns:a16="http://schemas.microsoft.com/office/drawing/2014/main" id="{487C7855-313E-4AC3-AEEA-5257514F6BD9}"/>
              </a:ext>
            </a:extLst>
          </p:cNvPr>
          <p:cNvGrpSpPr/>
          <p:nvPr/>
        </p:nvGrpSpPr>
        <p:grpSpPr>
          <a:xfrm>
            <a:off x="7058836" y="2562836"/>
            <a:ext cx="4524486" cy="1367550"/>
            <a:chOff x="4932040" y="3898079"/>
            <a:chExt cx="3456384" cy="1367550"/>
          </a:xfrm>
        </p:grpSpPr>
        <p:sp>
          <p:nvSpPr>
            <p:cNvPr id="1388" name="TextBox 1387">
              <a:extLst>
                <a:ext uri="{FF2B5EF4-FFF2-40B4-BE49-F238E27FC236}">
                  <a16:creationId xmlns:a16="http://schemas.microsoft.com/office/drawing/2014/main" id="{3DADD906-DE0D-4EC2-B3DD-B09F4CB3B20C}"/>
                </a:ext>
              </a:extLst>
            </p:cNvPr>
            <p:cNvSpPr txBox="1"/>
            <p:nvPr/>
          </p:nvSpPr>
          <p:spPr>
            <a:xfrm>
              <a:off x="4932040" y="4249966"/>
              <a:ext cx="34563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 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389" name="TextBox 1388">
              <a:extLst>
                <a:ext uri="{FF2B5EF4-FFF2-40B4-BE49-F238E27FC236}">
                  <a16:creationId xmlns:a16="http://schemas.microsoft.com/office/drawing/2014/main" id="{745FE5FC-68ED-434F-89A7-7C9EFEAE8FB2}"/>
                </a:ext>
              </a:extLst>
            </p:cNvPr>
            <p:cNvSpPr txBox="1"/>
            <p:nvPr/>
          </p:nvSpPr>
          <p:spPr>
            <a:xfrm>
              <a:off x="4932040" y="3898079"/>
              <a:ext cx="3456384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Domestic Travel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390" name="Rectangle: Rounded Corners 1389">
            <a:extLst>
              <a:ext uri="{FF2B5EF4-FFF2-40B4-BE49-F238E27FC236}">
                <a16:creationId xmlns:a16="http://schemas.microsoft.com/office/drawing/2014/main" id="{FFCCB36D-59B3-4DAB-AABC-B311C97E91F7}"/>
              </a:ext>
            </a:extLst>
          </p:cNvPr>
          <p:cNvSpPr/>
          <p:nvPr/>
        </p:nvSpPr>
        <p:spPr>
          <a:xfrm>
            <a:off x="7170583" y="4238807"/>
            <a:ext cx="452898" cy="452898"/>
          </a:xfrm>
          <a:prstGeom prst="roundRect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391" name="Rectangle: Rounded Corners 1390">
            <a:extLst>
              <a:ext uri="{FF2B5EF4-FFF2-40B4-BE49-F238E27FC236}">
                <a16:creationId xmlns:a16="http://schemas.microsoft.com/office/drawing/2014/main" id="{80FD6703-1DC0-4FEF-B6EE-A213EFA3D7ED}"/>
              </a:ext>
            </a:extLst>
          </p:cNvPr>
          <p:cNvSpPr/>
          <p:nvPr/>
        </p:nvSpPr>
        <p:spPr>
          <a:xfrm>
            <a:off x="9375148" y="4238807"/>
            <a:ext cx="452898" cy="452898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1392" name="Group 1391">
            <a:extLst>
              <a:ext uri="{FF2B5EF4-FFF2-40B4-BE49-F238E27FC236}">
                <a16:creationId xmlns:a16="http://schemas.microsoft.com/office/drawing/2014/main" id="{165E6A5B-DF45-4845-8C85-1A66F792D07A}"/>
              </a:ext>
            </a:extLst>
          </p:cNvPr>
          <p:cNvGrpSpPr/>
          <p:nvPr/>
        </p:nvGrpSpPr>
        <p:grpSpPr>
          <a:xfrm>
            <a:off x="7839085" y="4143557"/>
            <a:ext cx="1392013" cy="2149151"/>
            <a:chOff x="-475010" y="1129567"/>
            <a:chExt cx="3859356" cy="2149151"/>
          </a:xfrm>
        </p:grpSpPr>
        <p:sp>
          <p:nvSpPr>
            <p:cNvPr id="1393" name="TextBox 1392">
              <a:extLst>
                <a:ext uri="{FF2B5EF4-FFF2-40B4-BE49-F238E27FC236}">
                  <a16:creationId xmlns:a16="http://schemas.microsoft.com/office/drawing/2014/main" id="{400A34B7-7C1D-4C22-A7FF-BB992236B638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1394" name="TextBox 1393">
              <a:extLst>
                <a:ext uri="{FF2B5EF4-FFF2-40B4-BE49-F238E27FC236}">
                  <a16:creationId xmlns:a16="http://schemas.microsoft.com/office/drawing/2014/main" id="{56ACC054-BC2C-41CC-B1BF-DD42C3C21429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    </a:t>
              </a:r>
            </a:p>
          </p:txBody>
        </p:sp>
      </p:grpSp>
      <p:grpSp>
        <p:nvGrpSpPr>
          <p:cNvPr id="1395" name="Group 1394">
            <a:extLst>
              <a:ext uri="{FF2B5EF4-FFF2-40B4-BE49-F238E27FC236}">
                <a16:creationId xmlns:a16="http://schemas.microsoft.com/office/drawing/2014/main" id="{64066F90-3A65-4605-8FE6-6DAC99A98269}"/>
              </a:ext>
            </a:extLst>
          </p:cNvPr>
          <p:cNvGrpSpPr/>
          <p:nvPr/>
        </p:nvGrpSpPr>
        <p:grpSpPr>
          <a:xfrm>
            <a:off x="9966635" y="4143557"/>
            <a:ext cx="1501690" cy="1410488"/>
            <a:chOff x="-475010" y="1129567"/>
            <a:chExt cx="3859356" cy="1410488"/>
          </a:xfrm>
        </p:grpSpPr>
        <p:sp>
          <p:nvSpPr>
            <p:cNvPr id="1396" name="TextBox 1395">
              <a:extLst>
                <a:ext uri="{FF2B5EF4-FFF2-40B4-BE49-F238E27FC236}">
                  <a16:creationId xmlns:a16="http://schemas.microsoft.com/office/drawing/2014/main" id="{AABABA77-F102-47B6-B66F-7B45BDCEAA11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1397" name="TextBox 1396">
              <a:extLst>
                <a:ext uri="{FF2B5EF4-FFF2-40B4-BE49-F238E27FC236}">
                  <a16:creationId xmlns:a16="http://schemas.microsoft.com/office/drawing/2014/main" id="{88272063-930F-4E55-970D-99D2BED4CC5C}"/>
                </a:ext>
              </a:extLst>
            </p:cNvPr>
            <p:cNvSpPr txBox="1"/>
            <p:nvPr/>
          </p:nvSpPr>
          <p:spPr>
            <a:xfrm>
              <a:off x="-460975" y="1339726"/>
              <a:ext cx="38453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1398" name="Freeform 53">
            <a:extLst>
              <a:ext uri="{FF2B5EF4-FFF2-40B4-BE49-F238E27FC236}">
                <a16:creationId xmlns:a16="http://schemas.microsoft.com/office/drawing/2014/main" id="{CEF45EF6-FA85-4BC9-88FB-D26C36E758F0}"/>
              </a:ext>
            </a:extLst>
          </p:cNvPr>
          <p:cNvSpPr/>
          <p:nvPr/>
        </p:nvSpPr>
        <p:spPr>
          <a:xfrm>
            <a:off x="7262907" y="4333505"/>
            <a:ext cx="276302" cy="28329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99" name="Freeform: Shape 1398">
            <a:extLst>
              <a:ext uri="{FF2B5EF4-FFF2-40B4-BE49-F238E27FC236}">
                <a16:creationId xmlns:a16="http://schemas.microsoft.com/office/drawing/2014/main" id="{79313EDB-5D76-47EE-A858-0A6272563BDF}"/>
              </a:ext>
            </a:extLst>
          </p:cNvPr>
          <p:cNvSpPr/>
          <p:nvPr/>
        </p:nvSpPr>
        <p:spPr>
          <a:xfrm>
            <a:off x="9443123" y="4315318"/>
            <a:ext cx="327480" cy="329256"/>
          </a:xfrm>
          <a:custGeom>
            <a:avLst/>
            <a:gdLst>
              <a:gd name="connsiteX0" fmla="*/ 195824 w 389804"/>
              <a:gd name="connsiteY0" fmla="*/ 283130 h 391918"/>
              <a:gd name="connsiteX1" fmla="*/ 256546 w 389804"/>
              <a:gd name="connsiteY1" fmla="*/ 299085 h 391918"/>
              <a:gd name="connsiteX2" fmla="*/ 348938 w 389804"/>
              <a:gd name="connsiteY2" fmla="*/ 361950 h 391918"/>
              <a:gd name="connsiteX3" fmla="*/ 354653 w 389804"/>
              <a:gd name="connsiteY3" fmla="*/ 367665 h 391918"/>
              <a:gd name="connsiteX4" fmla="*/ 333698 w 389804"/>
              <a:gd name="connsiteY4" fmla="*/ 391477 h 391918"/>
              <a:gd name="connsiteX5" fmla="*/ 324173 w 389804"/>
              <a:gd name="connsiteY5" fmla="*/ 386715 h 391918"/>
              <a:gd name="connsiteX6" fmla="*/ 249878 w 389804"/>
              <a:gd name="connsiteY6" fmla="*/ 335280 h 391918"/>
              <a:gd name="connsiteX7" fmla="*/ 137483 w 389804"/>
              <a:gd name="connsiteY7" fmla="*/ 330517 h 391918"/>
              <a:gd name="connsiteX8" fmla="*/ 44138 w 389804"/>
              <a:gd name="connsiteY8" fmla="*/ 387667 h 391918"/>
              <a:gd name="connsiteX9" fmla="*/ 28898 w 389804"/>
              <a:gd name="connsiteY9" fmla="*/ 384810 h 391918"/>
              <a:gd name="connsiteX10" fmla="*/ 34613 w 389804"/>
              <a:gd name="connsiteY10" fmla="*/ 351472 h 391918"/>
              <a:gd name="connsiteX11" fmla="*/ 133673 w 389804"/>
              <a:gd name="connsiteY11" fmla="*/ 294322 h 391918"/>
              <a:gd name="connsiteX12" fmla="*/ 195824 w 389804"/>
              <a:gd name="connsiteY12" fmla="*/ 283130 h 391918"/>
              <a:gd name="connsiteX13" fmla="*/ 108908 w 389804"/>
              <a:gd name="connsiteY13" fmla="*/ 74295 h 391918"/>
              <a:gd name="connsiteX14" fmla="*/ 98431 w 389804"/>
              <a:gd name="connsiteY14" fmla="*/ 80962 h 391918"/>
              <a:gd name="connsiteX15" fmla="*/ 99383 w 389804"/>
              <a:gd name="connsiteY15" fmla="*/ 141922 h 391918"/>
              <a:gd name="connsiteX16" fmla="*/ 165106 w 389804"/>
              <a:gd name="connsiteY16" fmla="*/ 114300 h 391918"/>
              <a:gd name="connsiteX17" fmla="*/ 223208 w 389804"/>
              <a:gd name="connsiteY17" fmla="*/ 114300 h 391918"/>
              <a:gd name="connsiteX18" fmla="*/ 287978 w 389804"/>
              <a:gd name="connsiteY18" fmla="*/ 140970 h 391918"/>
              <a:gd name="connsiteX19" fmla="*/ 287978 w 389804"/>
              <a:gd name="connsiteY19" fmla="*/ 102870 h 391918"/>
              <a:gd name="connsiteX20" fmla="*/ 260356 w 389804"/>
              <a:gd name="connsiteY20" fmla="*/ 74295 h 391918"/>
              <a:gd name="connsiteX21" fmla="*/ 108908 w 389804"/>
              <a:gd name="connsiteY21" fmla="*/ 74295 h 391918"/>
              <a:gd name="connsiteX22" fmla="*/ 141293 w 389804"/>
              <a:gd name="connsiteY22" fmla="*/ 0 h 391918"/>
              <a:gd name="connsiteX23" fmla="*/ 248926 w 389804"/>
              <a:gd name="connsiteY23" fmla="*/ 0 h 391918"/>
              <a:gd name="connsiteX24" fmla="*/ 259403 w 389804"/>
              <a:gd name="connsiteY24" fmla="*/ 13335 h 391918"/>
              <a:gd name="connsiteX25" fmla="*/ 282263 w 389804"/>
              <a:gd name="connsiteY25" fmla="*/ 34290 h 391918"/>
              <a:gd name="connsiteX26" fmla="*/ 317506 w 389804"/>
              <a:gd name="connsiteY26" fmla="*/ 69532 h 391918"/>
              <a:gd name="connsiteX27" fmla="*/ 318458 w 389804"/>
              <a:gd name="connsiteY27" fmla="*/ 104775 h 391918"/>
              <a:gd name="connsiteX28" fmla="*/ 318458 w 389804"/>
              <a:gd name="connsiteY28" fmla="*/ 146685 h 391918"/>
              <a:gd name="connsiteX29" fmla="*/ 326078 w 389804"/>
              <a:gd name="connsiteY29" fmla="*/ 157162 h 391918"/>
              <a:gd name="connsiteX30" fmla="*/ 384181 w 389804"/>
              <a:gd name="connsiteY30" fmla="*/ 180022 h 391918"/>
              <a:gd name="connsiteX31" fmla="*/ 387991 w 389804"/>
              <a:gd name="connsiteY31" fmla="*/ 190500 h 391918"/>
              <a:gd name="connsiteX32" fmla="*/ 326078 w 389804"/>
              <a:gd name="connsiteY32" fmla="*/ 298132 h 391918"/>
              <a:gd name="connsiteX33" fmla="*/ 313696 w 389804"/>
              <a:gd name="connsiteY33" fmla="*/ 300990 h 391918"/>
              <a:gd name="connsiteX34" fmla="*/ 223208 w 389804"/>
              <a:gd name="connsiteY34" fmla="*/ 254317 h 391918"/>
              <a:gd name="connsiteX35" fmla="*/ 128911 w 389804"/>
              <a:gd name="connsiteY35" fmla="*/ 264795 h 391918"/>
              <a:gd name="connsiteX36" fmla="*/ 73666 w 389804"/>
              <a:gd name="connsiteY36" fmla="*/ 295275 h 391918"/>
              <a:gd name="connsiteX37" fmla="*/ 61283 w 389804"/>
              <a:gd name="connsiteY37" fmla="*/ 292417 h 391918"/>
              <a:gd name="connsiteX38" fmla="*/ 2228 w 389804"/>
              <a:gd name="connsiteY38" fmla="*/ 190500 h 391918"/>
              <a:gd name="connsiteX39" fmla="*/ 6038 w 389804"/>
              <a:gd name="connsiteY39" fmla="*/ 180022 h 391918"/>
              <a:gd name="connsiteX40" fmla="*/ 64141 w 389804"/>
              <a:gd name="connsiteY40" fmla="*/ 157162 h 391918"/>
              <a:gd name="connsiteX41" fmla="*/ 68903 w 389804"/>
              <a:gd name="connsiteY41" fmla="*/ 145732 h 391918"/>
              <a:gd name="connsiteX42" fmla="*/ 68903 w 389804"/>
              <a:gd name="connsiteY42" fmla="*/ 68580 h 391918"/>
              <a:gd name="connsiteX43" fmla="*/ 102241 w 389804"/>
              <a:gd name="connsiteY43" fmla="*/ 34290 h 391918"/>
              <a:gd name="connsiteX44" fmla="*/ 104146 w 389804"/>
              <a:gd name="connsiteY44" fmla="*/ 34290 h 391918"/>
              <a:gd name="connsiteX45" fmla="*/ 128911 w 389804"/>
              <a:gd name="connsiteY45" fmla="*/ 33337 h 391918"/>
              <a:gd name="connsiteX46" fmla="*/ 131768 w 389804"/>
              <a:gd name="connsiteY46" fmla="*/ 9525 h 391918"/>
              <a:gd name="connsiteX47" fmla="*/ 141293 w 389804"/>
              <a:gd name="connsiteY47" fmla="*/ 0 h 39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89804" h="391918">
                <a:moveTo>
                  <a:pt x="195824" y="283130"/>
                </a:moveTo>
                <a:cubicBezTo>
                  <a:pt x="216303" y="283845"/>
                  <a:pt x="236543" y="289084"/>
                  <a:pt x="256546" y="299085"/>
                </a:cubicBezTo>
                <a:cubicBezTo>
                  <a:pt x="290836" y="315277"/>
                  <a:pt x="319411" y="338137"/>
                  <a:pt x="348938" y="361950"/>
                </a:cubicBezTo>
                <a:cubicBezTo>
                  <a:pt x="350843" y="363855"/>
                  <a:pt x="352748" y="365760"/>
                  <a:pt x="354653" y="367665"/>
                </a:cubicBezTo>
                <a:cubicBezTo>
                  <a:pt x="347986" y="376237"/>
                  <a:pt x="341318" y="384810"/>
                  <a:pt x="333698" y="391477"/>
                </a:cubicBezTo>
                <a:cubicBezTo>
                  <a:pt x="330841" y="393382"/>
                  <a:pt x="327031" y="388620"/>
                  <a:pt x="324173" y="386715"/>
                </a:cubicBezTo>
                <a:cubicBezTo>
                  <a:pt x="300361" y="368617"/>
                  <a:pt x="276548" y="350520"/>
                  <a:pt x="249878" y="335280"/>
                </a:cubicBezTo>
                <a:cubicBezTo>
                  <a:pt x="212730" y="314325"/>
                  <a:pt x="175583" y="313372"/>
                  <a:pt x="137483" y="330517"/>
                </a:cubicBezTo>
                <a:cubicBezTo>
                  <a:pt x="104145" y="345757"/>
                  <a:pt x="73665" y="366712"/>
                  <a:pt x="44138" y="387667"/>
                </a:cubicBezTo>
                <a:cubicBezTo>
                  <a:pt x="37470" y="392430"/>
                  <a:pt x="34613" y="392430"/>
                  <a:pt x="28898" y="384810"/>
                </a:cubicBezTo>
                <a:cubicBezTo>
                  <a:pt x="15563" y="364807"/>
                  <a:pt x="14610" y="364807"/>
                  <a:pt x="34613" y="351472"/>
                </a:cubicBezTo>
                <a:cubicBezTo>
                  <a:pt x="66045" y="329565"/>
                  <a:pt x="97478" y="308610"/>
                  <a:pt x="133673" y="294322"/>
                </a:cubicBezTo>
                <a:cubicBezTo>
                  <a:pt x="154628" y="286226"/>
                  <a:pt x="175345" y="282416"/>
                  <a:pt x="195824" y="283130"/>
                </a:cubicBezTo>
                <a:close/>
                <a:moveTo>
                  <a:pt x="108908" y="74295"/>
                </a:moveTo>
                <a:cubicBezTo>
                  <a:pt x="104146" y="74295"/>
                  <a:pt x="98431" y="72390"/>
                  <a:pt x="98431" y="80962"/>
                </a:cubicBezTo>
                <a:cubicBezTo>
                  <a:pt x="99383" y="100965"/>
                  <a:pt x="99383" y="120967"/>
                  <a:pt x="99383" y="141922"/>
                </a:cubicBezTo>
                <a:cubicBezTo>
                  <a:pt x="122243" y="132397"/>
                  <a:pt x="144151" y="124777"/>
                  <a:pt x="165106" y="114300"/>
                </a:cubicBezTo>
                <a:cubicBezTo>
                  <a:pt x="185108" y="103822"/>
                  <a:pt x="203206" y="103822"/>
                  <a:pt x="223208" y="114300"/>
                </a:cubicBezTo>
                <a:cubicBezTo>
                  <a:pt x="244163" y="124777"/>
                  <a:pt x="266071" y="132397"/>
                  <a:pt x="287978" y="140970"/>
                </a:cubicBezTo>
                <a:cubicBezTo>
                  <a:pt x="287978" y="126682"/>
                  <a:pt x="287978" y="115252"/>
                  <a:pt x="287978" y="102870"/>
                </a:cubicBezTo>
                <a:cubicBezTo>
                  <a:pt x="287978" y="74295"/>
                  <a:pt x="287978" y="74295"/>
                  <a:pt x="260356" y="74295"/>
                </a:cubicBezTo>
                <a:cubicBezTo>
                  <a:pt x="209873" y="74295"/>
                  <a:pt x="159391" y="74295"/>
                  <a:pt x="108908" y="74295"/>
                </a:cubicBezTo>
                <a:close/>
                <a:moveTo>
                  <a:pt x="141293" y="0"/>
                </a:moveTo>
                <a:cubicBezTo>
                  <a:pt x="177488" y="0"/>
                  <a:pt x="212731" y="0"/>
                  <a:pt x="248926" y="0"/>
                </a:cubicBezTo>
                <a:cubicBezTo>
                  <a:pt x="257498" y="0"/>
                  <a:pt x="259403" y="6667"/>
                  <a:pt x="259403" y="13335"/>
                </a:cubicBezTo>
                <a:cubicBezTo>
                  <a:pt x="260356" y="34290"/>
                  <a:pt x="260356" y="34290"/>
                  <a:pt x="282263" y="34290"/>
                </a:cubicBezTo>
                <a:cubicBezTo>
                  <a:pt x="310838" y="34290"/>
                  <a:pt x="317506" y="40957"/>
                  <a:pt x="317506" y="69532"/>
                </a:cubicBezTo>
                <a:cubicBezTo>
                  <a:pt x="318458" y="81915"/>
                  <a:pt x="318458" y="93345"/>
                  <a:pt x="318458" y="104775"/>
                </a:cubicBezTo>
                <a:cubicBezTo>
                  <a:pt x="318458" y="119062"/>
                  <a:pt x="318458" y="132397"/>
                  <a:pt x="318458" y="146685"/>
                </a:cubicBezTo>
                <a:cubicBezTo>
                  <a:pt x="318458" y="152400"/>
                  <a:pt x="320363" y="155257"/>
                  <a:pt x="326078" y="157162"/>
                </a:cubicBezTo>
                <a:cubicBezTo>
                  <a:pt x="345128" y="164782"/>
                  <a:pt x="364178" y="173355"/>
                  <a:pt x="384181" y="180022"/>
                </a:cubicBezTo>
                <a:cubicBezTo>
                  <a:pt x="390848" y="182880"/>
                  <a:pt x="390848" y="184785"/>
                  <a:pt x="387991" y="190500"/>
                </a:cubicBezTo>
                <a:cubicBezTo>
                  <a:pt x="367036" y="226695"/>
                  <a:pt x="346081" y="261937"/>
                  <a:pt x="326078" y="298132"/>
                </a:cubicBezTo>
                <a:cubicBezTo>
                  <a:pt x="322268" y="304800"/>
                  <a:pt x="319411" y="305752"/>
                  <a:pt x="313696" y="300990"/>
                </a:cubicBezTo>
                <a:cubicBezTo>
                  <a:pt x="286073" y="280987"/>
                  <a:pt x="257498" y="262890"/>
                  <a:pt x="223208" y="254317"/>
                </a:cubicBezTo>
                <a:cubicBezTo>
                  <a:pt x="189871" y="245745"/>
                  <a:pt x="159391" y="252412"/>
                  <a:pt x="128911" y="264795"/>
                </a:cubicBezTo>
                <a:cubicBezTo>
                  <a:pt x="108908" y="273367"/>
                  <a:pt x="90811" y="283845"/>
                  <a:pt x="73666" y="295275"/>
                </a:cubicBezTo>
                <a:cubicBezTo>
                  <a:pt x="67951" y="299085"/>
                  <a:pt x="65093" y="299085"/>
                  <a:pt x="61283" y="292417"/>
                </a:cubicBezTo>
                <a:cubicBezTo>
                  <a:pt x="42233" y="258127"/>
                  <a:pt x="22231" y="223837"/>
                  <a:pt x="2228" y="190500"/>
                </a:cubicBezTo>
                <a:cubicBezTo>
                  <a:pt x="-1582" y="184785"/>
                  <a:pt x="-629" y="181927"/>
                  <a:pt x="6038" y="180022"/>
                </a:cubicBezTo>
                <a:cubicBezTo>
                  <a:pt x="25088" y="172402"/>
                  <a:pt x="44138" y="163830"/>
                  <a:pt x="64141" y="157162"/>
                </a:cubicBezTo>
                <a:cubicBezTo>
                  <a:pt x="66998" y="155257"/>
                  <a:pt x="68903" y="152400"/>
                  <a:pt x="68903" y="145732"/>
                </a:cubicBezTo>
                <a:cubicBezTo>
                  <a:pt x="68903" y="120015"/>
                  <a:pt x="68903" y="94297"/>
                  <a:pt x="68903" y="68580"/>
                </a:cubicBezTo>
                <a:cubicBezTo>
                  <a:pt x="68903" y="42862"/>
                  <a:pt x="76523" y="34290"/>
                  <a:pt x="102241" y="34290"/>
                </a:cubicBezTo>
                <a:cubicBezTo>
                  <a:pt x="103193" y="34290"/>
                  <a:pt x="104146" y="34290"/>
                  <a:pt x="104146" y="34290"/>
                </a:cubicBezTo>
                <a:cubicBezTo>
                  <a:pt x="112718" y="34290"/>
                  <a:pt x="123196" y="37147"/>
                  <a:pt x="128911" y="33337"/>
                </a:cubicBezTo>
                <a:cubicBezTo>
                  <a:pt x="135578" y="28575"/>
                  <a:pt x="130816" y="18097"/>
                  <a:pt x="131768" y="9525"/>
                </a:cubicBezTo>
                <a:cubicBezTo>
                  <a:pt x="132721" y="2857"/>
                  <a:pt x="135578" y="0"/>
                  <a:pt x="141293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400" name="Graphic 1399">
            <a:extLst>
              <a:ext uri="{FF2B5EF4-FFF2-40B4-BE49-F238E27FC236}">
                <a16:creationId xmlns:a16="http://schemas.microsoft.com/office/drawing/2014/main" id="{0E2980EF-1EBA-4A5D-9A60-A2D3FEBADF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6290" y="2168589"/>
            <a:ext cx="3550412" cy="406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11315</TotalTime>
  <Words>119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50</cp:revision>
  <dcterms:created xsi:type="dcterms:W3CDTF">2018-02-18T19:39:47Z</dcterms:created>
  <dcterms:modified xsi:type="dcterms:W3CDTF">2021-04-16T09:02:56Z</dcterms:modified>
</cp:coreProperties>
</file>