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31" name="TextBox 1330">
            <a:extLst>
              <a:ext uri="{FF2B5EF4-FFF2-40B4-BE49-F238E27FC236}">
                <a16:creationId xmlns:a16="http://schemas.microsoft.com/office/drawing/2014/main" id="{C6FFE2C9-5A64-4CED-867C-5A9B4305BCF9}"/>
              </a:ext>
            </a:extLst>
          </p:cNvPr>
          <p:cNvSpPr txBox="1"/>
          <p:nvPr/>
        </p:nvSpPr>
        <p:spPr>
          <a:xfrm>
            <a:off x="706588" y="2981627"/>
            <a:ext cx="3244826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solidFill>
                  <a:schemeClr val="accent4"/>
                </a:solidFill>
                <a:cs typeface="Arial" pitchFamily="34" charset="0"/>
              </a:rPr>
              <a:t>L</a:t>
            </a:r>
            <a:r>
              <a:rPr lang="en-US" altLang="ko-KR" sz="1100" dirty="0">
                <a:solidFill>
                  <a:schemeClr val="accent4"/>
                </a:solidFill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solidFill>
                  <a:schemeClr val="accent4"/>
                </a:solidFill>
                <a:cs typeface="Arial" pitchFamily="34" charset="0"/>
              </a:rPr>
              <a:t>CU USU AGAM INTEGRE IMPEDIT.</a:t>
            </a:r>
            <a:endParaRPr lang="ko-KR" altLang="en-US" sz="11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32" name="TextBox 1331">
            <a:extLst>
              <a:ext uri="{FF2B5EF4-FFF2-40B4-BE49-F238E27FC236}">
                <a16:creationId xmlns:a16="http://schemas.microsoft.com/office/drawing/2014/main" id="{CA5DE2A0-5785-4DD4-A453-69E8B5C37B61}"/>
              </a:ext>
            </a:extLst>
          </p:cNvPr>
          <p:cNvSpPr txBox="1"/>
          <p:nvPr/>
        </p:nvSpPr>
        <p:spPr>
          <a:xfrm>
            <a:off x="706587" y="2220805"/>
            <a:ext cx="324482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L</a:t>
            </a:r>
            <a:r>
              <a:rPr lang="en-US" altLang="ko-KR" sz="2400" dirty="0"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cs typeface="Arial" pitchFamily="34" charset="0"/>
              </a:rPr>
              <a:t>DOLOR SIT AMET, 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333" name="TextBox 1332">
            <a:extLst>
              <a:ext uri="{FF2B5EF4-FFF2-40B4-BE49-F238E27FC236}">
                <a16:creationId xmlns:a16="http://schemas.microsoft.com/office/drawing/2014/main" id="{90F44A6B-82B3-4D65-AF1D-A2D91565EB18}"/>
              </a:ext>
            </a:extLst>
          </p:cNvPr>
          <p:cNvSpPr txBox="1"/>
          <p:nvPr/>
        </p:nvSpPr>
        <p:spPr>
          <a:xfrm>
            <a:off x="706587" y="3511928"/>
            <a:ext cx="32448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Easy to change colors, photos and Text. Get a modern PowerPoint  Presentation that is beautifully designed.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Easy to change colors, photos and Text. Get a modern PowerPoint  Presentation that is beautifully designed.</a:t>
            </a:r>
          </a:p>
        </p:txBody>
      </p:sp>
      <p:sp>
        <p:nvSpPr>
          <p:cNvPr id="1334" name="TextBox 1333">
            <a:extLst>
              <a:ext uri="{FF2B5EF4-FFF2-40B4-BE49-F238E27FC236}">
                <a16:creationId xmlns:a16="http://schemas.microsoft.com/office/drawing/2014/main" id="{314525FD-C76C-4EB0-9157-0FC740D7DE96}"/>
              </a:ext>
            </a:extLst>
          </p:cNvPr>
          <p:cNvSpPr txBox="1"/>
          <p:nvPr/>
        </p:nvSpPr>
        <p:spPr>
          <a:xfrm>
            <a:off x="9025496" y="1697585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cs typeface="Arial" pitchFamily="34" charset="0"/>
              </a:rPr>
              <a:t>85</a:t>
            </a:r>
            <a:r>
              <a:rPr lang="en-US" altLang="ko-KR" b="1" dirty="0">
                <a:cs typeface="Arial" pitchFamily="34" charset="0"/>
              </a:rPr>
              <a:t>%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1335" name="Text Placeholder 12">
            <a:extLst>
              <a:ext uri="{FF2B5EF4-FFF2-40B4-BE49-F238E27FC236}">
                <a16:creationId xmlns:a16="http://schemas.microsoft.com/office/drawing/2014/main" id="{011155F8-2097-45A1-A295-25F0A188627F}"/>
              </a:ext>
            </a:extLst>
          </p:cNvPr>
          <p:cNvSpPr txBox="1">
            <a:spLocks/>
          </p:cNvSpPr>
          <p:nvPr/>
        </p:nvSpPr>
        <p:spPr>
          <a:xfrm>
            <a:off x="9025496" y="2109975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36" name="TextBox 1335">
            <a:extLst>
              <a:ext uri="{FF2B5EF4-FFF2-40B4-BE49-F238E27FC236}">
                <a16:creationId xmlns:a16="http://schemas.microsoft.com/office/drawing/2014/main" id="{752BE38A-BB91-4E36-BBC1-C84971F434A5}"/>
              </a:ext>
            </a:extLst>
          </p:cNvPr>
          <p:cNvSpPr txBox="1"/>
          <p:nvPr/>
        </p:nvSpPr>
        <p:spPr>
          <a:xfrm>
            <a:off x="9025496" y="2602084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cs typeface="Arial" pitchFamily="34" charset="0"/>
              </a:rPr>
              <a:t>70</a:t>
            </a:r>
            <a:r>
              <a:rPr lang="en-US" altLang="ko-KR" b="1" dirty="0">
                <a:cs typeface="Arial" pitchFamily="34" charset="0"/>
              </a:rPr>
              <a:t>%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1337" name="Text Placeholder 12">
            <a:extLst>
              <a:ext uri="{FF2B5EF4-FFF2-40B4-BE49-F238E27FC236}">
                <a16:creationId xmlns:a16="http://schemas.microsoft.com/office/drawing/2014/main" id="{88F668D8-D60F-4393-9299-42E97846C4C5}"/>
              </a:ext>
            </a:extLst>
          </p:cNvPr>
          <p:cNvSpPr txBox="1">
            <a:spLocks/>
          </p:cNvSpPr>
          <p:nvPr/>
        </p:nvSpPr>
        <p:spPr>
          <a:xfrm>
            <a:off x="9025496" y="3014474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38" name="TextBox 1337">
            <a:extLst>
              <a:ext uri="{FF2B5EF4-FFF2-40B4-BE49-F238E27FC236}">
                <a16:creationId xmlns:a16="http://schemas.microsoft.com/office/drawing/2014/main" id="{2CEEEDA4-E8C3-47F1-A54E-612339DD71AF}"/>
              </a:ext>
            </a:extLst>
          </p:cNvPr>
          <p:cNvSpPr txBox="1"/>
          <p:nvPr/>
        </p:nvSpPr>
        <p:spPr>
          <a:xfrm>
            <a:off x="9025496" y="3506583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cs typeface="Arial" pitchFamily="34" charset="0"/>
              </a:rPr>
              <a:t>65</a:t>
            </a:r>
            <a:r>
              <a:rPr lang="en-US" altLang="ko-KR" b="1" dirty="0">
                <a:cs typeface="Arial" pitchFamily="34" charset="0"/>
              </a:rPr>
              <a:t>%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1339" name="Text Placeholder 12">
            <a:extLst>
              <a:ext uri="{FF2B5EF4-FFF2-40B4-BE49-F238E27FC236}">
                <a16:creationId xmlns:a16="http://schemas.microsoft.com/office/drawing/2014/main" id="{A684E5E7-D025-4F98-B147-0922C0FCB0E1}"/>
              </a:ext>
            </a:extLst>
          </p:cNvPr>
          <p:cNvSpPr txBox="1">
            <a:spLocks/>
          </p:cNvSpPr>
          <p:nvPr/>
        </p:nvSpPr>
        <p:spPr>
          <a:xfrm>
            <a:off x="9025496" y="3918973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40" name="TextBox 1339">
            <a:extLst>
              <a:ext uri="{FF2B5EF4-FFF2-40B4-BE49-F238E27FC236}">
                <a16:creationId xmlns:a16="http://schemas.microsoft.com/office/drawing/2014/main" id="{FD40714C-64B3-4E53-9330-DED1C9396507}"/>
              </a:ext>
            </a:extLst>
          </p:cNvPr>
          <p:cNvSpPr txBox="1"/>
          <p:nvPr/>
        </p:nvSpPr>
        <p:spPr>
          <a:xfrm>
            <a:off x="9025496" y="4411082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cs typeface="Arial" pitchFamily="34" charset="0"/>
              </a:rPr>
              <a:t>55</a:t>
            </a:r>
            <a:r>
              <a:rPr lang="en-US" altLang="ko-KR" b="1" dirty="0">
                <a:cs typeface="Arial" pitchFamily="34" charset="0"/>
              </a:rPr>
              <a:t>%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1341" name="Text Placeholder 12">
            <a:extLst>
              <a:ext uri="{FF2B5EF4-FFF2-40B4-BE49-F238E27FC236}">
                <a16:creationId xmlns:a16="http://schemas.microsoft.com/office/drawing/2014/main" id="{8DB54EB6-9913-4B24-BFEC-78397B1439CF}"/>
              </a:ext>
            </a:extLst>
          </p:cNvPr>
          <p:cNvSpPr txBox="1">
            <a:spLocks/>
          </p:cNvSpPr>
          <p:nvPr/>
        </p:nvSpPr>
        <p:spPr>
          <a:xfrm>
            <a:off x="9025496" y="4823472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42" name="TextBox 1341">
            <a:extLst>
              <a:ext uri="{FF2B5EF4-FFF2-40B4-BE49-F238E27FC236}">
                <a16:creationId xmlns:a16="http://schemas.microsoft.com/office/drawing/2014/main" id="{CE5ECF66-6265-4F6A-95E7-557499881A64}"/>
              </a:ext>
            </a:extLst>
          </p:cNvPr>
          <p:cNvSpPr txBox="1"/>
          <p:nvPr/>
        </p:nvSpPr>
        <p:spPr>
          <a:xfrm>
            <a:off x="9025496" y="531558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cs typeface="Arial" pitchFamily="34" charset="0"/>
              </a:rPr>
              <a:t>42</a:t>
            </a:r>
            <a:r>
              <a:rPr lang="en-US" altLang="ko-KR" b="1" dirty="0">
                <a:cs typeface="Arial" pitchFamily="34" charset="0"/>
              </a:rPr>
              <a:t>%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1343" name="Text Placeholder 12">
            <a:extLst>
              <a:ext uri="{FF2B5EF4-FFF2-40B4-BE49-F238E27FC236}">
                <a16:creationId xmlns:a16="http://schemas.microsoft.com/office/drawing/2014/main" id="{EA4EC9DA-A27B-4B5C-9035-B9630AFD1212}"/>
              </a:ext>
            </a:extLst>
          </p:cNvPr>
          <p:cNvSpPr txBox="1">
            <a:spLocks/>
          </p:cNvSpPr>
          <p:nvPr/>
        </p:nvSpPr>
        <p:spPr>
          <a:xfrm>
            <a:off x="9025496" y="5727970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grpSp>
        <p:nvGrpSpPr>
          <p:cNvPr id="1354" name="Group 1353">
            <a:extLst>
              <a:ext uri="{FF2B5EF4-FFF2-40B4-BE49-F238E27FC236}">
                <a16:creationId xmlns:a16="http://schemas.microsoft.com/office/drawing/2014/main" id="{C3EBB63F-B73D-45C7-9970-4DD6D4E3C51C}"/>
              </a:ext>
            </a:extLst>
          </p:cNvPr>
          <p:cNvGrpSpPr/>
          <p:nvPr/>
        </p:nvGrpSpPr>
        <p:grpSpPr>
          <a:xfrm>
            <a:off x="4345663" y="1932247"/>
            <a:ext cx="4074014" cy="4115578"/>
            <a:chOff x="4125134" y="1377620"/>
            <a:chExt cx="4478858" cy="4524552"/>
          </a:xfrm>
        </p:grpSpPr>
        <p:grpSp>
          <p:nvGrpSpPr>
            <p:cNvPr id="1344" name="Group 1343">
              <a:extLst>
                <a:ext uri="{FF2B5EF4-FFF2-40B4-BE49-F238E27FC236}">
                  <a16:creationId xmlns:a16="http://schemas.microsoft.com/office/drawing/2014/main" id="{70D2616F-F96C-47E0-83AC-82CB10C94C80}"/>
                </a:ext>
              </a:extLst>
            </p:cNvPr>
            <p:cNvGrpSpPr/>
            <p:nvPr/>
          </p:nvGrpSpPr>
          <p:grpSpPr>
            <a:xfrm>
              <a:off x="4742150" y="1377620"/>
              <a:ext cx="3244826" cy="2909139"/>
              <a:chOff x="4794869" y="2803448"/>
              <a:chExt cx="2781228" cy="2493501"/>
            </a:xfrm>
          </p:grpSpPr>
          <p:sp>
            <p:nvSpPr>
              <p:cNvPr id="1345" name="Freeform: Shape 1344">
                <a:extLst>
                  <a:ext uri="{FF2B5EF4-FFF2-40B4-BE49-F238E27FC236}">
                    <a16:creationId xmlns:a16="http://schemas.microsoft.com/office/drawing/2014/main" id="{ABE9D0CA-37F3-4FF7-905A-67D9DA619154}"/>
                  </a:ext>
                </a:extLst>
              </p:cNvPr>
              <p:cNvSpPr/>
              <p:nvPr/>
            </p:nvSpPr>
            <p:spPr>
              <a:xfrm>
                <a:off x="5190891" y="3445703"/>
                <a:ext cx="1873170" cy="1692747"/>
              </a:xfrm>
              <a:custGeom>
                <a:avLst/>
                <a:gdLst>
                  <a:gd name="connsiteX0" fmla="*/ 1663345 w 1873170"/>
                  <a:gd name="connsiteY0" fmla="*/ 829592 h 1692747"/>
                  <a:gd name="connsiteX1" fmla="*/ 1782942 w 1873170"/>
                  <a:gd name="connsiteY1" fmla="*/ 932506 h 1692747"/>
                  <a:gd name="connsiteX2" fmla="*/ 1697795 w 1873170"/>
                  <a:gd name="connsiteY2" fmla="*/ 1086336 h 1692747"/>
                  <a:gd name="connsiteX3" fmla="*/ 1727910 w 1873170"/>
                  <a:gd name="connsiteY3" fmla="*/ 1113202 h 1692747"/>
                  <a:gd name="connsiteX4" fmla="*/ 1802442 w 1873170"/>
                  <a:gd name="connsiteY4" fmla="*/ 1237999 h 1692747"/>
                  <a:gd name="connsiteX5" fmla="*/ 1873074 w 1873170"/>
                  <a:gd name="connsiteY5" fmla="*/ 1564074 h 1692747"/>
                  <a:gd name="connsiteX6" fmla="*/ 1873074 w 1873170"/>
                  <a:gd name="connsiteY6" fmla="*/ 1577724 h 1692747"/>
                  <a:gd name="connsiteX7" fmla="*/ 1731593 w 1873170"/>
                  <a:gd name="connsiteY7" fmla="*/ 1577724 h 1692747"/>
                  <a:gd name="connsiteX8" fmla="*/ 1731593 w 1873170"/>
                  <a:gd name="connsiteY8" fmla="*/ 1692747 h 1692747"/>
                  <a:gd name="connsiteX9" fmla="*/ 1577114 w 1873170"/>
                  <a:gd name="connsiteY9" fmla="*/ 1692747 h 1692747"/>
                  <a:gd name="connsiteX10" fmla="*/ 1577114 w 1873170"/>
                  <a:gd name="connsiteY10" fmla="*/ 1578374 h 1692747"/>
                  <a:gd name="connsiteX11" fmla="*/ 1436934 w 1873170"/>
                  <a:gd name="connsiteY11" fmla="*/ 1578374 h 1692747"/>
                  <a:gd name="connsiteX12" fmla="*/ 1437151 w 1873170"/>
                  <a:gd name="connsiteY12" fmla="*/ 1526809 h 1692747"/>
                  <a:gd name="connsiteX13" fmla="*/ 1512332 w 1873170"/>
                  <a:gd name="connsiteY13" fmla="*/ 1222616 h 1692747"/>
                  <a:gd name="connsiteX14" fmla="*/ 1570614 w 1873170"/>
                  <a:gd name="connsiteY14" fmla="*/ 1124251 h 1692747"/>
                  <a:gd name="connsiteX15" fmla="*/ 1609830 w 1873170"/>
                  <a:gd name="connsiteY15" fmla="*/ 1085686 h 1692747"/>
                  <a:gd name="connsiteX16" fmla="*/ 1531398 w 1873170"/>
                  <a:gd name="connsiteY16" fmla="*/ 1008988 h 1692747"/>
                  <a:gd name="connsiteX17" fmla="*/ 1527499 w 1873170"/>
                  <a:gd name="connsiteY17" fmla="*/ 925140 h 1692747"/>
                  <a:gd name="connsiteX18" fmla="*/ 1663345 w 1873170"/>
                  <a:gd name="connsiteY18" fmla="*/ 829592 h 1692747"/>
                  <a:gd name="connsiteX19" fmla="*/ 231945 w 1873170"/>
                  <a:gd name="connsiteY19" fmla="*/ 502840 h 1692747"/>
                  <a:gd name="connsiteX20" fmla="*/ 364243 w 1873170"/>
                  <a:gd name="connsiteY20" fmla="*/ 561365 h 1692747"/>
                  <a:gd name="connsiteX21" fmla="*/ 311378 w 1873170"/>
                  <a:gd name="connsiteY21" fmla="*/ 843458 h 1692747"/>
                  <a:gd name="connsiteX22" fmla="*/ 352760 w 1873170"/>
                  <a:gd name="connsiteY22" fmla="*/ 859925 h 1692747"/>
                  <a:gd name="connsiteX23" fmla="*/ 416892 w 1873170"/>
                  <a:gd name="connsiteY23" fmla="*/ 917990 h 1692747"/>
                  <a:gd name="connsiteX24" fmla="*/ 418842 w 1873170"/>
                  <a:gd name="connsiteY24" fmla="*/ 931639 h 1692747"/>
                  <a:gd name="connsiteX25" fmla="*/ 355360 w 1873170"/>
                  <a:gd name="connsiteY25" fmla="*/ 1196400 h 1692747"/>
                  <a:gd name="connsiteX26" fmla="*/ 338894 w 1873170"/>
                  <a:gd name="connsiteY26" fmla="*/ 1406561 h 1692747"/>
                  <a:gd name="connsiteX27" fmla="*/ 339327 w 1873170"/>
                  <a:gd name="connsiteY27" fmla="*/ 1413278 h 1692747"/>
                  <a:gd name="connsiteX28" fmla="*/ 407142 w 1873170"/>
                  <a:gd name="connsiteY28" fmla="*/ 1413278 h 1692747"/>
                  <a:gd name="connsiteX29" fmla="*/ 402376 w 1873170"/>
                  <a:gd name="connsiteY29" fmla="*/ 1424328 h 1692747"/>
                  <a:gd name="connsiteX30" fmla="*/ 351894 w 1873170"/>
                  <a:gd name="connsiteY30" fmla="*/ 1503625 h 1692747"/>
                  <a:gd name="connsiteX31" fmla="*/ 346044 w 1873170"/>
                  <a:gd name="connsiteY31" fmla="*/ 1516842 h 1692747"/>
                  <a:gd name="connsiteX32" fmla="*/ 345833 w 1873170"/>
                  <a:gd name="connsiteY32" fmla="*/ 1692747 h 1692747"/>
                  <a:gd name="connsiteX33" fmla="*/ 117464 w 1873170"/>
                  <a:gd name="connsiteY33" fmla="*/ 1692747 h 1692747"/>
                  <a:gd name="connsiteX34" fmla="*/ 117249 w 1873170"/>
                  <a:gd name="connsiteY34" fmla="*/ 1518575 h 1692747"/>
                  <a:gd name="connsiteX35" fmla="*/ 113999 w 1873170"/>
                  <a:gd name="connsiteY35" fmla="*/ 1506659 h 1692747"/>
                  <a:gd name="connsiteX36" fmla="*/ 23001 w 1873170"/>
                  <a:gd name="connsiteY36" fmla="*/ 1317297 h 1692747"/>
                  <a:gd name="connsiteX37" fmla="*/ 7402 w 1873170"/>
                  <a:gd name="connsiteY37" fmla="*/ 1028270 h 1692747"/>
                  <a:gd name="connsiteX38" fmla="*/ 36651 w 1873170"/>
                  <a:gd name="connsiteY38" fmla="*/ 933590 h 1692747"/>
                  <a:gd name="connsiteX39" fmla="*/ 143465 w 1873170"/>
                  <a:gd name="connsiteY39" fmla="*/ 846708 h 1692747"/>
                  <a:gd name="connsiteX40" fmla="*/ 152998 w 1873170"/>
                  <a:gd name="connsiteY40" fmla="*/ 843892 h 1692747"/>
                  <a:gd name="connsiteX41" fmla="*/ 99483 w 1873170"/>
                  <a:gd name="connsiteY41" fmla="*/ 560498 h 1692747"/>
                  <a:gd name="connsiteX42" fmla="*/ 231945 w 1873170"/>
                  <a:gd name="connsiteY42" fmla="*/ 502840 h 1692747"/>
                  <a:gd name="connsiteX43" fmla="*/ 715018 w 1873170"/>
                  <a:gd name="connsiteY43" fmla="*/ 141258 h 1692747"/>
                  <a:gd name="connsiteX44" fmla="*/ 947062 w 1873170"/>
                  <a:gd name="connsiteY44" fmla="*/ 325421 h 1692747"/>
                  <a:gd name="connsiteX45" fmla="*/ 795616 w 1873170"/>
                  <a:gd name="connsiteY45" fmla="*/ 606647 h 1692747"/>
                  <a:gd name="connsiteX46" fmla="*/ 840032 w 1873170"/>
                  <a:gd name="connsiteY46" fmla="*/ 655829 h 1692747"/>
                  <a:gd name="connsiteX47" fmla="*/ 951612 w 1873170"/>
                  <a:gd name="connsiteY47" fmla="*/ 853858 h 1692747"/>
                  <a:gd name="connsiteX48" fmla="*/ 1049327 w 1873170"/>
                  <a:gd name="connsiteY48" fmla="*/ 1224133 h 1692747"/>
                  <a:gd name="connsiteX49" fmla="*/ 1062543 w 1873170"/>
                  <a:gd name="connsiteY49" fmla="*/ 1374929 h 1692747"/>
                  <a:gd name="connsiteX50" fmla="*/ 1062543 w 1873170"/>
                  <a:gd name="connsiteY50" fmla="*/ 1387062 h 1692747"/>
                  <a:gd name="connsiteX51" fmla="*/ 841115 w 1873170"/>
                  <a:gd name="connsiteY51" fmla="*/ 1387062 h 1692747"/>
                  <a:gd name="connsiteX52" fmla="*/ 841115 w 1873170"/>
                  <a:gd name="connsiteY52" fmla="*/ 1692747 h 1692747"/>
                  <a:gd name="connsiteX53" fmla="*/ 586538 w 1873170"/>
                  <a:gd name="connsiteY53" fmla="*/ 1692747 h 1692747"/>
                  <a:gd name="connsiteX54" fmla="*/ 586538 w 1873170"/>
                  <a:gd name="connsiteY54" fmla="*/ 1387712 h 1692747"/>
                  <a:gd name="connsiteX55" fmla="*/ 364027 w 1873170"/>
                  <a:gd name="connsiteY55" fmla="*/ 1387712 h 1692747"/>
                  <a:gd name="connsiteX56" fmla="*/ 367493 w 1873170"/>
                  <a:gd name="connsiteY56" fmla="*/ 1315130 h 1692747"/>
                  <a:gd name="connsiteX57" fmla="*/ 423392 w 1873170"/>
                  <a:gd name="connsiteY57" fmla="*/ 1008121 h 1692747"/>
                  <a:gd name="connsiteX58" fmla="*/ 534106 w 1873170"/>
                  <a:gd name="connsiteY58" fmla="*/ 732961 h 1692747"/>
                  <a:gd name="connsiteX59" fmla="*/ 633987 w 1873170"/>
                  <a:gd name="connsiteY59" fmla="*/ 610331 h 1692747"/>
                  <a:gd name="connsiteX60" fmla="*/ 635720 w 1873170"/>
                  <a:gd name="connsiteY60" fmla="*/ 607731 h 1692747"/>
                  <a:gd name="connsiteX61" fmla="*/ 480591 w 1873170"/>
                  <a:gd name="connsiteY61" fmla="*/ 326287 h 1692747"/>
                  <a:gd name="connsiteX62" fmla="*/ 715018 w 1873170"/>
                  <a:gd name="connsiteY62" fmla="*/ 141258 h 1692747"/>
                  <a:gd name="connsiteX63" fmla="*/ 1244755 w 1873170"/>
                  <a:gd name="connsiteY63" fmla="*/ 429 h 1692747"/>
                  <a:gd name="connsiteX64" fmla="*/ 1466400 w 1873170"/>
                  <a:gd name="connsiteY64" fmla="*/ 186758 h 1692747"/>
                  <a:gd name="connsiteX65" fmla="*/ 1335103 w 1873170"/>
                  <a:gd name="connsiteY65" fmla="*/ 467767 h 1692747"/>
                  <a:gd name="connsiteX66" fmla="*/ 1338570 w 1873170"/>
                  <a:gd name="connsiteY66" fmla="*/ 469934 h 1692747"/>
                  <a:gd name="connsiteX67" fmla="*/ 1516882 w 1873170"/>
                  <a:gd name="connsiteY67" fmla="*/ 643263 h 1692747"/>
                  <a:gd name="connsiteX68" fmla="*/ 1545048 w 1873170"/>
                  <a:gd name="connsiteY68" fmla="*/ 840642 h 1692747"/>
                  <a:gd name="connsiteX69" fmla="*/ 1540931 w 1873170"/>
                  <a:gd name="connsiteY69" fmla="*/ 851042 h 1692747"/>
                  <a:gd name="connsiteX70" fmla="*/ 1524249 w 1873170"/>
                  <a:gd name="connsiteY70" fmla="*/ 1051237 h 1692747"/>
                  <a:gd name="connsiteX71" fmla="*/ 1526632 w 1873170"/>
                  <a:gd name="connsiteY71" fmla="*/ 1060986 h 1692747"/>
                  <a:gd name="connsiteX72" fmla="*/ 1425884 w 1873170"/>
                  <a:gd name="connsiteY72" fmla="*/ 1329646 h 1692747"/>
                  <a:gd name="connsiteX73" fmla="*/ 1389702 w 1873170"/>
                  <a:gd name="connsiteY73" fmla="*/ 1378179 h 1692747"/>
                  <a:gd name="connsiteX74" fmla="*/ 1384935 w 1873170"/>
                  <a:gd name="connsiteY74" fmla="*/ 1389445 h 1692747"/>
                  <a:gd name="connsiteX75" fmla="*/ 1384723 w 1873170"/>
                  <a:gd name="connsiteY75" fmla="*/ 1692747 h 1692747"/>
                  <a:gd name="connsiteX76" fmla="*/ 1070559 w 1873170"/>
                  <a:gd name="connsiteY76" fmla="*/ 1692747 h 1692747"/>
                  <a:gd name="connsiteX77" fmla="*/ 1070559 w 1873170"/>
                  <a:gd name="connsiteY77" fmla="*/ 1415228 h 1692747"/>
                  <a:gd name="connsiteX78" fmla="*/ 1088109 w 1873170"/>
                  <a:gd name="connsiteY78" fmla="*/ 1413494 h 1692747"/>
                  <a:gd name="connsiteX79" fmla="*/ 1087893 w 1873170"/>
                  <a:gd name="connsiteY79" fmla="*/ 1346546 h 1692747"/>
                  <a:gd name="connsiteX80" fmla="*/ 1035027 w 1873170"/>
                  <a:gd name="connsiteY80" fmla="*/ 1022637 h 1692747"/>
                  <a:gd name="connsiteX81" fmla="*/ 921930 w 1873170"/>
                  <a:gd name="connsiteY81" fmla="*/ 729928 h 1692747"/>
                  <a:gd name="connsiteX82" fmla="*/ 919546 w 1873170"/>
                  <a:gd name="connsiteY82" fmla="*/ 720828 h 1692747"/>
                  <a:gd name="connsiteX83" fmla="*/ 977612 w 1873170"/>
                  <a:gd name="connsiteY83" fmla="*/ 562882 h 1692747"/>
                  <a:gd name="connsiteX84" fmla="*/ 1112375 w 1873170"/>
                  <a:gd name="connsiteY84" fmla="*/ 471017 h 1692747"/>
                  <a:gd name="connsiteX85" fmla="*/ 1121475 w 1873170"/>
                  <a:gd name="connsiteY85" fmla="*/ 468417 h 1692747"/>
                  <a:gd name="connsiteX86" fmla="*/ 999061 w 1873170"/>
                  <a:gd name="connsiteY86" fmla="*/ 337554 h 1692747"/>
                  <a:gd name="connsiteX87" fmla="*/ 996895 w 1873170"/>
                  <a:gd name="connsiteY87" fmla="*/ 159892 h 1692747"/>
                  <a:gd name="connsiteX88" fmla="*/ 1244755 w 1873170"/>
                  <a:gd name="connsiteY88" fmla="*/ 429 h 16927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873170" h="1692747">
                    <a:moveTo>
                      <a:pt x="1663345" y="829592"/>
                    </a:moveTo>
                    <a:cubicBezTo>
                      <a:pt x="1718594" y="832625"/>
                      <a:pt x="1770809" y="876391"/>
                      <a:pt x="1782942" y="932506"/>
                    </a:cubicBezTo>
                    <a:cubicBezTo>
                      <a:pt x="1795942" y="993605"/>
                      <a:pt x="1766909" y="1059253"/>
                      <a:pt x="1697795" y="1086336"/>
                    </a:cubicBezTo>
                    <a:cubicBezTo>
                      <a:pt x="1707977" y="1095219"/>
                      <a:pt x="1718811" y="1103452"/>
                      <a:pt x="1727910" y="1113202"/>
                    </a:cubicBezTo>
                    <a:cubicBezTo>
                      <a:pt x="1761926" y="1149168"/>
                      <a:pt x="1784026" y="1192716"/>
                      <a:pt x="1802442" y="1237999"/>
                    </a:cubicBezTo>
                    <a:cubicBezTo>
                      <a:pt x="1844907" y="1342429"/>
                      <a:pt x="1869173" y="1451193"/>
                      <a:pt x="1873074" y="1564074"/>
                    </a:cubicBezTo>
                    <a:cubicBezTo>
                      <a:pt x="1873290" y="1568407"/>
                      <a:pt x="1873074" y="1572524"/>
                      <a:pt x="1873074" y="1577724"/>
                    </a:cubicBezTo>
                    <a:cubicBezTo>
                      <a:pt x="1825408" y="1577724"/>
                      <a:pt x="1779043" y="1577724"/>
                      <a:pt x="1731593" y="1577724"/>
                    </a:cubicBezTo>
                    <a:lnTo>
                      <a:pt x="1731593" y="1692747"/>
                    </a:lnTo>
                    <a:lnTo>
                      <a:pt x="1577114" y="1692747"/>
                    </a:lnTo>
                    <a:lnTo>
                      <a:pt x="1577114" y="1578374"/>
                    </a:lnTo>
                    <a:cubicBezTo>
                      <a:pt x="1530532" y="1578374"/>
                      <a:pt x="1483733" y="1578374"/>
                      <a:pt x="1436934" y="1578374"/>
                    </a:cubicBezTo>
                    <a:cubicBezTo>
                      <a:pt x="1436934" y="1560391"/>
                      <a:pt x="1435634" y="1543491"/>
                      <a:pt x="1437151" y="1526809"/>
                    </a:cubicBezTo>
                    <a:cubicBezTo>
                      <a:pt x="1446034" y="1421511"/>
                      <a:pt x="1470083" y="1319680"/>
                      <a:pt x="1512332" y="1222616"/>
                    </a:cubicBezTo>
                    <a:cubicBezTo>
                      <a:pt x="1527715" y="1187517"/>
                      <a:pt x="1545481" y="1153501"/>
                      <a:pt x="1570614" y="1124251"/>
                    </a:cubicBezTo>
                    <a:cubicBezTo>
                      <a:pt x="1582531" y="1110385"/>
                      <a:pt x="1596613" y="1098469"/>
                      <a:pt x="1609830" y="1085686"/>
                    </a:cubicBezTo>
                    <a:cubicBezTo>
                      <a:pt x="1573864" y="1071603"/>
                      <a:pt x="1546348" y="1046687"/>
                      <a:pt x="1531398" y="1008988"/>
                    </a:cubicBezTo>
                    <a:cubicBezTo>
                      <a:pt x="1520565" y="981472"/>
                      <a:pt x="1519699" y="953522"/>
                      <a:pt x="1527499" y="925140"/>
                    </a:cubicBezTo>
                    <a:cubicBezTo>
                      <a:pt x="1542231" y="871408"/>
                      <a:pt x="1595097" y="825909"/>
                      <a:pt x="1663345" y="829592"/>
                    </a:cubicBezTo>
                    <a:close/>
                    <a:moveTo>
                      <a:pt x="231945" y="502840"/>
                    </a:moveTo>
                    <a:cubicBezTo>
                      <a:pt x="280125" y="502975"/>
                      <a:pt x="328278" y="522475"/>
                      <a:pt x="364243" y="561365"/>
                    </a:cubicBezTo>
                    <a:cubicBezTo>
                      <a:pt x="438125" y="641096"/>
                      <a:pt x="425342" y="787126"/>
                      <a:pt x="311378" y="843458"/>
                    </a:cubicBezTo>
                    <a:cubicBezTo>
                      <a:pt x="324811" y="848875"/>
                      <a:pt x="339327" y="853641"/>
                      <a:pt x="352760" y="859925"/>
                    </a:cubicBezTo>
                    <a:cubicBezTo>
                      <a:pt x="379843" y="872708"/>
                      <a:pt x="401076" y="892641"/>
                      <a:pt x="416892" y="917990"/>
                    </a:cubicBezTo>
                    <a:cubicBezTo>
                      <a:pt x="419059" y="921673"/>
                      <a:pt x="420142" y="927523"/>
                      <a:pt x="418842" y="931639"/>
                    </a:cubicBezTo>
                    <a:cubicBezTo>
                      <a:pt x="390892" y="1018304"/>
                      <a:pt x="369443" y="1106485"/>
                      <a:pt x="355360" y="1196400"/>
                    </a:cubicBezTo>
                    <a:cubicBezTo>
                      <a:pt x="344310" y="1265948"/>
                      <a:pt x="337377" y="1335929"/>
                      <a:pt x="338894" y="1406561"/>
                    </a:cubicBezTo>
                    <a:cubicBezTo>
                      <a:pt x="338894" y="1408295"/>
                      <a:pt x="339111" y="1410028"/>
                      <a:pt x="339327" y="1413278"/>
                    </a:cubicBezTo>
                    <a:cubicBezTo>
                      <a:pt x="361210" y="1413278"/>
                      <a:pt x="383093" y="1413278"/>
                      <a:pt x="407142" y="1413278"/>
                    </a:cubicBezTo>
                    <a:cubicBezTo>
                      <a:pt x="404975" y="1418261"/>
                      <a:pt x="404109" y="1421511"/>
                      <a:pt x="402376" y="1424328"/>
                    </a:cubicBezTo>
                    <a:cubicBezTo>
                      <a:pt x="385693" y="1450760"/>
                      <a:pt x="368576" y="1476976"/>
                      <a:pt x="351894" y="1503625"/>
                    </a:cubicBezTo>
                    <a:cubicBezTo>
                      <a:pt x="349293" y="1507742"/>
                      <a:pt x="346044" y="1512292"/>
                      <a:pt x="346044" y="1516842"/>
                    </a:cubicBezTo>
                    <a:lnTo>
                      <a:pt x="345833" y="1692747"/>
                    </a:lnTo>
                    <a:lnTo>
                      <a:pt x="117464" y="1692747"/>
                    </a:lnTo>
                    <a:lnTo>
                      <a:pt x="117249" y="1518575"/>
                    </a:lnTo>
                    <a:cubicBezTo>
                      <a:pt x="117249" y="1514459"/>
                      <a:pt x="116383" y="1509476"/>
                      <a:pt x="113999" y="1506659"/>
                    </a:cubicBezTo>
                    <a:cubicBezTo>
                      <a:pt x="66767" y="1451627"/>
                      <a:pt x="40118" y="1386412"/>
                      <a:pt x="23001" y="1317297"/>
                    </a:cubicBezTo>
                    <a:cubicBezTo>
                      <a:pt x="-615" y="1222183"/>
                      <a:pt x="-6464" y="1125551"/>
                      <a:pt x="7402" y="1028270"/>
                    </a:cubicBezTo>
                    <a:cubicBezTo>
                      <a:pt x="12168" y="995338"/>
                      <a:pt x="21051" y="963489"/>
                      <a:pt x="36651" y="933590"/>
                    </a:cubicBezTo>
                    <a:cubicBezTo>
                      <a:pt x="59834" y="889391"/>
                      <a:pt x="95367" y="860358"/>
                      <a:pt x="143465" y="846708"/>
                    </a:cubicBezTo>
                    <a:cubicBezTo>
                      <a:pt x="146499" y="845842"/>
                      <a:pt x="149532" y="844975"/>
                      <a:pt x="152998" y="843892"/>
                    </a:cubicBezTo>
                    <a:cubicBezTo>
                      <a:pt x="37518" y="787126"/>
                      <a:pt x="24518" y="640663"/>
                      <a:pt x="99483" y="560498"/>
                    </a:cubicBezTo>
                    <a:cubicBezTo>
                      <a:pt x="135557" y="521933"/>
                      <a:pt x="183764" y="502704"/>
                      <a:pt x="231945" y="502840"/>
                    </a:cubicBezTo>
                    <a:close/>
                    <a:moveTo>
                      <a:pt x="715018" y="141258"/>
                    </a:moveTo>
                    <a:cubicBezTo>
                      <a:pt x="824866" y="141475"/>
                      <a:pt x="921496" y="218173"/>
                      <a:pt x="947062" y="325421"/>
                    </a:cubicBezTo>
                    <a:cubicBezTo>
                      <a:pt x="974795" y="442635"/>
                      <a:pt x="910447" y="567648"/>
                      <a:pt x="795616" y="606647"/>
                    </a:cubicBezTo>
                    <a:cubicBezTo>
                      <a:pt x="809699" y="622247"/>
                      <a:pt x="825515" y="638496"/>
                      <a:pt x="840032" y="655829"/>
                    </a:cubicBezTo>
                    <a:cubicBezTo>
                      <a:pt x="889430" y="714978"/>
                      <a:pt x="923013" y="783010"/>
                      <a:pt x="951612" y="853858"/>
                    </a:cubicBezTo>
                    <a:cubicBezTo>
                      <a:pt x="999711" y="973022"/>
                      <a:pt x="1032210" y="1096736"/>
                      <a:pt x="1049327" y="1224133"/>
                    </a:cubicBezTo>
                    <a:cubicBezTo>
                      <a:pt x="1056043" y="1274181"/>
                      <a:pt x="1058426" y="1324663"/>
                      <a:pt x="1062543" y="1374929"/>
                    </a:cubicBezTo>
                    <a:cubicBezTo>
                      <a:pt x="1062760" y="1378395"/>
                      <a:pt x="1062543" y="1382078"/>
                      <a:pt x="1062543" y="1387062"/>
                    </a:cubicBezTo>
                    <a:cubicBezTo>
                      <a:pt x="988662" y="1387062"/>
                      <a:pt x="915430" y="1387062"/>
                      <a:pt x="841115" y="1387062"/>
                    </a:cubicBezTo>
                    <a:lnTo>
                      <a:pt x="841115" y="1692747"/>
                    </a:lnTo>
                    <a:lnTo>
                      <a:pt x="586538" y="1692747"/>
                    </a:lnTo>
                    <a:lnTo>
                      <a:pt x="586538" y="1387712"/>
                    </a:lnTo>
                    <a:cubicBezTo>
                      <a:pt x="513306" y="1387712"/>
                      <a:pt x="439425" y="1387712"/>
                      <a:pt x="364027" y="1387712"/>
                    </a:cubicBezTo>
                    <a:cubicBezTo>
                      <a:pt x="365110" y="1362362"/>
                      <a:pt x="365543" y="1338746"/>
                      <a:pt x="367493" y="1315130"/>
                    </a:cubicBezTo>
                    <a:cubicBezTo>
                      <a:pt x="375943" y="1210916"/>
                      <a:pt x="395009" y="1108652"/>
                      <a:pt x="423392" y="1008121"/>
                    </a:cubicBezTo>
                    <a:cubicBezTo>
                      <a:pt x="450475" y="912573"/>
                      <a:pt x="484057" y="819409"/>
                      <a:pt x="534106" y="732961"/>
                    </a:cubicBezTo>
                    <a:cubicBezTo>
                      <a:pt x="560755" y="686812"/>
                      <a:pt x="591304" y="643480"/>
                      <a:pt x="633987" y="610331"/>
                    </a:cubicBezTo>
                    <a:cubicBezTo>
                      <a:pt x="634853" y="609680"/>
                      <a:pt x="635070" y="608597"/>
                      <a:pt x="635720" y="607731"/>
                    </a:cubicBezTo>
                    <a:cubicBezTo>
                      <a:pt x="518073" y="568082"/>
                      <a:pt x="452858" y="443285"/>
                      <a:pt x="480591" y="326287"/>
                    </a:cubicBezTo>
                    <a:cubicBezTo>
                      <a:pt x="506373" y="216874"/>
                      <a:pt x="603221" y="141042"/>
                      <a:pt x="715018" y="141258"/>
                    </a:cubicBezTo>
                    <a:close/>
                    <a:moveTo>
                      <a:pt x="1244755" y="429"/>
                    </a:moveTo>
                    <a:cubicBezTo>
                      <a:pt x="1348753" y="6279"/>
                      <a:pt x="1440617" y="82977"/>
                      <a:pt x="1466400" y="186758"/>
                    </a:cubicBezTo>
                    <a:cubicBezTo>
                      <a:pt x="1492833" y="293355"/>
                      <a:pt x="1446251" y="411219"/>
                      <a:pt x="1335103" y="467767"/>
                    </a:cubicBezTo>
                    <a:cubicBezTo>
                      <a:pt x="1336403" y="468634"/>
                      <a:pt x="1337486" y="469717"/>
                      <a:pt x="1338570" y="469934"/>
                    </a:cubicBezTo>
                    <a:cubicBezTo>
                      <a:pt x="1431734" y="492900"/>
                      <a:pt x="1487633" y="554649"/>
                      <a:pt x="1516882" y="643263"/>
                    </a:cubicBezTo>
                    <a:cubicBezTo>
                      <a:pt x="1538115" y="707395"/>
                      <a:pt x="1543965" y="773693"/>
                      <a:pt x="1545048" y="840642"/>
                    </a:cubicBezTo>
                    <a:cubicBezTo>
                      <a:pt x="1545048" y="844108"/>
                      <a:pt x="1543315" y="848441"/>
                      <a:pt x="1540931" y="851042"/>
                    </a:cubicBezTo>
                    <a:cubicBezTo>
                      <a:pt x="1487633" y="911057"/>
                      <a:pt x="1481566" y="984505"/>
                      <a:pt x="1524249" y="1051237"/>
                    </a:cubicBezTo>
                    <a:cubicBezTo>
                      <a:pt x="1525982" y="1054053"/>
                      <a:pt x="1527282" y="1057953"/>
                      <a:pt x="1526632" y="1060986"/>
                    </a:cubicBezTo>
                    <a:cubicBezTo>
                      <a:pt x="1508432" y="1156317"/>
                      <a:pt x="1479400" y="1247532"/>
                      <a:pt x="1425884" y="1329646"/>
                    </a:cubicBezTo>
                    <a:cubicBezTo>
                      <a:pt x="1414835" y="1346546"/>
                      <a:pt x="1401618" y="1361929"/>
                      <a:pt x="1389702" y="1378179"/>
                    </a:cubicBezTo>
                    <a:cubicBezTo>
                      <a:pt x="1387319" y="1381429"/>
                      <a:pt x="1384935" y="1385545"/>
                      <a:pt x="1384935" y="1389445"/>
                    </a:cubicBezTo>
                    <a:lnTo>
                      <a:pt x="1384723" y="1692747"/>
                    </a:lnTo>
                    <a:lnTo>
                      <a:pt x="1070559" y="1692747"/>
                    </a:lnTo>
                    <a:lnTo>
                      <a:pt x="1070559" y="1415228"/>
                    </a:lnTo>
                    <a:cubicBezTo>
                      <a:pt x="1076626" y="1414578"/>
                      <a:pt x="1081826" y="1414144"/>
                      <a:pt x="1088109" y="1413494"/>
                    </a:cubicBezTo>
                    <a:cubicBezTo>
                      <a:pt x="1088109" y="1390962"/>
                      <a:pt x="1088976" y="1368862"/>
                      <a:pt x="1087893" y="1346546"/>
                    </a:cubicBezTo>
                    <a:cubicBezTo>
                      <a:pt x="1082476" y="1236699"/>
                      <a:pt x="1063626" y="1128801"/>
                      <a:pt x="1035027" y="1022637"/>
                    </a:cubicBezTo>
                    <a:cubicBezTo>
                      <a:pt x="1007728" y="921023"/>
                      <a:pt x="973062" y="822226"/>
                      <a:pt x="921930" y="729928"/>
                    </a:cubicBezTo>
                    <a:cubicBezTo>
                      <a:pt x="920413" y="727328"/>
                      <a:pt x="919113" y="723645"/>
                      <a:pt x="919546" y="720828"/>
                    </a:cubicBezTo>
                    <a:cubicBezTo>
                      <a:pt x="929079" y="664496"/>
                      <a:pt x="944463" y="610331"/>
                      <a:pt x="977612" y="562882"/>
                    </a:cubicBezTo>
                    <a:cubicBezTo>
                      <a:pt x="1010978" y="515216"/>
                      <a:pt x="1056910" y="485967"/>
                      <a:pt x="1112375" y="471017"/>
                    </a:cubicBezTo>
                    <a:cubicBezTo>
                      <a:pt x="1114759" y="470367"/>
                      <a:pt x="1116925" y="469717"/>
                      <a:pt x="1121475" y="468417"/>
                    </a:cubicBezTo>
                    <a:cubicBezTo>
                      <a:pt x="1063843" y="438735"/>
                      <a:pt x="1022461" y="396269"/>
                      <a:pt x="999061" y="337554"/>
                    </a:cubicBezTo>
                    <a:cubicBezTo>
                      <a:pt x="975662" y="278839"/>
                      <a:pt x="974795" y="219257"/>
                      <a:pt x="996895" y="159892"/>
                    </a:cubicBezTo>
                    <a:cubicBezTo>
                      <a:pt x="1035027" y="57411"/>
                      <a:pt x="1133608" y="-5855"/>
                      <a:pt x="1244755" y="42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0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46" name="Freeform: Shape 1345">
                <a:extLst>
                  <a:ext uri="{FF2B5EF4-FFF2-40B4-BE49-F238E27FC236}">
                    <a16:creationId xmlns:a16="http://schemas.microsoft.com/office/drawing/2014/main" id="{F4586443-9BC9-4197-B443-51830B608C8F}"/>
                  </a:ext>
                </a:extLst>
              </p:cNvPr>
              <p:cNvSpPr/>
              <p:nvPr/>
            </p:nvSpPr>
            <p:spPr>
              <a:xfrm>
                <a:off x="4794869" y="2803448"/>
                <a:ext cx="2781228" cy="2493501"/>
              </a:xfrm>
              <a:custGeom>
                <a:avLst/>
                <a:gdLst>
                  <a:gd name="connsiteX0" fmla="*/ 30116 w 2781228"/>
                  <a:gd name="connsiteY0" fmla="*/ 2210662 h 2493501"/>
                  <a:gd name="connsiteX1" fmla="*/ 131947 w 2781228"/>
                  <a:gd name="connsiteY1" fmla="*/ 2210879 h 2493501"/>
                  <a:gd name="connsiteX2" fmla="*/ 149713 w 2781228"/>
                  <a:gd name="connsiteY2" fmla="*/ 2228428 h 2493501"/>
                  <a:gd name="connsiteX3" fmla="*/ 150580 w 2781228"/>
                  <a:gd name="connsiteY3" fmla="*/ 2322676 h 2493501"/>
                  <a:gd name="connsiteX4" fmla="*/ 174413 w 2781228"/>
                  <a:gd name="connsiteY4" fmla="*/ 2346942 h 2493501"/>
                  <a:gd name="connsiteX5" fmla="*/ 279494 w 2781228"/>
                  <a:gd name="connsiteY5" fmla="*/ 2347159 h 2493501"/>
                  <a:gd name="connsiteX6" fmla="*/ 498321 w 2781228"/>
                  <a:gd name="connsiteY6" fmla="*/ 2347376 h 2493501"/>
                  <a:gd name="connsiteX7" fmla="*/ 513054 w 2781228"/>
                  <a:gd name="connsiteY7" fmla="*/ 2346726 h 2493501"/>
                  <a:gd name="connsiteX8" fmla="*/ 513488 w 2781228"/>
                  <a:gd name="connsiteY8" fmla="*/ 2336326 h 2493501"/>
                  <a:gd name="connsiteX9" fmla="*/ 513486 w 2781228"/>
                  <a:gd name="connsiteY9" fmla="*/ 2335002 h 2493501"/>
                  <a:gd name="connsiteX10" fmla="*/ 741855 w 2781228"/>
                  <a:gd name="connsiteY10" fmla="*/ 2335002 h 2493501"/>
                  <a:gd name="connsiteX11" fmla="*/ 741849 w 2781228"/>
                  <a:gd name="connsiteY11" fmla="*/ 2340009 h 2493501"/>
                  <a:gd name="connsiteX12" fmla="*/ 742499 w 2781228"/>
                  <a:gd name="connsiteY12" fmla="*/ 2346076 h 2493501"/>
                  <a:gd name="connsiteX13" fmla="*/ 982560 w 2781228"/>
                  <a:gd name="connsiteY13" fmla="*/ 2346076 h 2493501"/>
                  <a:gd name="connsiteX14" fmla="*/ 982560 w 2781228"/>
                  <a:gd name="connsiteY14" fmla="*/ 2335002 h 2493501"/>
                  <a:gd name="connsiteX15" fmla="*/ 1237137 w 2781228"/>
                  <a:gd name="connsiteY15" fmla="*/ 2335002 h 2493501"/>
                  <a:gd name="connsiteX16" fmla="*/ 1237137 w 2781228"/>
                  <a:gd name="connsiteY16" fmla="*/ 2346726 h 2493501"/>
                  <a:gd name="connsiteX17" fmla="*/ 1466581 w 2781228"/>
                  <a:gd name="connsiteY17" fmla="*/ 2346726 h 2493501"/>
                  <a:gd name="connsiteX18" fmla="*/ 1466581 w 2781228"/>
                  <a:gd name="connsiteY18" fmla="*/ 2335002 h 2493501"/>
                  <a:gd name="connsiteX19" fmla="*/ 1780745 w 2781228"/>
                  <a:gd name="connsiteY19" fmla="*/ 2335002 h 2493501"/>
                  <a:gd name="connsiteX20" fmla="*/ 1780740 w 2781228"/>
                  <a:gd name="connsiteY20" fmla="*/ 2341526 h 2493501"/>
                  <a:gd name="connsiteX21" fmla="*/ 1781391 w 2781228"/>
                  <a:gd name="connsiteY21" fmla="*/ 2346509 h 2493501"/>
                  <a:gd name="connsiteX22" fmla="*/ 1973136 w 2781228"/>
                  <a:gd name="connsiteY22" fmla="*/ 2346509 h 2493501"/>
                  <a:gd name="connsiteX23" fmla="*/ 1973136 w 2781228"/>
                  <a:gd name="connsiteY23" fmla="*/ 2335002 h 2493501"/>
                  <a:gd name="connsiteX24" fmla="*/ 2127615 w 2781228"/>
                  <a:gd name="connsiteY24" fmla="*/ 2335002 h 2493501"/>
                  <a:gd name="connsiteX25" fmla="*/ 2127615 w 2781228"/>
                  <a:gd name="connsiteY25" fmla="*/ 2347376 h 2493501"/>
                  <a:gd name="connsiteX26" fmla="*/ 2138882 w 2781228"/>
                  <a:gd name="connsiteY26" fmla="*/ 2347376 h 2493501"/>
                  <a:gd name="connsiteX27" fmla="*/ 2600371 w 2781228"/>
                  <a:gd name="connsiteY27" fmla="*/ 2347159 h 2493501"/>
                  <a:gd name="connsiteX28" fmla="*/ 2631570 w 2781228"/>
                  <a:gd name="connsiteY28" fmla="*/ 2315527 h 2493501"/>
                  <a:gd name="connsiteX29" fmla="*/ 2631787 w 2781228"/>
                  <a:gd name="connsiteY29" fmla="*/ 2229945 h 2493501"/>
                  <a:gd name="connsiteX30" fmla="*/ 2650203 w 2781228"/>
                  <a:gd name="connsiteY30" fmla="*/ 2211096 h 2493501"/>
                  <a:gd name="connsiteX31" fmla="*/ 2762867 w 2781228"/>
                  <a:gd name="connsiteY31" fmla="*/ 2211096 h 2493501"/>
                  <a:gd name="connsiteX32" fmla="*/ 2781066 w 2781228"/>
                  <a:gd name="connsiteY32" fmla="*/ 2228862 h 2493501"/>
                  <a:gd name="connsiteX33" fmla="*/ 2781066 w 2781228"/>
                  <a:gd name="connsiteY33" fmla="*/ 2474773 h 2493501"/>
                  <a:gd name="connsiteX34" fmla="*/ 2762000 w 2781228"/>
                  <a:gd name="connsiteY34" fmla="*/ 2493405 h 2493501"/>
                  <a:gd name="connsiteX35" fmla="*/ 2745751 w 2781228"/>
                  <a:gd name="connsiteY35" fmla="*/ 2493405 h 2493501"/>
                  <a:gd name="connsiteX36" fmla="*/ 35533 w 2781228"/>
                  <a:gd name="connsiteY36" fmla="*/ 2493405 h 2493501"/>
                  <a:gd name="connsiteX37" fmla="*/ 11700 w 2781228"/>
                  <a:gd name="connsiteY37" fmla="*/ 2492756 h 2493501"/>
                  <a:gd name="connsiteX38" fmla="*/ 1084 w 2781228"/>
                  <a:gd name="connsiteY38" fmla="*/ 2481923 h 2493501"/>
                  <a:gd name="connsiteX39" fmla="*/ 0 w 2781228"/>
                  <a:gd name="connsiteY39" fmla="*/ 2463506 h 2493501"/>
                  <a:gd name="connsiteX40" fmla="*/ 0 w 2781228"/>
                  <a:gd name="connsiteY40" fmla="*/ 2240345 h 2493501"/>
                  <a:gd name="connsiteX41" fmla="*/ 30116 w 2781228"/>
                  <a:gd name="connsiteY41" fmla="*/ 2210662 h 2493501"/>
                  <a:gd name="connsiteX42" fmla="*/ 556187 w 2781228"/>
                  <a:gd name="connsiteY42" fmla="*/ 185109 h 2493501"/>
                  <a:gd name="connsiteX43" fmla="*/ 716516 w 2781228"/>
                  <a:gd name="connsiteY43" fmla="*/ 185109 h 2493501"/>
                  <a:gd name="connsiteX44" fmla="*/ 757032 w 2781228"/>
                  <a:gd name="connsiteY44" fmla="*/ 227142 h 2493501"/>
                  <a:gd name="connsiteX45" fmla="*/ 757032 w 2781228"/>
                  <a:gd name="connsiteY45" fmla="*/ 423220 h 2493501"/>
                  <a:gd name="connsiteX46" fmla="*/ 737533 w 2781228"/>
                  <a:gd name="connsiteY46" fmla="*/ 467852 h 2493501"/>
                  <a:gd name="connsiteX47" fmla="*/ 576119 w 2781228"/>
                  <a:gd name="connsiteY47" fmla="*/ 613883 h 2493501"/>
                  <a:gd name="connsiteX48" fmla="*/ 516321 w 2781228"/>
                  <a:gd name="connsiteY48" fmla="*/ 610633 h 2493501"/>
                  <a:gd name="connsiteX49" fmla="*/ 510038 w 2781228"/>
                  <a:gd name="connsiteY49" fmla="*/ 587016 h 2493501"/>
                  <a:gd name="connsiteX50" fmla="*/ 515671 w 2781228"/>
                  <a:gd name="connsiteY50" fmla="*/ 221292 h 2493501"/>
                  <a:gd name="connsiteX51" fmla="*/ 556187 w 2781228"/>
                  <a:gd name="connsiteY51" fmla="*/ 185109 h 2493501"/>
                  <a:gd name="connsiteX52" fmla="*/ 1200583 w 2781228"/>
                  <a:gd name="connsiteY52" fmla="*/ 84400 h 2493501"/>
                  <a:gd name="connsiteX53" fmla="*/ 1231295 w 2781228"/>
                  <a:gd name="connsiteY53" fmla="*/ 98862 h 2493501"/>
                  <a:gd name="connsiteX54" fmla="*/ 1294127 w 2781228"/>
                  <a:gd name="connsiteY54" fmla="*/ 161694 h 2493501"/>
                  <a:gd name="connsiteX55" fmla="*/ 1293910 w 2781228"/>
                  <a:gd name="connsiteY55" fmla="*/ 222359 h 2493501"/>
                  <a:gd name="connsiteX56" fmla="*/ 248519 w 2781228"/>
                  <a:gd name="connsiteY56" fmla="*/ 1247384 h 2493501"/>
                  <a:gd name="connsiteX57" fmla="*/ 208653 w 2781228"/>
                  <a:gd name="connsiteY57" fmla="*/ 1263417 h 2493501"/>
                  <a:gd name="connsiteX58" fmla="*/ 56990 w 2781228"/>
                  <a:gd name="connsiteY58" fmla="*/ 1263201 h 2493501"/>
                  <a:gd name="connsiteX59" fmla="*/ 16041 w 2781228"/>
                  <a:gd name="connsiteY59" fmla="*/ 1231568 h 2493501"/>
                  <a:gd name="connsiteX60" fmla="*/ 27307 w 2781228"/>
                  <a:gd name="connsiteY60" fmla="*/ 1199502 h 2493501"/>
                  <a:gd name="connsiteX61" fmla="*/ 1169546 w 2781228"/>
                  <a:gd name="connsiteY61" fmla="*/ 98862 h 2493501"/>
                  <a:gd name="connsiteX62" fmla="*/ 1200583 w 2781228"/>
                  <a:gd name="connsiteY62" fmla="*/ 84400 h 2493501"/>
                  <a:gd name="connsiteX63" fmla="*/ 1274612 w 2781228"/>
                  <a:gd name="connsiteY63" fmla="*/ 1381 h 2493501"/>
                  <a:gd name="connsiteX64" fmla="*/ 1490190 w 2781228"/>
                  <a:gd name="connsiteY64" fmla="*/ 68546 h 2493501"/>
                  <a:gd name="connsiteX65" fmla="*/ 1514889 w 2781228"/>
                  <a:gd name="connsiteY65" fmla="*/ 83062 h 2493501"/>
                  <a:gd name="connsiteX66" fmla="*/ 2635895 w 2781228"/>
                  <a:gd name="connsiteY66" fmla="*/ 1173736 h 2493501"/>
                  <a:gd name="connsiteX67" fmla="*/ 2650628 w 2781228"/>
                  <a:gd name="connsiteY67" fmla="*/ 1211435 h 2493501"/>
                  <a:gd name="connsiteX68" fmla="*/ 2609029 w 2781228"/>
                  <a:gd name="connsiteY68" fmla="*/ 1242634 h 2493501"/>
                  <a:gd name="connsiteX69" fmla="*/ 2469282 w 2781228"/>
                  <a:gd name="connsiteY69" fmla="*/ 1242634 h 2493501"/>
                  <a:gd name="connsiteX70" fmla="*/ 2422050 w 2781228"/>
                  <a:gd name="connsiteY70" fmla="*/ 1223568 h 2493501"/>
                  <a:gd name="connsiteX71" fmla="*/ 1244062 w 2781228"/>
                  <a:gd name="connsiteY71" fmla="*/ 65729 h 2493501"/>
                  <a:gd name="connsiteX72" fmla="*/ 1239512 w 2781228"/>
                  <a:gd name="connsiteY72" fmla="*/ 12647 h 2493501"/>
                  <a:gd name="connsiteX73" fmla="*/ 1274612 w 2781228"/>
                  <a:gd name="connsiteY73" fmla="*/ 1381 h 2493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2781228" h="2493501">
                    <a:moveTo>
                      <a:pt x="30116" y="2210662"/>
                    </a:moveTo>
                    <a:cubicBezTo>
                      <a:pt x="64132" y="2210662"/>
                      <a:pt x="97931" y="2210662"/>
                      <a:pt x="131947" y="2210879"/>
                    </a:cubicBezTo>
                    <a:cubicBezTo>
                      <a:pt x="147547" y="2211096"/>
                      <a:pt x="149280" y="2212829"/>
                      <a:pt x="149713" y="2228428"/>
                    </a:cubicBezTo>
                    <a:cubicBezTo>
                      <a:pt x="150363" y="2259845"/>
                      <a:pt x="150363" y="2291260"/>
                      <a:pt x="150580" y="2322676"/>
                    </a:cubicBezTo>
                    <a:cubicBezTo>
                      <a:pt x="150797" y="2343259"/>
                      <a:pt x="153830" y="2346726"/>
                      <a:pt x="174413" y="2346942"/>
                    </a:cubicBezTo>
                    <a:cubicBezTo>
                      <a:pt x="209512" y="2347376"/>
                      <a:pt x="244394" y="2347159"/>
                      <a:pt x="279494" y="2347159"/>
                    </a:cubicBezTo>
                    <a:cubicBezTo>
                      <a:pt x="352508" y="2347159"/>
                      <a:pt x="425307" y="2347376"/>
                      <a:pt x="498321" y="2347376"/>
                    </a:cubicBezTo>
                    <a:cubicBezTo>
                      <a:pt x="503521" y="2346726"/>
                      <a:pt x="507638" y="2346726"/>
                      <a:pt x="513054" y="2346726"/>
                    </a:cubicBezTo>
                    <a:cubicBezTo>
                      <a:pt x="513271" y="2342176"/>
                      <a:pt x="513488" y="2339359"/>
                      <a:pt x="513488" y="2336326"/>
                    </a:cubicBezTo>
                    <a:lnTo>
                      <a:pt x="513486" y="2335002"/>
                    </a:lnTo>
                    <a:lnTo>
                      <a:pt x="741855" y="2335002"/>
                    </a:lnTo>
                    <a:lnTo>
                      <a:pt x="741849" y="2340009"/>
                    </a:lnTo>
                    <a:cubicBezTo>
                      <a:pt x="741849" y="2341742"/>
                      <a:pt x="742282" y="2343476"/>
                      <a:pt x="742499" y="2346076"/>
                    </a:cubicBezTo>
                    <a:cubicBezTo>
                      <a:pt x="822447" y="2346076"/>
                      <a:pt x="902179" y="2346076"/>
                      <a:pt x="982560" y="2346076"/>
                    </a:cubicBezTo>
                    <a:lnTo>
                      <a:pt x="982560" y="2335002"/>
                    </a:lnTo>
                    <a:lnTo>
                      <a:pt x="1237137" y="2335002"/>
                    </a:lnTo>
                    <a:lnTo>
                      <a:pt x="1237137" y="2346726"/>
                    </a:lnTo>
                    <a:cubicBezTo>
                      <a:pt x="1313619" y="2346726"/>
                      <a:pt x="1389667" y="2346726"/>
                      <a:pt x="1466581" y="2346726"/>
                    </a:cubicBezTo>
                    <a:lnTo>
                      <a:pt x="1466581" y="2335002"/>
                    </a:lnTo>
                    <a:lnTo>
                      <a:pt x="1780745" y="2335002"/>
                    </a:lnTo>
                    <a:lnTo>
                      <a:pt x="1780740" y="2341526"/>
                    </a:lnTo>
                    <a:cubicBezTo>
                      <a:pt x="1780740" y="2342826"/>
                      <a:pt x="1781174" y="2344343"/>
                      <a:pt x="1781391" y="2346509"/>
                    </a:cubicBezTo>
                    <a:cubicBezTo>
                      <a:pt x="1845306" y="2346509"/>
                      <a:pt x="1909004" y="2346509"/>
                      <a:pt x="1973136" y="2346509"/>
                    </a:cubicBezTo>
                    <a:lnTo>
                      <a:pt x="1973136" y="2335002"/>
                    </a:lnTo>
                    <a:lnTo>
                      <a:pt x="2127615" y="2335002"/>
                    </a:lnTo>
                    <a:lnTo>
                      <a:pt x="2127615" y="2347376"/>
                    </a:lnTo>
                    <a:cubicBezTo>
                      <a:pt x="2131299" y="2347376"/>
                      <a:pt x="2135199" y="2347376"/>
                      <a:pt x="2138882" y="2347376"/>
                    </a:cubicBezTo>
                    <a:cubicBezTo>
                      <a:pt x="2292712" y="2347376"/>
                      <a:pt x="2446541" y="2347159"/>
                      <a:pt x="2600371" y="2347159"/>
                    </a:cubicBezTo>
                    <a:cubicBezTo>
                      <a:pt x="2629403" y="2347159"/>
                      <a:pt x="2631353" y="2344776"/>
                      <a:pt x="2631570" y="2315527"/>
                    </a:cubicBezTo>
                    <a:cubicBezTo>
                      <a:pt x="2631570" y="2286927"/>
                      <a:pt x="2631570" y="2258544"/>
                      <a:pt x="2631787" y="2229945"/>
                    </a:cubicBezTo>
                    <a:cubicBezTo>
                      <a:pt x="2632003" y="2213262"/>
                      <a:pt x="2633737" y="2211312"/>
                      <a:pt x="2650203" y="2211096"/>
                    </a:cubicBezTo>
                    <a:cubicBezTo>
                      <a:pt x="2687685" y="2210879"/>
                      <a:pt x="2725384" y="2210879"/>
                      <a:pt x="2762867" y="2211096"/>
                    </a:cubicBezTo>
                    <a:cubicBezTo>
                      <a:pt x="2779117" y="2211312"/>
                      <a:pt x="2781066" y="2213046"/>
                      <a:pt x="2781066" y="2228862"/>
                    </a:cubicBezTo>
                    <a:cubicBezTo>
                      <a:pt x="2781283" y="2310760"/>
                      <a:pt x="2781283" y="2392658"/>
                      <a:pt x="2781066" y="2474773"/>
                    </a:cubicBezTo>
                    <a:cubicBezTo>
                      <a:pt x="2781066" y="2490806"/>
                      <a:pt x="2778250" y="2492972"/>
                      <a:pt x="2762000" y="2493405"/>
                    </a:cubicBezTo>
                    <a:cubicBezTo>
                      <a:pt x="2756584" y="2493622"/>
                      <a:pt x="2751167" y="2493405"/>
                      <a:pt x="2745751" y="2493405"/>
                    </a:cubicBezTo>
                    <a:cubicBezTo>
                      <a:pt x="1842273" y="2493405"/>
                      <a:pt x="938794" y="2493405"/>
                      <a:pt x="35533" y="2493405"/>
                    </a:cubicBezTo>
                    <a:cubicBezTo>
                      <a:pt x="27516" y="2493405"/>
                      <a:pt x="19717" y="2493189"/>
                      <a:pt x="11700" y="2492756"/>
                    </a:cubicBezTo>
                    <a:cubicBezTo>
                      <a:pt x="5200" y="2492322"/>
                      <a:pt x="1084" y="2489289"/>
                      <a:pt x="1084" y="2481923"/>
                    </a:cubicBezTo>
                    <a:cubicBezTo>
                      <a:pt x="1084" y="2475856"/>
                      <a:pt x="0" y="2469789"/>
                      <a:pt x="0" y="2463506"/>
                    </a:cubicBezTo>
                    <a:cubicBezTo>
                      <a:pt x="0" y="2389191"/>
                      <a:pt x="0" y="2314660"/>
                      <a:pt x="0" y="2240345"/>
                    </a:cubicBezTo>
                    <a:cubicBezTo>
                      <a:pt x="0" y="2210879"/>
                      <a:pt x="0" y="2210662"/>
                      <a:pt x="30116" y="2210662"/>
                    </a:cubicBezTo>
                    <a:close/>
                    <a:moveTo>
                      <a:pt x="556187" y="185109"/>
                    </a:moveTo>
                    <a:cubicBezTo>
                      <a:pt x="609702" y="184676"/>
                      <a:pt x="663001" y="184676"/>
                      <a:pt x="716516" y="185109"/>
                    </a:cubicBezTo>
                    <a:cubicBezTo>
                      <a:pt x="742083" y="185326"/>
                      <a:pt x="756816" y="200925"/>
                      <a:pt x="757032" y="227142"/>
                    </a:cubicBezTo>
                    <a:cubicBezTo>
                      <a:pt x="757249" y="260724"/>
                      <a:pt x="756816" y="391371"/>
                      <a:pt x="757032" y="423220"/>
                    </a:cubicBezTo>
                    <a:cubicBezTo>
                      <a:pt x="757249" y="441203"/>
                      <a:pt x="751399" y="455503"/>
                      <a:pt x="737533" y="467852"/>
                    </a:cubicBezTo>
                    <a:cubicBezTo>
                      <a:pt x="683367" y="516168"/>
                      <a:pt x="629852" y="565134"/>
                      <a:pt x="576119" y="613883"/>
                    </a:cubicBezTo>
                    <a:cubicBezTo>
                      <a:pt x="555970" y="632082"/>
                      <a:pt x="528671" y="630999"/>
                      <a:pt x="516321" y="610633"/>
                    </a:cubicBezTo>
                    <a:cubicBezTo>
                      <a:pt x="512204" y="603916"/>
                      <a:pt x="510038" y="595033"/>
                      <a:pt x="510038" y="587016"/>
                    </a:cubicBezTo>
                    <a:cubicBezTo>
                      <a:pt x="510688" y="506852"/>
                      <a:pt x="515021" y="226925"/>
                      <a:pt x="515671" y="221292"/>
                    </a:cubicBezTo>
                    <a:cubicBezTo>
                      <a:pt x="518921" y="197242"/>
                      <a:pt x="531921" y="185326"/>
                      <a:pt x="556187" y="185109"/>
                    </a:cubicBezTo>
                    <a:close/>
                    <a:moveTo>
                      <a:pt x="1200583" y="84400"/>
                    </a:moveTo>
                    <a:cubicBezTo>
                      <a:pt x="1211091" y="84400"/>
                      <a:pt x="1221545" y="89221"/>
                      <a:pt x="1231295" y="98862"/>
                    </a:cubicBezTo>
                    <a:cubicBezTo>
                      <a:pt x="1252311" y="119662"/>
                      <a:pt x="1273328" y="140678"/>
                      <a:pt x="1294127" y="161694"/>
                    </a:cubicBezTo>
                    <a:cubicBezTo>
                      <a:pt x="1313410" y="181194"/>
                      <a:pt x="1313410" y="203293"/>
                      <a:pt x="1293910" y="222359"/>
                    </a:cubicBezTo>
                    <a:cubicBezTo>
                      <a:pt x="1133581" y="379655"/>
                      <a:pt x="365949" y="1132121"/>
                      <a:pt x="248519" y="1247384"/>
                    </a:cubicBezTo>
                    <a:cubicBezTo>
                      <a:pt x="237252" y="1258434"/>
                      <a:pt x="224036" y="1263417"/>
                      <a:pt x="208653" y="1263417"/>
                    </a:cubicBezTo>
                    <a:cubicBezTo>
                      <a:pt x="183737" y="1263201"/>
                      <a:pt x="82556" y="1263417"/>
                      <a:pt x="56990" y="1263201"/>
                    </a:cubicBezTo>
                    <a:cubicBezTo>
                      <a:pt x="33157" y="1262984"/>
                      <a:pt x="20157" y="1253018"/>
                      <a:pt x="16041" y="1231568"/>
                    </a:cubicBezTo>
                    <a:cubicBezTo>
                      <a:pt x="13657" y="1219002"/>
                      <a:pt x="18207" y="1208169"/>
                      <a:pt x="27307" y="1199502"/>
                    </a:cubicBezTo>
                    <a:cubicBezTo>
                      <a:pt x="157304" y="1074272"/>
                      <a:pt x="1082882" y="182277"/>
                      <a:pt x="1169546" y="98862"/>
                    </a:cubicBezTo>
                    <a:cubicBezTo>
                      <a:pt x="1179513" y="89221"/>
                      <a:pt x="1190075" y="84400"/>
                      <a:pt x="1200583" y="84400"/>
                    </a:cubicBezTo>
                    <a:close/>
                    <a:moveTo>
                      <a:pt x="1274612" y="1381"/>
                    </a:moveTo>
                    <a:cubicBezTo>
                      <a:pt x="1320327" y="14814"/>
                      <a:pt x="1464190" y="59446"/>
                      <a:pt x="1490190" y="68546"/>
                    </a:cubicBezTo>
                    <a:cubicBezTo>
                      <a:pt x="1499073" y="71579"/>
                      <a:pt x="1508172" y="76562"/>
                      <a:pt x="1514889" y="83062"/>
                    </a:cubicBezTo>
                    <a:cubicBezTo>
                      <a:pt x="1573604" y="139611"/>
                      <a:pt x="2598412" y="1137337"/>
                      <a:pt x="2635895" y="1173736"/>
                    </a:cubicBezTo>
                    <a:cubicBezTo>
                      <a:pt x="2646511" y="1184136"/>
                      <a:pt x="2653228" y="1196052"/>
                      <a:pt x="2650628" y="1211435"/>
                    </a:cubicBezTo>
                    <a:cubicBezTo>
                      <a:pt x="2646945" y="1232018"/>
                      <a:pt x="2633078" y="1242418"/>
                      <a:pt x="2609029" y="1242634"/>
                    </a:cubicBezTo>
                    <a:cubicBezTo>
                      <a:pt x="2584546" y="1242634"/>
                      <a:pt x="2491382" y="1242201"/>
                      <a:pt x="2469282" y="1242634"/>
                    </a:cubicBezTo>
                    <a:cubicBezTo>
                      <a:pt x="2450650" y="1242851"/>
                      <a:pt x="2435700" y="1237001"/>
                      <a:pt x="2422050" y="1223568"/>
                    </a:cubicBezTo>
                    <a:cubicBezTo>
                      <a:pt x="2316319" y="1118921"/>
                      <a:pt x="1302994" y="124011"/>
                      <a:pt x="1244062" y="65729"/>
                    </a:cubicBezTo>
                    <a:cubicBezTo>
                      <a:pt x="1227379" y="49263"/>
                      <a:pt x="1225645" y="28464"/>
                      <a:pt x="1239512" y="12647"/>
                    </a:cubicBezTo>
                    <a:cubicBezTo>
                      <a:pt x="1248829" y="2031"/>
                      <a:pt x="1261178" y="-2519"/>
                      <a:pt x="1274612" y="138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0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347" name="Graphic 50">
              <a:extLst>
                <a:ext uri="{FF2B5EF4-FFF2-40B4-BE49-F238E27FC236}">
                  <a16:creationId xmlns:a16="http://schemas.microsoft.com/office/drawing/2014/main" id="{7C749C4B-669C-4E24-B570-FEC0BCC4C38D}"/>
                </a:ext>
              </a:extLst>
            </p:cNvPr>
            <p:cNvGrpSpPr/>
            <p:nvPr/>
          </p:nvGrpSpPr>
          <p:grpSpPr>
            <a:xfrm>
              <a:off x="4125134" y="3137878"/>
              <a:ext cx="4478858" cy="2764294"/>
              <a:chOff x="540152" y="0"/>
              <a:chExt cx="11111696" cy="6858000"/>
            </a:xfrm>
          </p:grpSpPr>
          <p:sp>
            <p:nvSpPr>
              <p:cNvPr id="1348" name="Freeform: Shape 1347">
                <a:extLst>
                  <a:ext uri="{FF2B5EF4-FFF2-40B4-BE49-F238E27FC236}">
                    <a16:creationId xmlns:a16="http://schemas.microsoft.com/office/drawing/2014/main" id="{8261C281-1D7A-448D-A0CA-B74291D073E5}"/>
                  </a:ext>
                </a:extLst>
              </p:cNvPr>
              <p:cNvSpPr/>
              <p:nvPr/>
            </p:nvSpPr>
            <p:spPr>
              <a:xfrm>
                <a:off x="539284" y="334673"/>
                <a:ext cx="11111696" cy="6519441"/>
              </a:xfrm>
              <a:custGeom>
                <a:avLst/>
                <a:gdLst>
                  <a:gd name="connsiteX0" fmla="*/ 868 w 11111696"/>
                  <a:gd name="connsiteY0" fmla="*/ 2278312 h 6519440"/>
                  <a:gd name="connsiteX1" fmla="*/ 203136 w 11111696"/>
                  <a:gd name="connsiteY1" fmla="*/ 1715783 h 6519440"/>
                  <a:gd name="connsiteX2" fmla="*/ 279529 w 11111696"/>
                  <a:gd name="connsiteY2" fmla="*/ 1364202 h 6519440"/>
                  <a:gd name="connsiteX3" fmla="*/ 589441 w 11111696"/>
                  <a:gd name="connsiteY3" fmla="*/ 451827 h 6519440"/>
                  <a:gd name="connsiteX4" fmla="*/ 748303 w 11111696"/>
                  <a:gd name="connsiteY4" fmla="*/ 194001 h 6519440"/>
                  <a:gd name="connsiteX5" fmla="*/ 800389 w 11111696"/>
                  <a:gd name="connsiteY5" fmla="*/ 119344 h 6519440"/>
                  <a:gd name="connsiteX6" fmla="*/ 1267428 w 11111696"/>
                  <a:gd name="connsiteY6" fmla="*/ 120213 h 6519440"/>
                  <a:gd name="connsiteX7" fmla="*/ 1363787 w 11111696"/>
                  <a:gd name="connsiteY7" fmla="*/ 479606 h 6519440"/>
                  <a:gd name="connsiteX8" fmla="*/ 1258747 w 11111696"/>
                  <a:gd name="connsiteY8" fmla="*/ 889350 h 6519440"/>
                  <a:gd name="connsiteX9" fmla="*/ 1108565 w 11111696"/>
                  <a:gd name="connsiteY9" fmla="*/ 1276524 h 6519440"/>
                  <a:gd name="connsiteX10" fmla="*/ 1107697 w 11111696"/>
                  <a:gd name="connsiteY10" fmla="*/ 1336422 h 6519440"/>
                  <a:gd name="connsiteX11" fmla="*/ 1154575 w 11111696"/>
                  <a:gd name="connsiteY11" fmla="*/ 1568205 h 6519440"/>
                  <a:gd name="connsiteX12" fmla="*/ 1118114 w 11111696"/>
                  <a:gd name="connsiteY12" fmla="*/ 2051738 h 6519440"/>
                  <a:gd name="connsiteX13" fmla="*/ 1119851 w 11111696"/>
                  <a:gd name="connsiteY13" fmla="*/ 2089066 h 6519440"/>
                  <a:gd name="connsiteX14" fmla="*/ 1164992 w 11111696"/>
                  <a:gd name="connsiteY14" fmla="*/ 2378144 h 6519440"/>
                  <a:gd name="connsiteX15" fmla="*/ 1146762 w 11111696"/>
                  <a:gd name="connsiteY15" fmla="*/ 2705418 h 6519440"/>
                  <a:gd name="connsiteX16" fmla="*/ 952307 w 11111696"/>
                  <a:gd name="connsiteY16" fmla="*/ 2724516 h 6519440"/>
                  <a:gd name="connsiteX17" fmla="*/ 628505 w 11111696"/>
                  <a:gd name="connsiteY17" fmla="*/ 2905082 h 6519440"/>
                  <a:gd name="connsiteX18" fmla="*/ 613748 w 11111696"/>
                  <a:gd name="connsiteY18" fmla="*/ 3375592 h 6519440"/>
                  <a:gd name="connsiteX19" fmla="*/ 825564 w 11111696"/>
                  <a:gd name="connsiteY19" fmla="*/ 3616925 h 6519440"/>
                  <a:gd name="connsiteX20" fmla="*/ 1476640 w 11111696"/>
                  <a:gd name="connsiteY20" fmla="*/ 4320955 h 6519440"/>
                  <a:gd name="connsiteX21" fmla="*/ 1629426 w 11111696"/>
                  <a:gd name="connsiteY21" fmla="*/ 4461587 h 6519440"/>
                  <a:gd name="connsiteX22" fmla="*/ 1604251 w 11111696"/>
                  <a:gd name="connsiteY22" fmla="*/ 4279286 h 6519440"/>
                  <a:gd name="connsiteX23" fmla="*/ 1154575 w 11111696"/>
                  <a:gd name="connsiteY23" fmla="*/ 3733250 h 6519440"/>
                  <a:gd name="connsiteX24" fmla="*/ 1132004 w 11111696"/>
                  <a:gd name="connsiteY24" fmla="*/ 3703735 h 6519440"/>
                  <a:gd name="connsiteX25" fmla="*/ 1507024 w 11111696"/>
                  <a:gd name="connsiteY25" fmla="*/ 3391218 h 6519440"/>
                  <a:gd name="connsiteX26" fmla="*/ 1214474 w 11111696"/>
                  <a:gd name="connsiteY26" fmla="*/ 3062208 h 6519440"/>
                  <a:gd name="connsiteX27" fmla="*/ 990504 w 11111696"/>
                  <a:gd name="connsiteY27" fmla="*/ 2984947 h 6519440"/>
                  <a:gd name="connsiteX28" fmla="*/ 756984 w 11111696"/>
                  <a:gd name="connsiteY28" fmla="*/ 2998836 h 6519440"/>
                  <a:gd name="connsiteX29" fmla="*/ 728337 w 11111696"/>
                  <a:gd name="connsiteY29" fmla="*/ 2998836 h 6519440"/>
                  <a:gd name="connsiteX30" fmla="*/ 903693 w 11111696"/>
                  <a:gd name="connsiteY30" fmla="*/ 2852996 h 6519440"/>
                  <a:gd name="connsiteX31" fmla="*/ 1895933 w 11111696"/>
                  <a:gd name="connsiteY31" fmla="*/ 3119502 h 6519440"/>
                  <a:gd name="connsiteX32" fmla="*/ 2350818 w 11111696"/>
                  <a:gd name="connsiteY32" fmla="*/ 3541400 h 6519440"/>
                  <a:gd name="connsiteX33" fmla="*/ 3461120 w 11111696"/>
                  <a:gd name="connsiteY33" fmla="*/ 4076150 h 6519440"/>
                  <a:gd name="connsiteX34" fmla="*/ 4204215 w 11111696"/>
                  <a:gd name="connsiteY34" fmla="*/ 4199420 h 6519440"/>
                  <a:gd name="connsiteX35" fmla="*/ 4797128 w 11111696"/>
                  <a:gd name="connsiteY35" fmla="*/ 4380854 h 6519440"/>
                  <a:gd name="connsiteX36" fmla="*/ 5547167 w 11111696"/>
                  <a:gd name="connsiteY36" fmla="*/ 5298437 h 6519440"/>
                  <a:gd name="connsiteX37" fmla="*/ 5552376 w 11111696"/>
                  <a:gd name="connsiteY37" fmla="*/ 5314931 h 6519440"/>
                  <a:gd name="connsiteX38" fmla="*/ 5551508 w 11111696"/>
                  <a:gd name="connsiteY38" fmla="*/ 5314931 h 6519440"/>
                  <a:gd name="connsiteX39" fmla="*/ 5694745 w 11111696"/>
                  <a:gd name="connsiteY39" fmla="*/ 4991997 h 6519440"/>
                  <a:gd name="connsiteX40" fmla="*/ 6482112 w 11111696"/>
                  <a:gd name="connsiteY40" fmla="*/ 4307065 h 6519440"/>
                  <a:gd name="connsiteX41" fmla="*/ 7007313 w 11111696"/>
                  <a:gd name="connsiteY41" fmla="*/ 4182927 h 6519440"/>
                  <a:gd name="connsiteX42" fmla="*/ 7820724 w 11111696"/>
                  <a:gd name="connsiteY42" fmla="*/ 4036217 h 6519440"/>
                  <a:gd name="connsiteX43" fmla="*/ 8847688 w 11111696"/>
                  <a:gd name="connsiteY43" fmla="*/ 3467611 h 6519440"/>
                  <a:gd name="connsiteX44" fmla="*/ 9281738 w 11111696"/>
                  <a:gd name="connsiteY44" fmla="*/ 3067416 h 6519440"/>
                  <a:gd name="connsiteX45" fmla="*/ 10059557 w 11111696"/>
                  <a:gd name="connsiteY45" fmla="*/ 2833897 h 6519440"/>
                  <a:gd name="connsiteX46" fmla="*/ 10259220 w 11111696"/>
                  <a:gd name="connsiteY46" fmla="*/ 2869489 h 6519440"/>
                  <a:gd name="connsiteX47" fmla="*/ 10385095 w 11111696"/>
                  <a:gd name="connsiteY47" fmla="*/ 2996232 h 6519440"/>
                  <a:gd name="connsiteX48" fmla="*/ 10144631 w 11111696"/>
                  <a:gd name="connsiteY48" fmla="*/ 2983211 h 6519440"/>
                  <a:gd name="connsiteX49" fmla="*/ 9840796 w 11111696"/>
                  <a:gd name="connsiteY49" fmla="*/ 3119502 h 6519440"/>
                  <a:gd name="connsiteX50" fmla="*/ 9607276 w 11111696"/>
                  <a:gd name="connsiteY50" fmla="*/ 3390350 h 6519440"/>
                  <a:gd name="connsiteX51" fmla="*/ 9982297 w 11111696"/>
                  <a:gd name="connsiteY51" fmla="*/ 3702867 h 6519440"/>
                  <a:gd name="connsiteX52" fmla="*/ 9796523 w 11111696"/>
                  <a:gd name="connsiteY52" fmla="*/ 3929441 h 6519440"/>
                  <a:gd name="connsiteX53" fmla="*/ 9507445 w 11111696"/>
                  <a:gd name="connsiteY53" fmla="*/ 4281022 h 6519440"/>
                  <a:gd name="connsiteX54" fmla="*/ 9484874 w 11111696"/>
                  <a:gd name="connsiteY54" fmla="*/ 4459851 h 6519440"/>
                  <a:gd name="connsiteX55" fmla="*/ 9637660 w 11111696"/>
                  <a:gd name="connsiteY55" fmla="*/ 4319218 h 6519440"/>
                  <a:gd name="connsiteX56" fmla="*/ 10358184 w 11111696"/>
                  <a:gd name="connsiteY56" fmla="*/ 3537927 h 6519440"/>
                  <a:gd name="connsiteX57" fmla="*/ 10484926 w 11111696"/>
                  <a:gd name="connsiteY57" fmla="*/ 3394691 h 6519440"/>
                  <a:gd name="connsiteX58" fmla="*/ 10426764 w 11111696"/>
                  <a:gd name="connsiteY58" fmla="*/ 2847787 h 6519440"/>
                  <a:gd name="connsiteX59" fmla="*/ 9999659 w 11111696"/>
                  <a:gd name="connsiteY59" fmla="*/ 2710627 h 6519440"/>
                  <a:gd name="connsiteX60" fmla="*/ 9968406 w 11111696"/>
                  <a:gd name="connsiteY60" fmla="*/ 2710627 h 6519440"/>
                  <a:gd name="connsiteX61" fmla="*/ 9992713 w 11111696"/>
                  <a:gd name="connsiteY61" fmla="*/ 2087330 h 6519440"/>
                  <a:gd name="connsiteX62" fmla="*/ 9981428 w 11111696"/>
                  <a:gd name="connsiteY62" fmla="*/ 1938885 h 6519440"/>
                  <a:gd name="connsiteX63" fmla="*/ 9976219 w 11111696"/>
                  <a:gd name="connsiteY63" fmla="*/ 1430177 h 6519440"/>
                  <a:gd name="connsiteX64" fmla="*/ 9991846 w 11111696"/>
                  <a:gd name="connsiteY64" fmla="*/ 1376355 h 6519440"/>
                  <a:gd name="connsiteX65" fmla="*/ 9985768 w 11111696"/>
                  <a:gd name="connsiteY65" fmla="*/ 1223569 h 6519440"/>
                  <a:gd name="connsiteX66" fmla="*/ 9790445 w 11111696"/>
                  <a:gd name="connsiteY66" fmla="*/ 665380 h 6519440"/>
                  <a:gd name="connsiteX67" fmla="*/ 9744437 w 11111696"/>
                  <a:gd name="connsiteY67" fmla="*/ 376302 h 6519440"/>
                  <a:gd name="connsiteX68" fmla="*/ 9945836 w 11111696"/>
                  <a:gd name="connsiteY68" fmla="*/ 38611 h 6519440"/>
                  <a:gd name="connsiteX69" fmla="*/ 10257484 w 11111696"/>
                  <a:gd name="connsiteY69" fmla="*/ 65522 h 6519440"/>
                  <a:gd name="connsiteX70" fmla="*/ 10344294 w 11111696"/>
                  <a:gd name="connsiteY70" fmla="*/ 161013 h 6519440"/>
                  <a:gd name="connsiteX71" fmla="*/ 10609065 w 11111696"/>
                  <a:gd name="connsiteY71" fmla="*/ 582042 h 6519440"/>
                  <a:gd name="connsiteX72" fmla="*/ 10838244 w 11111696"/>
                  <a:gd name="connsiteY72" fmla="*/ 1442331 h 6519440"/>
                  <a:gd name="connsiteX73" fmla="*/ 10900747 w 11111696"/>
                  <a:gd name="connsiteY73" fmla="*/ 1692344 h 6519440"/>
                  <a:gd name="connsiteX74" fmla="*/ 10964119 w 11111696"/>
                  <a:gd name="connsiteY74" fmla="*/ 1839053 h 6519440"/>
                  <a:gd name="connsiteX75" fmla="*/ 11112564 w 11111696"/>
                  <a:gd name="connsiteY75" fmla="*/ 2279181 h 6519440"/>
                  <a:gd name="connsiteX76" fmla="*/ 11112564 w 11111696"/>
                  <a:gd name="connsiteY76" fmla="*/ 2617740 h 6519440"/>
                  <a:gd name="connsiteX77" fmla="*/ 11105619 w 11111696"/>
                  <a:gd name="connsiteY77" fmla="*/ 2655936 h 6519440"/>
                  <a:gd name="connsiteX78" fmla="*/ 11066554 w 11111696"/>
                  <a:gd name="connsiteY78" fmla="*/ 3104745 h 6519440"/>
                  <a:gd name="connsiteX79" fmla="*/ 10958042 w 11111696"/>
                  <a:gd name="connsiteY79" fmla="*/ 4199420 h 6519440"/>
                  <a:gd name="connsiteX80" fmla="*/ 10656811 w 11111696"/>
                  <a:gd name="connsiteY80" fmla="*/ 4801883 h 6519440"/>
                  <a:gd name="connsiteX81" fmla="*/ 9862498 w 11111696"/>
                  <a:gd name="connsiteY81" fmla="*/ 5303645 h 6519440"/>
                  <a:gd name="connsiteX82" fmla="*/ 8548193 w 11111696"/>
                  <a:gd name="connsiteY82" fmla="*/ 5717730 h 6519440"/>
                  <a:gd name="connsiteX83" fmla="*/ 8345058 w 11111696"/>
                  <a:gd name="connsiteY83" fmla="*/ 5775024 h 6519440"/>
                  <a:gd name="connsiteX84" fmla="*/ 8019520 w 11111696"/>
                  <a:gd name="connsiteY84" fmla="*/ 6054553 h 6519440"/>
                  <a:gd name="connsiteX85" fmla="*/ 7743464 w 11111696"/>
                  <a:gd name="connsiteY85" fmla="*/ 6524196 h 6519440"/>
                  <a:gd name="connsiteX86" fmla="*/ 7344137 w 11111696"/>
                  <a:gd name="connsiteY86" fmla="*/ 6524196 h 6519440"/>
                  <a:gd name="connsiteX87" fmla="*/ 7297259 w 11111696"/>
                  <a:gd name="connsiteY87" fmla="*/ 6518987 h 6519440"/>
                  <a:gd name="connsiteX88" fmla="*/ 6164387 w 11111696"/>
                  <a:gd name="connsiteY88" fmla="*/ 6506834 h 6519440"/>
                  <a:gd name="connsiteX89" fmla="*/ 5717315 w 11111696"/>
                  <a:gd name="connsiteY89" fmla="*/ 6499021 h 6519440"/>
                  <a:gd name="connsiteX90" fmla="*/ 5679987 w 11111696"/>
                  <a:gd name="connsiteY90" fmla="*/ 6476450 h 6519440"/>
                  <a:gd name="connsiteX91" fmla="*/ 5581891 w 11111696"/>
                  <a:gd name="connsiteY91" fmla="*/ 5966875 h 6519440"/>
                  <a:gd name="connsiteX92" fmla="*/ 5560189 w 11111696"/>
                  <a:gd name="connsiteY92" fmla="*/ 5794123 h 6519440"/>
                  <a:gd name="connsiteX93" fmla="*/ 5548035 w 11111696"/>
                  <a:gd name="connsiteY93" fmla="*/ 5808012 h 6519440"/>
                  <a:gd name="connsiteX94" fmla="*/ 5436918 w 11111696"/>
                  <a:gd name="connsiteY94" fmla="*/ 6456484 h 6519440"/>
                  <a:gd name="connsiteX95" fmla="*/ 5381360 w 11111696"/>
                  <a:gd name="connsiteY95" fmla="*/ 6502493 h 6519440"/>
                  <a:gd name="connsiteX96" fmla="*/ 3831799 w 11111696"/>
                  <a:gd name="connsiteY96" fmla="*/ 6519855 h 6519440"/>
                  <a:gd name="connsiteX97" fmla="*/ 3767559 w 11111696"/>
                  <a:gd name="connsiteY97" fmla="*/ 6525064 h 6519440"/>
                  <a:gd name="connsiteX98" fmla="*/ 3368233 w 11111696"/>
                  <a:gd name="connsiteY98" fmla="*/ 6525064 h 6519440"/>
                  <a:gd name="connsiteX99" fmla="*/ 3175515 w 11111696"/>
                  <a:gd name="connsiteY99" fmla="*/ 6176955 h 6519440"/>
                  <a:gd name="connsiteX100" fmla="*/ 2786605 w 11111696"/>
                  <a:gd name="connsiteY100" fmla="*/ 5785442 h 6519440"/>
                  <a:gd name="connsiteX101" fmla="*/ 2702399 w 11111696"/>
                  <a:gd name="connsiteY101" fmla="*/ 5753322 h 6519440"/>
                  <a:gd name="connsiteX102" fmla="*/ 1843847 w 11111696"/>
                  <a:gd name="connsiteY102" fmla="*/ 5517198 h 6519440"/>
                  <a:gd name="connsiteX103" fmla="*/ 897617 w 11111696"/>
                  <a:gd name="connsiteY103" fmla="*/ 5129157 h 6519440"/>
                  <a:gd name="connsiteX104" fmla="*/ 436655 w 11111696"/>
                  <a:gd name="connsiteY104" fmla="*/ 4785389 h 6519440"/>
                  <a:gd name="connsiteX105" fmla="*/ 144105 w 11111696"/>
                  <a:gd name="connsiteY105" fmla="*/ 4083963 h 6519440"/>
                  <a:gd name="connsiteX106" fmla="*/ 90283 w 11111696"/>
                  <a:gd name="connsiteY106" fmla="*/ 3484973 h 6519440"/>
                  <a:gd name="connsiteX107" fmla="*/ 26043 w 11111696"/>
                  <a:gd name="connsiteY107" fmla="*/ 2899873 h 6519440"/>
                  <a:gd name="connsiteX108" fmla="*/ 0 w 11111696"/>
                  <a:gd name="connsiteY108" fmla="*/ 2620344 h 6519440"/>
                  <a:gd name="connsiteX109" fmla="*/ 868 w 11111696"/>
                  <a:gd name="connsiteY109" fmla="*/ 2278312 h 65194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</a:cxnLst>
                <a:rect l="l" t="t" r="r" b="b"/>
                <a:pathLst>
                  <a:path w="11111696" h="6519440">
                    <a:moveTo>
                      <a:pt x="868" y="2278312"/>
                    </a:moveTo>
                    <a:cubicBezTo>
                      <a:pt x="23439" y="2074309"/>
                      <a:pt x="126743" y="1899820"/>
                      <a:pt x="203136" y="1715783"/>
                    </a:cubicBezTo>
                    <a:cubicBezTo>
                      <a:pt x="250013" y="1602930"/>
                      <a:pt x="275188" y="1488340"/>
                      <a:pt x="279529" y="1364202"/>
                    </a:cubicBezTo>
                    <a:cubicBezTo>
                      <a:pt x="289078" y="1029983"/>
                      <a:pt x="393250" y="725279"/>
                      <a:pt x="589441" y="451827"/>
                    </a:cubicBezTo>
                    <a:cubicBezTo>
                      <a:pt x="648472" y="370226"/>
                      <a:pt x="695349" y="279943"/>
                      <a:pt x="748303" y="194001"/>
                    </a:cubicBezTo>
                    <a:cubicBezTo>
                      <a:pt x="763929" y="167958"/>
                      <a:pt x="781291" y="142783"/>
                      <a:pt x="800389" y="119344"/>
                    </a:cubicBezTo>
                    <a:cubicBezTo>
                      <a:pt x="934945" y="-38650"/>
                      <a:pt x="1133740" y="-38650"/>
                      <a:pt x="1267428" y="120213"/>
                    </a:cubicBezTo>
                    <a:cubicBezTo>
                      <a:pt x="1355106" y="224385"/>
                      <a:pt x="1393303" y="345051"/>
                      <a:pt x="1363787" y="479606"/>
                    </a:cubicBezTo>
                    <a:cubicBezTo>
                      <a:pt x="1333404" y="617635"/>
                      <a:pt x="1302152" y="755663"/>
                      <a:pt x="1258747" y="889350"/>
                    </a:cubicBezTo>
                    <a:cubicBezTo>
                      <a:pt x="1216210" y="1020434"/>
                      <a:pt x="1158047" y="1147176"/>
                      <a:pt x="1108565" y="1276524"/>
                    </a:cubicBezTo>
                    <a:cubicBezTo>
                      <a:pt x="1101621" y="1293886"/>
                      <a:pt x="1104225" y="1316456"/>
                      <a:pt x="1107697" y="1336422"/>
                    </a:cubicBezTo>
                    <a:cubicBezTo>
                      <a:pt x="1122455" y="1413683"/>
                      <a:pt x="1147630" y="1490076"/>
                      <a:pt x="1154575" y="1568205"/>
                    </a:cubicBezTo>
                    <a:cubicBezTo>
                      <a:pt x="1167596" y="1730540"/>
                      <a:pt x="1141553" y="1891139"/>
                      <a:pt x="1118114" y="2051738"/>
                    </a:cubicBezTo>
                    <a:cubicBezTo>
                      <a:pt x="1116378" y="2063891"/>
                      <a:pt x="1115510" y="2077781"/>
                      <a:pt x="1119851" y="2089066"/>
                    </a:cubicBezTo>
                    <a:cubicBezTo>
                      <a:pt x="1155443" y="2181953"/>
                      <a:pt x="1169332" y="2279181"/>
                      <a:pt x="1164992" y="2378144"/>
                    </a:cubicBezTo>
                    <a:cubicBezTo>
                      <a:pt x="1160651" y="2487525"/>
                      <a:pt x="1152838" y="2596906"/>
                      <a:pt x="1146762" y="2705418"/>
                    </a:cubicBezTo>
                    <a:cubicBezTo>
                      <a:pt x="1079918" y="2711495"/>
                      <a:pt x="1014810" y="2711495"/>
                      <a:pt x="952307" y="2724516"/>
                    </a:cubicBezTo>
                    <a:cubicBezTo>
                      <a:pt x="826432" y="2749691"/>
                      <a:pt x="717052" y="2810458"/>
                      <a:pt x="628505" y="2905082"/>
                    </a:cubicBezTo>
                    <a:cubicBezTo>
                      <a:pt x="496554" y="3045714"/>
                      <a:pt x="489609" y="3222806"/>
                      <a:pt x="613748" y="3375592"/>
                    </a:cubicBezTo>
                    <a:cubicBezTo>
                      <a:pt x="681460" y="3458062"/>
                      <a:pt x="753512" y="3537927"/>
                      <a:pt x="825564" y="3616925"/>
                    </a:cubicBezTo>
                    <a:cubicBezTo>
                      <a:pt x="1041722" y="3852180"/>
                      <a:pt x="1258747" y="4087435"/>
                      <a:pt x="1476640" y="4320955"/>
                    </a:cubicBezTo>
                    <a:cubicBezTo>
                      <a:pt x="1523518" y="4371304"/>
                      <a:pt x="1578208" y="4414710"/>
                      <a:pt x="1629426" y="4461587"/>
                    </a:cubicBezTo>
                    <a:cubicBezTo>
                      <a:pt x="1663282" y="4403424"/>
                      <a:pt x="1653733" y="4339185"/>
                      <a:pt x="1604251" y="4279286"/>
                    </a:cubicBezTo>
                    <a:cubicBezTo>
                      <a:pt x="1454070" y="4096985"/>
                      <a:pt x="1304756" y="3915551"/>
                      <a:pt x="1154575" y="3733250"/>
                    </a:cubicBezTo>
                    <a:cubicBezTo>
                      <a:pt x="1148498" y="3725437"/>
                      <a:pt x="1142421" y="3717624"/>
                      <a:pt x="1132004" y="3703735"/>
                    </a:cubicBezTo>
                    <a:cubicBezTo>
                      <a:pt x="1256143" y="3600430"/>
                      <a:pt x="1379413" y="3497126"/>
                      <a:pt x="1507024" y="3391218"/>
                    </a:cubicBezTo>
                    <a:cubicBezTo>
                      <a:pt x="1408060" y="3279233"/>
                      <a:pt x="1314305" y="3168116"/>
                      <a:pt x="1214474" y="3062208"/>
                    </a:cubicBezTo>
                    <a:cubicBezTo>
                      <a:pt x="1155443" y="3000573"/>
                      <a:pt x="1072105" y="2985815"/>
                      <a:pt x="990504" y="2984947"/>
                    </a:cubicBezTo>
                    <a:cubicBezTo>
                      <a:pt x="913243" y="2984079"/>
                      <a:pt x="835113" y="2994496"/>
                      <a:pt x="756984" y="2998836"/>
                    </a:cubicBezTo>
                    <a:cubicBezTo>
                      <a:pt x="748303" y="2999705"/>
                      <a:pt x="739622" y="2998836"/>
                      <a:pt x="728337" y="2998836"/>
                    </a:cubicBezTo>
                    <a:cubicBezTo>
                      <a:pt x="758721" y="2912894"/>
                      <a:pt x="821224" y="2869489"/>
                      <a:pt x="903693" y="2852996"/>
                    </a:cubicBezTo>
                    <a:cubicBezTo>
                      <a:pt x="1278713" y="2777471"/>
                      <a:pt x="1612064" y="2856468"/>
                      <a:pt x="1895933" y="3119502"/>
                    </a:cubicBezTo>
                    <a:cubicBezTo>
                      <a:pt x="2047851" y="3260135"/>
                      <a:pt x="2195428" y="3405108"/>
                      <a:pt x="2350818" y="3541400"/>
                    </a:cubicBezTo>
                    <a:cubicBezTo>
                      <a:pt x="2670280" y="3822664"/>
                      <a:pt x="3042695" y="3999757"/>
                      <a:pt x="3461120" y="4076150"/>
                    </a:cubicBezTo>
                    <a:cubicBezTo>
                      <a:pt x="3708529" y="4121291"/>
                      <a:pt x="3957674" y="4154279"/>
                      <a:pt x="4204215" y="4199420"/>
                    </a:cubicBezTo>
                    <a:cubicBezTo>
                      <a:pt x="4408219" y="4236749"/>
                      <a:pt x="4611354" y="4279286"/>
                      <a:pt x="4797128" y="4380854"/>
                    </a:cubicBezTo>
                    <a:cubicBezTo>
                      <a:pt x="5173015" y="4585726"/>
                      <a:pt x="5422161" y="4890429"/>
                      <a:pt x="5547167" y="5298437"/>
                    </a:cubicBezTo>
                    <a:cubicBezTo>
                      <a:pt x="5548903" y="5303645"/>
                      <a:pt x="5550640" y="5308854"/>
                      <a:pt x="5552376" y="5314931"/>
                    </a:cubicBezTo>
                    <a:cubicBezTo>
                      <a:pt x="5552376" y="5315799"/>
                      <a:pt x="5554980" y="5314931"/>
                      <a:pt x="5551508" y="5314931"/>
                    </a:cubicBezTo>
                    <a:cubicBezTo>
                      <a:pt x="5599254" y="5206418"/>
                      <a:pt x="5640054" y="5095301"/>
                      <a:pt x="5694745" y="4991997"/>
                    </a:cubicBezTo>
                    <a:cubicBezTo>
                      <a:pt x="5868365" y="4662987"/>
                      <a:pt x="6139212" y="4437280"/>
                      <a:pt x="6482112" y="4307065"/>
                    </a:cubicBezTo>
                    <a:cubicBezTo>
                      <a:pt x="6648788" y="4243694"/>
                      <a:pt x="6831089" y="4216783"/>
                      <a:pt x="7007313" y="4182927"/>
                    </a:cubicBezTo>
                    <a:cubicBezTo>
                      <a:pt x="7278161" y="4130841"/>
                      <a:pt x="7552481" y="4097853"/>
                      <a:pt x="7820724" y="4036217"/>
                    </a:cubicBezTo>
                    <a:cubicBezTo>
                      <a:pt x="8215710" y="3945935"/>
                      <a:pt x="8552533" y="3741931"/>
                      <a:pt x="8847688" y="3467611"/>
                    </a:cubicBezTo>
                    <a:cubicBezTo>
                      <a:pt x="8991792" y="3333924"/>
                      <a:pt x="9131557" y="3195027"/>
                      <a:pt x="9281738" y="3067416"/>
                    </a:cubicBezTo>
                    <a:cubicBezTo>
                      <a:pt x="9504841" y="2876434"/>
                      <a:pt x="9767007" y="2800909"/>
                      <a:pt x="10059557" y="2833897"/>
                    </a:cubicBezTo>
                    <a:cubicBezTo>
                      <a:pt x="10126401" y="2841710"/>
                      <a:pt x="10194113" y="2852127"/>
                      <a:pt x="10259220" y="2869489"/>
                    </a:cubicBezTo>
                    <a:cubicBezTo>
                      <a:pt x="10322592" y="2886851"/>
                      <a:pt x="10360789" y="2935465"/>
                      <a:pt x="10385095" y="2996232"/>
                    </a:cubicBezTo>
                    <a:cubicBezTo>
                      <a:pt x="10302625" y="2991892"/>
                      <a:pt x="10223628" y="2984079"/>
                      <a:pt x="10144631" y="2983211"/>
                    </a:cubicBezTo>
                    <a:cubicBezTo>
                      <a:pt x="10023097" y="2982343"/>
                      <a:pt x="9919793" y="3019671"/>
                      <a:pt x="9840796" y="3119502"/>
                    </a:cubicBezTo>
                    <a:cubicBezTo>
                      <a:pt x="9768743" y="3211521"/>
                      <a:pt x="9688010" y="3297463"/>
                      <a:pt x="9607276" y="3390350"/>
                    </a:cubicBezTo>
                    <a:cubicBezTo>
                      <a:pt x="9731415" y="3493654"/>
                      <a:pt x="9854685" y="3596958"/>
                      <a:pt x="9982297" y="3702867"/>
                    </a:cubicBezTo>
                    <a:cubicBezTo>
                      <a:pt x="9918925" y="3780128"/>
                      <a:pt x="9858158" y="3854784"/>
                      <a:pt x="9796523" y="3929441"/>
                    </a:cubicBezTo>
                    <a:cubicBezTo>
                      <a:pt x="9700164" y="4046635"/>
                      <a:pt x="9603804" y="4163828"/>
                      <a:pt x="9507445" y="4281022"/>
                    </a:cubicBezTo>
                    <a:cubicBezTo>
                      <a:pt x="9460567" y="4338317"/>
                      <a:pt x="9451886" y="4403424"/>
                      <a:pt x="9484874" y="4459851"/>
                    </a:cubicBezTo>
                    <a:cubicBezTo>
                      <a:pt x="9536092" y="4412974"/>
                      <a:pt x="9590782" y="4369569"/>
                      <a:pt x="9637660" y="4319218"/>
                    </a:cubicBezTo>
                    <a:cubicBezTo>
                      <a:pt x="9878992" y="4059656"/>
                      <a:pt x="10118588" y="3798358"/>
                      <a:pt x="10358184" y="3537927"/>
                    </a:cubicBezTo>
                    <a:cubicBezTo>
                      <a:pt x="10401589" y="3491050"/>
                      <a:pt x="10443258" y="3443304"/>
                      <a:pt x="10484926" y="3394691"/>
                    </a:cubicBezTo>
                    <a:cubicBezTo>
                      <a:pt x="10642922" y="3207181"/>
                      <a:pt x="10621219" y="2998836"/>
                      <a:pt x="10426764" y="2847787"/>
                    </a:cubicBezTo>
                    <a:cubicBezTo>
                      <a:pt x="10300889" y="2750559"/>
                      <a:pt x="10160257" y="2701078"/>
                      <a:pt x="9999659" y="2710627"/>
                    </a:cubicBezTo>
                    <a:cubicBezTo>
                      <a:pt x="9990978" y="2711495"/>
                      <a:pt x="9982297" y="2710627"/>
                      <a:pt x="9968406" y="2710627"/>
                    </a:cubicBezTo>
                    <a:cubicBezTo>
                      <a:pt x="9964935" y="2501415"/>
                      <a:pt x="9918925" y="2293938"/>
                      <a:pt x="9992713" y="2087330"/>
                    </a:cubicBezTo>
                    <a:cubicBezTo>
                      <a:pt x="10008340" y="2044793"/>
                      <a:pt x="9987505" y="1989235"/>
                      <a:pt x="9981428" y="1938885"/>
                    </a:cubicBezTo>
                    <a:cubicBezTo>
                      <a:pt x="9959725" y="1769605"/>
                      <a:pt x="9942363" y="1599457"/>
                      <a:pt x="9976219" y="1430177"/>
                    </a:cubicBezTo>
                    <a:cubicBezTo>
                      <a:pt x="9979692" y="1411947"/>
                      <a:pt x="9983165" y="1391981"/>
                      <a:pt x="9991846" y="1376355"/>
                    </a:cubicBezTo>
                    <a:cubicBezTo>
                      <a:pt x="10024833" y="1323401"/>
                      <a:pt x="10008340" y="1275655"/>
                      <a:pt x="9985768" y="1223569"/>
                    </a:cubicBezTo>
                    <a:cubicBezTo>
                      <a:pt x="9906771" y="1042136"/>
                      <a:pt x="9830379" y="859835"/>
                      <a:pt x="9790445" y="665380"/>
                    </a:cubicBezTo>
                    <a:cubicBezTo>
                      <a:pt x="9771348" y="569889"/>
                      <a:pt x="9744437" y="472662"/>
                      <a:pt x="9744437" y="376302"/>
                    </a:cubicBezTo>
                    <a:cubicBezTo>
                      <a:pt x="9745305" y="230461"/>
                      <a:pt x="9817357" y="114136"/>
                      <a:pt x="9945836" y="38611"/>
                    </a:cubicBezTo>
                    <a:cubicBezTo>
                      <a:pt x="10047404" y="-21288"/>
                      <a:pt x="10167202" y="-10871"/>
                      <a:pt x="10257484" y="65522"/>
                    </a:cubicBezTo>
                    <a:cubicBezTo>
                      <a:pt x="10290473" y="93301"/>
                      <a:pt x="10320856" y="125421"/>
                      <a:pt x="10344294" y="161013"/>
                    </a:cubicBezTo>
                    <a:cubicBezTo>
                      <a:pt x="10434577" y="299909"/>
                      <a:pt x="10527464" y="437938"/>
                      <a:pt x="10609065" y="582042"/>
                    </a:cubicBezTo>
                    <a:cubicBezTo>
                      <a:pt x="10760983" y="847681"/>
                      <a:pt x="10839112" y="1133287"/>
                      <a:pt x="10838244" y="1442331"/>
                    </a:cubicBezTo>
                    <a:cubicBezTo>
                      <a:pt x="10838244" y="1525669"/>
                      <a:pt x="10874704" y="1609874"/>
                      <a:pt x="10900747" y="1692344"/>
                    </a:cubicBezTo>
                    <a:cubicBezTo>
                      <a:pt x="10916373" y="1742694"/>
                      <a:pt x="10941549" y="1790439"/>
                      <a:pt x="10964119" y="1839053"/>
                    </a:cubicBezTo>
                    <a:cubicBezTo>
                      <a:pt x="11030094" y="1980554"/>
                      <a:pt x="11093466" y="2122054"/>
                      <a:pt x="11112564" y="2279181"/>
                    </a:cubicBezTo>
                    <a:cubicBezTo>
                      <a:pt x="11112564" y="2392034"/>
                      <a:pt x="11112564" y="2504887"/>
                      <a:pt x="11112564" y="2617740"/>
                    </a:cubicBezTo>
                    <a:cubicBezTo>
                      <a:pt x="11109959" y="2630762"/>
                      <a:pt x="11107356" y="2642915"/>
                      <a:pt x="11105619" y="2655936"/>
                    </a:cubicBezTo>
                    <a:cubicBezTo>
                      <a:pt x="11092597" y="2805250"/>
                      <a:pt x="11081313" y="2955431"/>
                      <a:pt x="11066554" y="3104745"/>
                    </a:cubicBezTo>
                    <a:cubicBezTo>
                      <a:pt x="11030962" y="3469347"/>
                      <a:pt x="10990162" y="3833950"/>
                      <a:pt x="10958042" y="4199420"/>
                    </a:cubicBezTo>
                    <a:cubicBezTo>
                      <a:pt x="10936339" y="4441621"/>
                      <a:pt x="10827826" y="4642152"/>
                      <a:pt x="10656811" y="4801883"/>
                    </a:cubicBezTo>
                    <a:cubicBezTo>
                      <a:pt x="10425896" y="5018040"/>
                      <a:pt x="10156785" y="5182111"/>
                      <a:pt x="9862498" y="5303645"/>
                    </a:cubicBezTo>
                    <a:cubicBezTo>
                      <a:pt x="9436261" y="5480738"/>
                      <a:pt x="8994397" y="5604008"/>
                      <a:pt x="8548193" y="5717730"/>
                    </a:cubicBezTo>
                    <a:cubicBezTo>
                      <a:pt x="8479613" y="5735092"/>
                      <a:pt x="8406692" y="5743773"/>
                      <a:pt x="8345058" y="5775024"/>
                    </a:cubicBezTo>
                    <a:cubicBezTo>
                      <a:pt x="8215710" y="5841000"/>
                      <a:pt x="8099385" y="5932151"/>
                      <a:pt x="8019520" y="6054553"/>
                    </a:cubicBezTo>
                    <a:cubicBezTo>
                      <a:pt x="7921424" y="6206471"/>
                      <a:pt x="7834614" y="6367069"/>
                      <a:pt x="7743464" y="6524196"/>
                    </a:cubicBezTo>
                    <a:cubicBezTo>
                      <a:pt x="7610644" y="6524196"/>
                      <a:pt x="7476956" y="6524196"/>
                      <a:pt x="7344137" y="6524196"/>
                    </a:cubicBezTo>
                    <a:cubicBezTo>
                      <a:pt x="7328511" y="6522460"/>
                      <a:pt x="7312885" y="6518987"/>
                      <a:pt x="7297259" y="6518987"/>
                    </a:cubicBezTo>
                    <a:cubicBezTo>
                      <a:pt x="6919635" y="6514647"/>
                      <a:pt x="6542011" y="6511174"/>
                      <a:pt x="6164387" y="6506834"/>
                    </a:cubicBezTo>
                    <a:cubicBezTo>
                      <a:pt x="6015074" y="6505098"/>
                      <a:pt x="5866629" y="6503361"/>
                      <a:pt x="5717315" y="6499021"/>
                    </a:cubicBezTo>
                    <a:cubicBezTo>
                      <a:pt x="5704294" y="6499021"/>
                      <a:pt x="5682591" y="6485999"/>
                      <a:pt x="5679987" y="6476450"/>
                    </a:cubicBezTo>
                    <a:cubicBezTo>
                      <a:pt x="5645263" y="6307170"/>
                      <a:pt x="5613143" y="6137023"/>
                      <a:pt x="5581891" y="5966875"/>
                    </a:cubicBezTo>
                    <a:cubicBezTo>
                      <a:pt x="5571474" y="5909580"/>
                      <a:pt x="5567134" y="5851417"/>
                      <a:pt x="5560189" y="5794123"/>
                    </a:cubicBezTo>
                    <a:cubicBezTo>
                      <a:pt x="5550640" y="5798463"/>
                      <a:pt x="5548903" y="5802804"/>
                      <a:pt x="5548035" y="5808012"/>
                    </a:cubicBezTo>
                    <a:cubicBezTo>
                      <a:pt x="5510707" y="6024169"/>
                      <a:pt x="5472510" y="6239458"/>
                      <a:pt x="5436918" y="6456484"/>
                    </a:cubicBezTo>
                    <a:cubicBezTo>
                      <a:pt x="5430842" y="6493812"/>
                      <a:pt x="5416084" y="6501625"/>
                      <a:pt x="5381360" y="6502493"/>
                    </a:cubicBezTo>
                    <a:cubicBezTo>
                      <a:pt x="4864840" y="6507702"/>
                      <a:pt x="4348319" y="6513779"/>
                      <a:pt x="3831799" y="6519855"/>
                    </a:cubicBezTo>
                    <a:cubicBezTo>
                      <a:pt x="3810096" y="6519855"/>
                      <a:pt x="3789262" y="6523328"/>
                      <a:pt x="3767559" y="6525064"/>
                    </a:cubicBezTo>
                    <a:cubicBezTo>
                      <a:pt x="3634740" y="6525064"/>
                      <a:pt x="3501053" y="6525064"/>
                      <a:pt x="3368233" y="6525064"/>
                    </a:cubicBezTo>
                    <a:cubicBezTo>
                      <a:pt x="3303993" y="6408738"/>
                      <a:pt x="3239754" y="6293281"/>
                      <a:pt x="3175515" y="6176955"/>
                    </a:cubicBezTo>
                    <a:cubicBezTo>
                      <a:pt x="3082628" y="6010280"/>
                      <a:pt x="2950676" y="5880933"/>
                      <a:pt x="2786605" y="5785442"/>
                    </a:cubicBezTo>
                    <a:cubicBezTo>
                      <a:pt x="2760562" y="5770684"/>
                      <a:pt x="2731915" y="5761135"/>
                      <a:pt x="2702399" y="5753322"/>
                    </a:cubicBezTo>
                    <a:cubicBezTo>
                      <a:pt x="2415926" y="5674325"/>
                      <a:pt x="2128584" y="5601404"/>
                      <a:pt x="1843847" y="5517198"/>
                    </a:cubicBezTo>
                    <a:cubicBezTo>
                      <a:pt x="1515705" y="5419971"/>
                      <a:pt x="1195376" y="5301909"/>
                      <a:pt x="897617" y="5129157"/>
                    </a:cubicBezTo>
                    <a:cubicBezTo>
                      <a:pt x="730941" y="5031930"/>
                      <a:pt x="572079" y="4920813"/>
                      <a:pt x="436655" y="4785389"/>
                    </a:cubicBezTo>
                    <a:cubicBezTo>
                      <a:pt x="246541" y="4594407"/>
                      <a:pt x="150182" y="4360019"/>
                      <a:pt x="144105" y="4083963"/>
                    </a:cubicBezTo>
                    <a:cubicBezTo>
                      <a:pt x="139764" y="3883432"/>
                      <a:pt x="110249" y="3683768"/>
                      <a:pt x="90283" y="3484973"/>
                    </a:cubicBezTo>
                    <a:cubicBezTo>
                      <a:pt x="70316" y="3289650"/>
                      <a:pt x="46877" y="3095196"/>
                      <a:pt x="26043" y="2899873"/>
                    </a:cubicBezTo>
                    <a:cubicBezTo>
                      <a:pt x="16494" y="2806986"/>
                      <a:pt x="8681" y="2713231"/>
                      <a:pt x="0" y="2620344"/>
                    </a:cubicBezTo>
                    <a:cubicBezTo>
                      <a:pt x="868" y="2504019"/>
                      <a:pt x="868" y="2391166"/>
                      <a:pt x="868" y="2278312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349" name="Freeform: Shape 1348">
                <a:extLst>
                  <a:ext uri="{FF2B5EF4-FFF2-40B4-BE49-F238E27FC236}">
                    <a16:creationId xmlns:a16="http://schemas.microsoft.com/office/drawing/2014/main" id="{0D8C6F18-74C3-4389-8DF2-B65FE51B9D1C}"/>
                  </a:ext>
                </a:extLst>
              </p:cNvPr>
              <p:cNvSpPr/>
              <p:nvPr/>
            </p:nvSpPr>
            <p:spPr>
              <a:xfrm>
                <a:off x="1795460" y="0"/>
                <a:ext cx="1067765" cy="2031357"/>
              </a:xfrm>
              <a:custGeom>
                <a:avLst/>
                <a:gdLst>
                  <a:gd name="connsiteX0" fmla="*/ 949669 w 1067764"/>
                  <a:gd name="connsiteY0" fmla="*/ 0 h 2031356"/>
                  <a:gd name="connsiteX1" fmla="*/ 1071203 w 1067764"/>
                  <a:gd name="connsiteY1" fmla="*/ 190114 h 2031356"/>
                  <a:gd name="connsiteX2" fmla="*/ 921890 w 1067764"/>
                  <a:gd name="connsiteY2" fmla="*/ 677119 h 2031356"/>
                  <a:gd name="connsiteX3" fmla="*/ 548606 w 1067764"/>
                  <a:gd name="connsiteY3" fmla="*/ 1086863 h 2031356"/>
                  <a:gd name="connsiteX4" fmla="*/ 517355 w 1067764"/>
                  <a:gd name="connsiteY4" fmla="*/ 1132004 h 2031356"/>
                  <a:gd name="connsiteX5" fmla="*/ 206574 w 1067764"/>
                  <a:gd name="connsiteY5" fmla="*/ 1809991 h 2031356"/>
                  <a:gd name="connsiteX6" fmla="*/ 74623 w 1067764"/>
                  <a:gd name="connsiteY6" fmla="*/ 2032225 h 2031356"/>
                  <a:gd name="connsiteX7" fmla="*/ 4307 w 1067764"/>
                  <a:gd name="connsiteY7" fmla="*/ 1696270 h 2031356"/>
                  <a:gd name="connsiteX8" fmla="*/ 19065 w 1067764"/>
                  <a:gd name="connsiteY8" fmla="*/ 1579944 h 2031356"/>
                  <a:gd name="connsiteX9" fmla="*/ 273418 w 1067764"/>
                  <a:gd name="connsiteY9" fmla="*/ 918451 h 2031356"/>
                  <a:gd name="connsiteX10" fmla="*/ 181400 w 1067764"/>
                  <a:gd name="connsiteY10" fmla="*/ 517388 h 2031356"/>
                  <a:gd name="connsiteX11" fmla="*/ 165774 w 1067764"/>
                  <a:gd name="connsiteY11" fmla="*/ 498290 h 2031356"/>
                  <a:gd name="connsiteX12" fmla="*/ 871540 w 1067764"/>
                  <a:gd name="connsiteY12" fmla="*/ 0 h 2031356"/>
                  <a:gd name="connsiteX13" fmla="*/ 949669 w 1067764"/>
                  <a:gd name="connsiteY13" fmla="*/ 0 h 2031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67764" h="2031356">
                    <a:moveTo>
                      <a:pt x="949669" y="0"/>
                    </a:moveTo>
                    <a:cubicBezTo>
                      <a:pt x="1041688" y="30384"/>
                      <a:pt x="1065995" y="105040"/>
                      <a:pt x="1071203" y="190114"/>
                    </a:cubicBezTo>
                    <a:cubicBezTo>
                      <a:pt x="1081621" y="370679"/>
                      <a:pt x="1025194" y="531278"/>
                      <a:pt x="921890" y="677119"/>
                    </a:cubicBezTo>
                    <a:cubicBezTo>
                      <a:pt x="814245" y="829037"/>
                      <a:pt x="680558" y="957516"/>
                      <a:pt x="548606" y="1086863"/>
                    </a:cubicBezTo>
                    <a:cubicBezTo>
                      <a:pt x="535585" y="1099884"/>
                      <a:pt x="520827" y="1114642"/>
                      <a:pt x="517355" y="1132004"/>
                    </a:cubicBezTo>
                    <a:cubicBezTo>
                      <a:pt x="455720" y="1377677"/>
                      <a:pt x="334185" y="1594702"/>
                      <a:pt x="206574" y="1809991"/>
                    </a:cubicBezTo>
                    <a:cubicBezTo>
                      <a:pt x="164906" y="1880307"/>
                      <a:pt x="123237" y="1950624"/>
                      <a:pt x="74623" y="2032225"/>
                    </a:cubicBezTo>
                    <a:cubicBezTo>
                      <a:pt x="49448" y="1912427"/>
                      <a:pt x="28614" y="1803915"/>
                      <a:pt x="4307" y="1696270"/>
                    </a:cubicBezTo>
                    <a:cubicBezTo>
                      <a:pt x="-5242" y="1654601"/>
                      <a:pt x="1703" y="1619009"/>
                      <a:pt x="19065" y="1579944"/>
                    </a:cubicBezTo>
                    <a:cubicBezTo>
                      <a:pt x="116292" y="1364655"/>
                      <a:pt x="203970" y="1145026"/>
                      <a:pt x="273418" y="918451"/>
                    </a:cubicBezTo>
                    <a:cubicBezTo>
                      <a:pt x="320296" y="763929"/>
                      <a:pt x="297725" y="631110"/>
                      <a:pt x="181400" y="517388"/>
                    </a:cubicBezTo>
                    <a:cubicBezTo>
                      <a:pt x="177059" y="513048"/>
                      <a:pt x="174455" y="508707"/>
                      <a:pt x="165774" y="498290"/>
                    </a:cubicBezTo>
                    <a:cubicBezTo>
                      <a:pt x="376722" y="297759"/>
                      <a:pt x="584199" y="93755"/>
                      <a:pt x="871540" y="0"/>
                    </a:cubicBezTo>
                    <a:cubicBezTo>
                      <a:pt x="897583" y="0"/>
                      <a:pt x="923626" y="0"/>
                      <a:pt x="949669" y="0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350" name="Freeform: Shape 1349">
                <a:extLst>
                  <a:ext uri="{FF2B5EF4-FFF2-40B4-BE49-F238E27FC236}">
                    <a16:creationId xmlns:a16="http://schemas.microsoft.com/office/drawing/2014/main" id="{738AEC66-B020-4497-B7DE-EC0B8AEE6D8B}"/>
                  </a:ext>
                </a:extLst>
              </p:cNvPr>
              <p:cNvSpPr/>
              <p:nvPr/>
            </p:nvSpPr>
            <p:spPr>
              <a:xfrm>
                <a:off x="9326221" y="0"/>
                <a:ext cx="1067765" cy="2031357"/>
              </a:xfrm>
              <a:custGeom>
                <a:avLst/>
                <a:gdLst>
                  <a:gd name="connsiteX0" fmla="*/ 198779 w 1067764"/>
                  <a:gd name="connsiteY0" fmla="*/ 0 h 2031356"/>
                  <a:gd name="connsiteX1" fmla="*/ 906281 w 1067764"/>
                  <a:gd name="connsiteY1" fmla="*/ 497422 h 2031356"/>
                  <a:gd name="connsiteX2" fmla="*/ 879370 w 1067764"/>
                  <a:gd name="connsiteY2" fmla="*/ 530410 h 2031356"/>
                  <a:gd name="connsiteX3" fmla="*/ 794296 w 1067764"/>
                  <a:gd name="connsiteY3" fmla="*/ 897617 h 2031356"/>
                  <a:gd name="connsiteX4" fmla="*/ 1055594 w 1067764"/>
                  <a:gd name="connsiteY4" fmla="*/ 1584285 h 2031356"/>
                  <a:gd name="connsiteX5" fmla="*/ 1069485 w 1067764"/>
                  <a:gd name="connsiteY5" fmla="*/ 1691929 h 2031356"/>
                  <a:gd name="connsiteX6" fmla="*/ 998300 w 1067764"/>
                  <a:gd name="connsiteY6" fmla="*/ 2033093 h 2031356"/>
                  <a:gd name="connsiteX7" fmla="*/ 796901 w 1067764"/>
                  <a:gd name="connsiteY7" fmla="*/ 1690193 h 2031356"/>
                  <a:gd name="connsiteX8" fmla="*/ 556436 w 1067764"/>
                  <a:gd name="connsiteY8" fmla="*/ 1136345 h 2031356"/>
                  <a:gd name="connsiteX9" fmla="*/ 524317 w 1067764"/>
                  <a:gd name="connsiteY9" fmla="*/ 1087731 h 2031356"/>
                  <a:gd name="connsiteX10" fmla="*/ 153638 w 1067764"/>
                  <a:gd name="connsiteY10" fmla="*/ 681460 h 2031356"/>
                  <a:gd name="connsiteX11" fmla="*/ 852 w 1067764"/>
                  <a:gd name="connsiteY11" fmla="*/ 195323 h 2031356"/>
                  <a:gd name="connsiteX12" fmla="*/ 122385 w 1067764"/>
                  <a:gd name="connsiteY12" fmla="*/ 868 h 2031356"/>
                  <a:gd name="connsiteX13" fmla="*/ 198779 w 1067764"/>
                  <a:gd name="connsiteY13" fmla="*/ 0 h 2031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67764" h="2031356">
                    <a:moveTo>
                      <a:pt x="198779" y="0"/>
                    </a:moveTo>
                    <a:cubicBezTo>
                      <a:pt x="485252" y="92887"/>
                      <a:pt x="691861" y="297759"/>
                      <a:pt x="906281" y="497422"/>
                    </a:cubicBezTo>
                    <a:cubicBezTo>
                      <a:pt x="894995" y="510444"/>
                      <a:pt x="888051" y="520861"/>
                      <a:pt x="879370" y="530410"/>
                    </a:cubicBezTo>
                    <a:cubicBezTo>
                      <a:pt x="778671" y="636318"/>
                      <a:pt x="753496" y="756984"/>
                      <a:pt x="794296" y="897617"/>
                    </a:cubicBezTo>
                    <a:cubicBezTo>
                      <a:pt x="862008" y="1133740"/>
                      <a:pt x="954895" y="1360315"/>
                      <a:pt x="1055594" y="1584285"/>
                    </a:cubicBezTo>
                    <a:cubicBezTo>
                      <a:pt x="1071220" y="1619877"/>
                      <a:pt x="1078166" y="1652865"/>
                      <a:pt x="1069485" y="1691929"/>
                    </a:cubicBezTo>
                    <a:cubicBezTo>
                      <a:pt x="1044309" y="1800442"/>
                      <a:pt x="1023475" y="1910691"/>
                      <a:pt x="998300" y="2033093"/>
                    </a:cubicBezTo>
                    <a:cubicBezTo>
                      <a:pt x="926248" y="1910691"/>
                      <a:pt x="861140" y="1801310"/>
                      <a:pt x="796901" y="1690193"/>
                    </a:cubicBezTo>
                    <a:cubicBezTo>
                      <a:pt x="695332" y="1514837"/>
                      <a:pt x="607654" y="1333404"/>
                      <a:pt x="556436" y="1136345"/>
                    </a:cubicBezTo>
                    <a:cubicBezTo>
                      <a:pt x="552095" y="1118115"/>
                      <a:pt x="537338" y="1100752"/>
                      <a:pt x="524317" y="1087731"/>
                    </a:cubicBezTo>
                    <a:cubicBezTo>
                      <a:pt x="394101" y="958384"/>
                      <a:pt x="261281" y="831641"/>
                      <a:pt x="153638" y="681460"/>
                    </a:cubicBezTo>
                    <a:cubicBezTo>
                      <a:pt x="50333" y="535619"/>
                      <a:pt x="-7829" y="375888"/>
                      <a:pt x="852" y="195323"/>
                    </a:cubicBezTo>
                    <a:cubicBezTo>
                      <a:pt x="5192" y="108513"/>
                      <a:pt x="28631" y="32120"/>
                      <a:pt x="122385" y="868"/>
                    </a:cubicBezTo>
                    <a:cubicBezTo>
                      <a:pt x="146693" y="0"/>
                      <a:pt x="172736" y="0"/>
                      <a:pt x="198779" y="0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351" name="Freeform: Shape 1350">
                <a:extLst>
                  <a:ext uri="{FF2B5EF4-FFF2-40B4-BE49-F238E27FC236}">
                    <a16:creationId xmlns:a16="http://schemas.microsoft.com/office/drawing/2014/main" id="{B98B0189-030D-43A4-8D07-FA22F0740C54}"/>
                  </a:ext>
                </a:extLst>
              </p:cNvPr>
              <p:cNvSpPr/>
              <p:nvPr/>
            </p:nvSpPr>
            <p:spPr>
              <a:xfrm>
                <a:off x="4307711" y="6127059"/>
                <a:ext cx="3576577" cy="729205"/>
              </a:xfrm>
              <a:custGeom>
                <a:avLst/>
                <a:gdLst>
                  <a:gd name="connsiteX0" fmla="*/ 0 w 3576577"/>
                  <a:gd name="connsiteY0" fmla="*/ 730941 h 729205"/>
                  <a:gd name="connsiteX1" fmla="*/ 64239 w 3576577"/>
                  <a:gd name="connsiteY1" fmla="*/ 725733 h 729205"/>
                  <a:gd name="connsiteX2" fmla="*/ 1613800 w 3576577"/>
                  <a:gd name="connsiteY2" fmla="*/ 708371 h 729205"/>
                  <a:gd name="connsiteX3" fmla="*/ 1669359 w 3576577"/>
                  <a:gd name="connsiteY3" fmla="*/ 662361 h 729205"/>
                  <a:gd name="connsiteX4" fmla="*/ 1780476 w 3576577"/>
                  <a:gd name="connsiteY4" fmla="*/ 13890 h 729205"/>
                  <a:gd name="connsiteX5" fmla="*/ 1792629 w 3576577"/>
                  <a:gd name="connsiteY5" fmla="*/ 0 h 729205"/>
                  <a:gd name="connsiteX6" fmla="*/ 1814332 w 3576577"/>
                  <a:gd name="connsiteY6" fmla="*/ 172752 h 729205"/>
                  <a:gd name="connsiteX7" fmla="*/ 1912427 w 3576577"/>
                  <a:gd name="connsiteY7" fmla="*/ 682328 h 729205"/>
                  <a:gd name="connsiteX8" fmla="*/ 1949755 w 3576577"/>
                  <a:gd name="connsiteY8" fmla="*/ 704898 h 729205"/>
                  <a:gd name="connsiteX9" fmla="*/ 2396827 w 3576577"/>
                  <a:gd name="connsiteY9" fmla="*/ 712711 h 729205"/>
                  <a:gd name="connsiteX10" fmla="*/ 3529700 w 3576577"/>
                  <a:gd name="connsiteY10" fmla="*/ 724865 h 729205"/>
                  <a:gd name="connsiteX11" fmla="*/ 3576577 w 3576577"/>
                  <a:gd name="connsiteY11" fmla="*/ 730074 h 729205"/>
                  <a:gd name="connsiteX12" fmla="*/ 0 w 3576577"/>
                  <a:gd name="connsiteY12" fmla="*/ 730941 h 729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577" h="729205">
                    <a:moveTo>
                      <a:pt x="0" y="730941"/>
                    </a:moveTo>
                    <a:cubicBezTo>
                      <a:pt x="21703" y="729205"/>
                      <a:pt x="42537" y="725733"/>
                      <a:pt x="64239" y="725733"/>
                    </a:cubicBezTo>
                    <a:cubicBezTo>
                      <a:pt x="580760" y="719656"/>
                      <a:pt x="1097280" y="713579"/>
                      <a:pt x="1613800" y="708371"/>
                    </a:cubicBezTo>
                    <a:cubicBezTo>
                      <a:pt x="1649392" y="708371"/>
                      <a:pt x="1663282" y="699690"/>
                      <a:pt x="1669359" y="662361"/>
                    </a:cubicBezTo>
                    <a:cubicBezTo>
                      <a:pt x="1704951" y="446204"/>
                      <a:pt x="1743147" y="230047"/>
                      <a:pt x="1780476" y="13890"/>
                    </a:cubicBezTo>
                    <a:cubicBezTo>
                      <a:pt x="1781344" y="8681"/>
                      <a:pt x="1783080" y="4341"/>
                      <a:pt x="1792629" y="0"/>
                    </a:cubicBezTo>
                    <a:cubicBezTo>
                      <a:pt x="1799574" y="57295"/>
                      <a:pt x="1803914" y="115457"/>
                      <a:pt x="1814332" y="172752"/>
                    </a:cubicBezTo>
                    <a:cubicBezTo>
                      <a:pt x="1845583" y="342900"/>
                      <a:pt x="1877703" y="513048"/>
                      <a:pt x="1912427" y="682328"/>
                    </a:cubicBezTo>
                    <a:cubicBezTo>
                      <a:pt x="1914163" y="692745"/>
                      <a:pt x="1936734" y="704898"/>
                      <a:pt x="1949755" y="704898"/>
                    </a:cubicBezTo>
                    <a:cubicBezTo>
                      <a:pt x="2099069" y="708371"/>
                      <a:pt x="2247514" y="710975"/>
                      <a:pt x="2396827" y="712711"/>
                    </a:cubicBezTo>
                    <a:cubicBezTo>
                      <a:pt x="2774452" y="717052"/>
                      <a:pt x="3152076" y="720524"/>
                      <a:pt x="3529700" y="724865"/>
                    </a:cubicBezTo>
                    <a:cubicBezTo>
                      <a:pt x="3545326" y="724865"/>
                      <a:pt x="3560952" y="728337"/>
                      <a:pt x="3576577" y="730074"/>
                    </a:cubicBezTo>
                    <a:cubicBezTo>
                      <a:pt x="2384674" y="730941"/>
                      <a:pt x="1191903" y="730941"/>
                      <a:pt x="0" y="730941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352" name="Freeform: Shape 1351">
                <a:extLst>
                  <a:ext uri="{FF2B5EF4-FFF2-40B4-BE49-F238E27FC236}">
                    <a16:creationId xmlns:a16="http://schemas.microsoft.com/office/drawing/2014/main" id="{EF50C2D7-2D1B-4D1D-9BC6-4A4A9B4E7C77}"/>
                  </a:ext>
                </a:extLst>
              </p:cNvPr>
              <p:cNvSpPr/>
              <p:nvPr/>
            </p:nvSpPr>
            <p:spPr>
              <a:xfrm>
                <a:off x="1221494" y="3375033"/>
                <a:ext cx="737886" cy="607671"/>
              </a:xfrm>
              <a:custGeom>
                <a:avLst/>
                <a:gdLst>
                  <a:gd name="connsiteX0" fmla="*/ 738004 w 737886"/>
                  <a:gd name="connsiteY0" fmla="*/ 341309 h 607670"/>
                  <a:gd name="connsiteX1" fmla="*/ 410730 w 737886"/>
                  <a:gd name="connsiteY1" fmla="*/ 613893 h 607670"/>
                  <a:gd name="connsiteX2" fmla="*/ 197177 w 737886"/>
                  <a:gd name="connsiteY2" fmla="*/ 354330 h 607670"/>
                  <a:gd name="connsiteX3" fmla="*/ 10535 w 737886"/>
                  <a:gd name="connsiteY3" fmla="*/ 126020 h 607670"/>
                  <a:gd name="connsiteX4" fmla="*/ 40050 w 737886"/>
                  <a:gd name="connsiteY4" fmla="*/ 25320 h 607670"/>
                  <a:gd name="connsiteX5" fmla="*/ 404653 w 737886"/>
                  <a:gd name="connsiteY5" fmla="*/ 19243 h 607670"/>
                  <a:gd name="connsiteX6" fmla="*/ 494935 w 737886"/>
                  <a:gd name="connsiteY6" fmla="*/ 66989 h 607670"/>
                  <a:gd name="connsiteX7" fmla="*/ 738004 w 737886"/>
                  <a:gd name="connsiteY7" fmla="*/ 341309 h 607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7886" h="607670">
                    <a:moveTo>
                      <a:pt x="738004" y="341309"/>
                    </a:moveTo>
                    <a:cubicBezTo>
                      <a:pt x="627755" y="432460"/>
                      <a:pt x="520978" y="521874"/>
                      <a:pt x="410730" y="613893"/>
                    </a:cubicBezTo>
                    <a:cubicBezTo>
                      <a:pt x="337809" y="525346"/>
                      <a:pt x="267493" y="440272"/>
                      <a:pt x="197177" y="354330"/>
                    </a:cubicBezTo>
                    <a:cubicBezTo>
                      <a:pt x="134673" y="278806"/>
                      <a:pt x="72170" y="202413"/>
                      <a:pt x="10535" y="126020"/>
                    </a:cubicBezTo>
                    <a:cubicBezTo>
                      <a:pt x="-12904" y="96504"/>
                      <a:pt x="5326" y="31397"/>
                      <a:pt x="40050" y="25320"/>
                    </a:cubicBezTo>
                    <a:cubicBezTo>
                      <a:pt x="160716" y="1881"/>
                      <a:pt x="283119" y="-14613"/>
                      <a:pt x="404653" y="19243"/>
                    </a:cubicBezTo>
                    <a:cubicBezTo>
                      <a:pt x="436773" y="27924"/>
                      <a:pt x="472365" y="43550"/>
                      <a:pt x="494935" y="66989"/>
                    </a:cubicBezTo>
                    <a:cubicBezTo>
                      <a:pt x="577405" y="155535"/>
                      <a:pt x="655534" y="247554"/>
                      <a:pt x="738004" y="341309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353" name="Freeform: Shape 1352">
                <a:extLst>
                  <a:ext uri="{FF2B5EF4-FFF2-40B4-BE49-F238E27FC236}">
                    <a16:creationId xmlns:a16="http://schemas.microsoft.com/office/drawing/2014/main" id="{71D98DD4-2D2B-4B5A-A0E5-7438CC28BE23}"/>
                  </a:ext>
                </a:extLst>
              </p:cNvPr>
              <p:cNvSpPr/>
              <p:nvPr/>
            </p:nvSpPr>
            <p:spPr>
              <a:xfrm>
                <a:off x="10232502" y="3380386"/>
                <a:ext cx="737886" cy="607671"/>
              </a:xfrm>
              <a:custGeom>
                <a:avLst/>
                <a:gdLst>
                  <a:gd name="connsiteX0" fmla="*/ 328143 w 737886"/>
                  <a:gd name="connsiteY0" fmla="*/ 608539 h 607670"/>
                  <a:gd name="connsiteX1" fmla="*/ 0 w 737886"/>
                  <a:gd name="connsiteY1" fmla="*/ 335955 h 607670"/>
                  <a:gd name="connsiteX2" fmla="*/ 242200 w 737886"/>
                  <a:gd name="connsiteY2" fmla="*/ 60767 h 607670"/>
                  <a:gd name="connsiteX3" fmla="*/ 400194 w 737886"/>
                  <a:gd name="connsiteY3" fmla="*/ 0 h 607670"/>
                  <a:gd name="connsiteX4" fmla="*/ 697086 w 737886"/>
                  <a:gd name="connsiteY4" fmla="*/ 19966 h 607670"/>
                  <a:gd name="connsiteX5" fmla="*/ 732678 w 737886"/>
                  <a:gd name="connsiteY5" fmla="*/ 113721 h 607670"/>
                  <a:gd name="connsiteX6" fmla="*/ 328143 w 737886"/>
                  <a:gd name="connsiteY6" fmla="*/ 608539 h 607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7886" h="607670">
                    <a:moveTo>
                      <a:pt x="328143" y="608539"/>
                    </a:moveTo>
                    <a:cubicBezTo>
                      <a:pt x="217893" y="516520"/>
                      <a:pt x="110248" y="427974"/>
                      <a:pt x="0" y="335955"/>
                    </a:cubicBezTo>
                    <a:cubicBezTo>
                      <a:pt x="82470" y="242200"/>
                      <a:pt x="160599" y="150182"/>
                      <a:pt x="242200" y="60767"/>
                    </a:cubicBezTo>
                    <a:cubicBezTo>
                      <a:pt x="283869" y="15626"/>
                      <a:pt x="343768" y="0"/>
                      <a:pt x="400194" y="0"/>
                    </a:cubicBezTo>
                    <a:cubicBezTo>
                      <a:pt x="499158" y="0"/>
                      <a:pt x="598122" y="10417"/>
                      <a:pt x="697086" y="19966"/>
                    </a:cubicBezTo>
                    <a:cubicBezTo>
                      <a:pt x="728337" y="22571"/>
                      <a:pt x="752643" y="89415"/>
                      <a:pt x="732678" y="113721"/>
                    </a:cubicBezTo>
                    <a:cubicBezTo>
                      <a:pt x="599858" y="278661"/>
                      <a:pt x="465302" y="441864"/>
                      <a:pt x="328143" y="608539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11276</TotalTime>
  <Words>200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46</cp:revision>
  <dcterms:created xsi:type="dcterms:W3CDTF">2018-02-18T19:39:47Z</dcterms:created>
  <dcterms:modified xsi:type="dcterms:W3CDTF">2021-04-14T04:43:36Z</dcterms:modified>
</cp:coreProperties>
</file>