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84" name="Group 283">
            <a:extLst>
              <a:ext uri="{FF2B5EF4-FFF2-40B4-BE49-F238E27FC236}">
                <a16:creationId xmlns:a16="http://schemas.microsoft.com/office/drawing/2014/main" id="{CB6001DA-AA7B-4CDA-856B-BD227E19A0FA}"/>
              </a:ext>
            </a:extLst>
          </p:cNvPr>
          <p:cNvGrpSpPr/>
          <p:nvPr/>
        </p:nvGrpSpPr>
        <p:grpSpPr>
          <a:xfrm>
            <a:off x="4683650" y="1571961"/>
            <a:ext cx="2765034" cy="1115678"/>
            <a:chOff x="4675383" y="1733031"/>
            <a:chExt cx="2765034" cy="1115678"/>
          </a:xfrm>
        </p:grpSpPr>
        <p:grpSp>
          <p:nvGrpSpPr>
            <p:cNvPr id="285" name="Group 284">
              <a:extLst>
                <a:ext uri="{FF2B5EF4-FFF2-40B4-BE49-F238E27FC236}">
                  <a16:creationId xmlns:a16="http://schemas.microsoft.com/office/drawing/2014/main" id="{B05EB65F-1996-4EEB-93A9-E039207F7530}"/>
                </a:ext>
              </a:extLst>
            </p:cNvPr>
            <p:cNvGrpSpPr/>
            <p:nvPr/>
          </p:nvGrpSpPr>
          <p:grpSpPr>
            <a:xfrm>
              <a:off x="4723490" y="1733031"/>
              <a:ext cx="2685979" cy="884377"/>
              <a:chOff x="4439828" y="3377192"/>
              <a:chExt cx="2685979" cy="884377"/>
            </a:xfrm>
          </p:grpSpPr>
          <p:sp>
            <p:nvSpPr>
              <p:cNvPr id="289" name="Freeform: Shape 288">
                <a:extLst>
                  <a:ext uri="{FF2B5EF4-FFF2-40B4-BE49-F238E27FC236}">
                    <a16:creationId xmlns:a16="http://schemas.microsoft.com/office/drawing/2014/main" id="{C10A27E1-4DAB-4D8F-98D7-21C803A4D779}"/>
                  </a:ext>
                </a:extLst>
              </p:cNvPr>
              <p:cNvSpPr/>
              <p:nvPr/>
            </p:nvSpPr>
            <p:spPr>
              <a:xfrm>
                <a:off x="5118600" y="3515240"/>
                <a:ext cx="1126041" cy="746329"/>
              </a:xfrm>
              <a:custGeom>
                <a:avLst/>
                <a:gdLst>
                  <a:gd name="connsiteX0" fmla="*/ 3241781 w 3276600"/>
                  <a:gd name="connsiteY0" fmla="*/ 326859 h 2171700"/>
                  <a:gd name="connsiteX1" fmla="*/ 3241781 w 3276600"/>
                  <a:gd name="connsiteY1" fmla="*/ 326859 h 2171700"/>
                  <a:gd name="connsiteX2" fmla="*/ 3241781 w 3276600"/>
                  <a:gd name="connsiteY2" fmla="*/ 326859 h 2171700"/>
                  <a:gd name="connsiteX3" fmla="*/ 3209396 w 3276600"/>
                  <a:gd name="connsiteY3" fmla="*/ 303999 h 2171700"/>
                  <a:gd name="connsiteX4" fmla="*/ 2979843 w 3276600"/>
                  <a:gd name="connsiteY4" fmla="*/ 303999 h 2171700"/>
                  <a:gd name="connsiteX5" fmla="*/ 2955079 w 3276600"/>
                  <a:gd name="connsiteY5" fmla="*/ 325907 h 2171700"/>
                  <a:gd name="connsiteX6" fmla="*/ 2681711 w 3276600"/>
                  <a:gd name="connsiteY6" fmla="*/ 325907 h 2171700"/>
                  <a:gd name="connsiteX7" fmla="*/ 2680758 w 3276600"/>
                  <a:gd name="connsiteY7" fmla="*/ 305904 h 2171700"/>
                  <a:gd name="connsiteX8" fmla="*/ 2680758 w 3276600"/>
                  <a:gd name="connsiteY8" fmla="*/ 233514 h 2171700"/>
                  <a:gd name="connsiteX9" fmla="*/ 2669329 w 3276600"/>
                  <a:gd name="connsiteY9" fmla="*/ 221132 h 2171700"/>
                  <a:gd name="connsiteX10" fmla="*/ 2657898 w 3276600"/>
                  <a:gd name="connsiteY10" fmla="*/ 234467 h 2171700"/>
                  <a:gd name="connsiteX11" fmla="*/ 2657898 w 3276600"/>
                  <a:gd name="connsiteY11" fmla="*/ 251612 h 2171700"/>
                  <a:gd name="connsiteX12" fmla="*/ 2656946 w 3276600"/>
                  <a:gd name="connsiteY12" fmla="*/ 326859 h 2171700"/>
                  <a:gd name="connsiteX13" fmla="*/ 2635039 w 3276600"/>
                  <a:gd name="connsiteY13" fmla="*/ 326859 h 2171700"/>
                  <a:gd name="connsiteX14" fmla="*/ 2635039 w 3276600"/>
                  <a:gd name="connsiteY14" fmla="*/ 326859 h 2171700"/>
                  <a:gd name="connsiteX15" fmla="*/ 2634086 w 3276600"/>
                  <a:gd name="connsiteY15" fmla="*/ 306857 h 2171700"/>
                  <a:gd name="connsiteX16" fmla="*/ 2634086 w 3276600"/>
                  <a:gd name="connsiteY16" fmla="*/ 234467 h 2171700"/>
                  <a:gd name="connsiteX17" fmla="*/ 2622656 w 3276600"/>
                  <a:gd name="connsiteY17" fmla="*/ 222084 h 2171700"/>
                  <a:gd name="connsiteX18" fmla="*/ 2611226 w 3276600"/>
                  <a:gd name="connsiteY18" fmla="*/ 235419 h 2171700"/>
                  <a:gd name="connsiteX19" fmla="*/ 2611226 w 3276600"/>
                  <a:gd name="connsiteY19" fmla="*/ 252564 h 2171700"/>
                  <a:gd name="connsiteX20" fmla="*/ 2610273 w 3276600"/>
                  <a:gd name="connsiteY20" fmla="*/ 327812 h 2171700"/>
                  <a:gd name="connsiteX21" fmla="*/ 2588366 w 3276600"/>
                  <a:gd name="connsiteY21" fmla="*/ 327812 h 2171700"/>
                  <a:gd name="connsiteX22" fmla="*/ 2587414 w 3276600"/>
                  <a:gd name="connsiteY22" fmla="*/ 238277 h 2171700"/>
                  <a:gd name="connsiteX23" fmla="*/ 2575983 w 3276600"/>
                  <a:gd name="connsiteY23" fmla="*/ 223037 h 2171700"/>
                  <a:gd name="connsiteX24" fmla="*/ 2567411 w 3276600"/>
                  <a:gd name="connsiteY24" fmla="*/ 237324 h 2171700"/>
                  <a:gd name="connsiteX25" fmla="*/ 2568364 w 3276600"/>
                  <a:gd name="connsiteY25" fmla="*/ 324002 h 2171700"/>
                  <a:gd name="connsiteX26" fmla="*/ 2568364 w 3276600"/>
                  <a:gd name="connsiteY26" fmla="*/ 324002 h 2171700"/>
                  <a:gd name="connsiteX27" fmla="*/ 2568364 w 3276600"/>
                  <a:gd name="connsiteY27" fmla="*/ 324002 h 2171700"/>
                  <a:gd name="connsiteX28" fmla="*/ 2540741 w 3276600"/>
                  <a:gd name="connsiteY28" fmla="*/ 327812 h 2171700"/>
                  <a:gd name="connsiteX29" fmla="*/ 2424536 w 3276600"/>
                  <a:gd name="connsiteY29" fmla="*/ 327812 h 2171700"/>
                  <a:gd name="connsiteX30" fmla="*/ 2270231 w 3276600"/>
                  <a:gd name="connsiteY30" fmla="*/ 327812 h 2171700"/>
                  <a:gd name="connsiteX31" fmla="*/ 2246418 w 3276600"/>
                  <a:gd name="connsiteY31" fmla="*/ 351624 h 2171700"/>
                  <a:gd name="connsiteX32" fmla="*/ 2248323 w 3276600"/>
                  <a:gd name="connsiteY32" fmla="*/ 421157 h 2171700"/>
                  <a:gd name="connsiteX33" fmla="*/ 2248323 w 3276600"/>
                  <a:gd name="connsiteY33" fmla="*/ 421157 h 2171700"/>
                  <a:gd name="connsiteX34" fmla="*/ 2247371 w 3276600"/>
                  <a:gd name="connsiteY34" fmla="*/ 456399 h 2171700"/>
                  <a:gd name="connsiteX35" fmla="*/ 2247371 w 3276600"/>
                  <a:gd name="connsiteY35" fmla="*/ 1106004 h 2171700"/>
                  <a:gd name="connsiteX36" fmla="*/ 2247371 w 3276600"/>
                  <a:gd name="connsiteY36" fmla="*/ 1132674 h 2171700"/>
                  <a:gd name="connsiteX37" fmla="*/ 2235941 w 3276600"/>
                  <a:gd name="connsiteY37" fmla="*/ 1143152 h 2171700"/>
                  <a:gd name="connsiteX38" fmla="*/ 2235941 w 3276600"/>
                  <a:gd name="connsiteY38" fmla="*/ 1143152 h 2171700"/>
                  <a:gd name="connsiteX39" fmla="*/ 2119736 w 3276600"/>
                  <a:gd name="connsiteY39" fmla="*/ 1112672 h 2171700"/>
                  <a:gd name="connsiteX40" fmla="*/ 2119736 w 3276600"/>
                  <a:gd name="connsiteY40" fmla="*/ 43014 h 2171700"/>
                  <a:gd name="connsiteX41" fmla="*/ 2119736 w 3276600"/>
                  <a:gd name="connsiteY41" fmla="*/ 19202 h 2171700"/>
                  <a:gd name="connsiteX42" fmla="*/ 2101639 w 3276600"/>
                  <a:gd name="connsiteY42" fmla="*/ 152 h 2171700"/>
                  <a:gd name="connsiteX43" fmla="*/ 2054966 w 3276600"/>
                  <a:gd name="connsiteY43" fmla="*/ 1104 h 2171700"/>
                  <a:gd name="connsiteX44" fmla="*/ 2054966 w 3276600"/>
                  <a:gd name="connsiteY44" fmla="*/ 1104 h 2171700"/>
                  <a:gd name="connsiteX45" fmla="*/ 2054966 w 3276600"/>
                  <a:gd name="connsiteY45" fmla="*/ 1104 h 2171700"/>
                  <a:gd name="connsiteX46" fmla="*/ 2022581 w 3276600"/>
                  <a:gd name="connsiteY46" fmla="*/ 152 h 2171700"/>
                  <a:gd name="connsiteX47" fmla="*/ 1983528 w 3276600"/>
                  <a:gd name="connsiteY47" fmla="*/ 39204 h 2171700"/>
                  <a:gd name="connsiteX48" fmla="*/ 1983528 w 3276600"/>
                  <a:gd name="connsiteY48" fmla="*/ 1076477 h 2171700"/>
                  <a:gd name="connsiteX49" fmla="*/ 1939713 w 3276600"/>
                  <a:gd name="connsiteY49" fmla="*/ 1065999 h 2171700"/>
                  <a:gd name="connsiteX50" fmla="*/ 1827318 w 3276600"/>
                  <a:gd name="connsiteY50" fmla="*/ 1035519 h 2171700"/>
                  <a:gd name="connsiteX51" fmla="*/ 1827318 w 3276600"/>
                  <a:gd name="connsiteY51" fmla="*/ 27774 h 2171700"/>
                  <a:gd name="connsiteX52" fmla="*/ 1827318 w 3276600"/>
                  <a:gd name="connsiteY52" fmla="*/ 16344 h 2171700"/>
                  <a:gd name="connsiteX53" fmla="*/ 1812078 w 3276600"/>
                  <a:gd name="connsiteY53" fmla="*/ 152 h 2171700"/>
                  <a:gd name="connsiteX54" fmla="*/ 1762548 w 3276600"/>
                  <a:gd name="connsiteY54" fmla="*/ 1104 h 2171700"/>
                  <a:gd name="connsiteX55" fmla="*/ 1762548 w 3276600"/>
                  <a:gd name="connsiteY55" fmla="*/ 1104 h 2171700"/>
                  <a:gd name="connsiteX56" fmla="*/ 1762548 w 3276600"/>
                  <a:gd name="connsiteY56" fmla="*/ 1104 h 2171700"/>
                  <a:gd name="connsiteX57" fmla="*/ 1718733 w 3276600"/>
                  <a:gd name="connsiteY57" fmla="*/ 152 h 2171700"/>
                  <a:gd name="connsiteX58" fmla="*/ 1692063 w 3276600"/>
                  <a:gd name="connsiteY58" fmla="*/ 27774 h 2171700"/>
                  <a:gd name="connsiteX59" fmla="*/ 1692063 w 3276600"/>
                  <a:gd name="connsiteY59" fmla="*/ 401154 h 2171700"/>
                  <a:gd name="connsiteX60" fmla="*/ 1692063 w 3276600"/>
                  <a:gd name="connsiteY60" fmla="*/ 1000277 h 2171700"/>
                  <a:gd name="connsiteX61" fmla="*/ 1692063 w 3276600"/>
                  <a:gd name="connsiteY61" fmla="*/ 1000277 h 2171700"/>
                  <a:gd name="connsiteX62" fmla="*/ 1615863 w 3276600"/>
                  <a:gd name="connsiteY62" fmla="*/ 982179 h 2171700"/>
                  <a:gd name="connsiteX63" fmla="*/ 1575858 w 3276600"/>
                  <a:gd name="connsiteY63" fmla="*/ 982179 h 2171700"/>
                  <a:gd name="connsiteX64" fmla="*/ 1129136 w 3276600"/>
                  <a:gd name="connsiteY64" fmla="*/ 1098384 h 2171700"/>
                  <a:gd name="connsiteX65" fmla="*/ 863388 w 3276600"/>
                  <a:gd name="connsiteY65" fmla="*/ 1166012 h 2171700"/>
                  <a:gd name="connsiteX66" fmla="*/ 863388 w 3276600"/>
                  <a:gd name="connsiteY66" fmla="*/ 1153629 h 2171700"/>
                  <a:gd name="connsiteX67" fmla="*/ 877676 w 3276600"/>
                  <a:gd name="connsiteY67" fmla="*/ 1109814 h 2171700"/>
                  <a:gd name="connsiteX68" fmla="*/ 871961 w 3276600"/>
                  <a:gd name="connsiteY68" fmla="*/ 1104099 h 2171700"/>
                  <a:gd name="connsiteX69" fmla="*/ 851958 w 3276600"/>
                  <a:gd name="connsiteY69" fmla="*/ 1118387 h 2171700"/>
                  <a:gd name="connsiteX70" fmla="*/ 834813 w 3276600"/>
                  <a:gd name="connsiteY70" fmla="*/ 1107909 h 2171700"/>
                  <a:gd name="connsiteX71" fmla="*/ 827193 w 3276600"/>
                  <a:gd name="connsiteY71" fmla="*/ 1111719 h 2171700"/>
                  <a:gd name="connsiteX72" fmla="*/ 799571 w 3276600"/>
                  <a:gd name="connsiteY72" fmla="*/ 1118387 h 2171700"/>
                  <a:gd name="connsiteX73" fmla="*/ 785283 w 3276600"/>
                  <a:gd name="connsiteY73" fmla="*/ 1106957 h 2171700"/>
                  <a:gd name="connsiteX74" fmla="*/ 768138 w 3276600"/>
                  <a:gd name="connsiteY74" fmla="*/ 1106004 h 2171700"/>
                  <a:gd name="connsiteX75" fmla="*/ 757661 w 3276600"/>
                  <a:gd name="connsiteY75" fmla="*/ 1106957 h 2171700"/>
                  <a:gd name="connsiteX76" fmla="*/ 747183 w 3276600"/>
                  <a:gd name="connsiteY76" fmla="*/ 1119339 h 2171700"/>
                  <a:gd name="connsiteX77" fmla="*/ 729086 w 3276600"/>
                  <a:gd name="connsiteY77" fmla="*/ 1111719 h 2171700"/>
                  <a:gd name="connsiteX78" fmla="*/ 718608 w 3276600"/>
                  <a:gd name="connsiteY78" fmla="*/ 1109814 h 2171700"/>
                  <a:gd name="connsiteX79" fmla="*/ 703368 w 3276600"/>
                  <a:gd name="connsiteY79" fmla="*/ 1108862 h 2171700"/>
                  <a:gd name="connsiteX80" fmla="*/ 709083 w 3276600"/>
                  <a:gd name="connsiteY80" fmla="*/ 1148867 h 2171700"/>
                  <a:gd name="connsiteX81" fmla="*/ 726228 w 3276600"/>
                  <a:gd name="connsiteY81" fmla="*/ 1180299 h 2171700"/>
                  <a:gd name="connsiteX82" fmla="*/ 726228 w 3276600"/>
                  <a:gd name="connsiteY82" fmla="*/ 1200302 h 2171700"/>
                  <a:gd name="connsiteX83" fmla="*/ 712893 w 3276600"/>
                  <a:gd name="connsiteY83" fmla="*/ 1206017 h 2171700"/>
                  <a:gd name="connsiteX84" fmla="*/ 41381 w 3276600"/>
                  <a:gd name="connsiteY84" fmla="*/ 1380324 h 2171700"/>
                  <a:gd name="connsiteX85" fmla="*/ 423 w 3276600"/>
                  <a:gd name="connsiteY85" fmla="*/ 1433664 h 2171700"/>
                  <a:gd name="connsiteX86" fmla="*/ 423 w 3276600"/>
                  <a:gd name="connsiteY86" fmla="*/ 1459382 h 2171700"/>
                  <a:gd name="connsiteX87" fmla="*/ 21378 w 3276600"/>
                  <a:gd name="connsiteY87" fmla="*/ 1481289 h 2171700"/>
                  <a:gd name="connsiteX88" fmla="*/ 58526 w 3276600"/>
                  <a:gd name="connsiteY88" fmla="*/ 1481289 h 2171700"/>
                  <a:gd name="connsiteX89" fmla="*/ 58526 w 3276600"/>
                  <a:gd name="connsiteY89" fmla="*/ 1481289 h 2171700"/>
                  <a:gd name="connsiteX90" fmla="*/ 59478 w 3276600"/>
                  <a:gd name="connsiteY90" fmla="*/ 1497482 h 2171700"/>
                  <a:gd name="connsiteX91" fmla="*/ 59478 w 3276600"/>
                  <a:gd name="connsiteY91" fmla="*/ 1497482 h 2171700"/>
                  <a:gd name="connsiteX92" fmla="*/ 58526 w 3276600"/>
                  <a:gd name="connsiteY92" fmla="*/ 1650834 h 2171700"/>
                  <a:gd name="connsiteX93" fmla="*/ 58526 w 3276600"/>
                  <a:gd name="connsiteY93" fmla="*/ 1650834 h 2171700"/>
                  <a:gd name="connsiteX94" fmla="*/ 58526 w 3276600"/>
                  <a:gd name="connsiteY94" fmla="*/ 1650834 h 2171700"/>
                  <a:gd name="connsiteX95" fmla="*/ 58526 w 3276600"/>
                  <a:gd name="connsiteY95" fmla="*/ 1656549 h 2171700"/>
                  <a:gd name="connsiteX96" fmla="*/ 58526 w 3276600"/>
                  <a:gd name="connsiteY96" fmla="*/ 1672742 h 2171700"/>
                  <a:gd name="connsiteX97" fmla="*/ 58526 w 3276600"/>
                  <a:gd name="connsiteY97" fmla="*/ 1672742 h 2171700"/>
                  <a:gd name="connsiteX98" fmla="*/ 58526 w 3276600"/>
                  <a:gd name="connsiteY98" fmla="*/ 2160422 h 2171700"/>
                  <a:gd name="connsiteX99" fmla="*/ 58526 w 3276600"/>
                  <a:gd name="connsiteY99" fmla="*/ 2160422 h 2171700"/>
                  <a:gd name="connsiteX100" fmla="*/ 69956 w 3276600"/>
                  <a:gd name="connsiteY100" fmla="*/ 2177567 h 2171700"/>
                  <a:gd name="connsiteX101" fmla="*/ 89958 w 3276600"/>
                  <a:gd name="connsiteY101" fmla="*/ 2177567 h 2171700"/>
                  <a:gd name="connsiteX102" fmla="*/ 1245341 w 3276600"/>
                  <a:gd name="connsiteY102" fmla="*/ 2177567 h 2171700"/>
                  <a:gd name="connsiteX103" fmla="*/ 1274868 w 3276600"/>
                  <a:gd name="connsiteY103" fmla="*/ 2176614 h 2171700"/>
                  <a:gd name="connsiteX104" fmla="*/ 1274868 w 3276600"/>
                  <a:gd name="connsiteY104" fmla="*/ 2176614 h 2171700"/>
                  <a:gd name="connsiteX105" fmla="*/ 1274868 w 3276600"/>
                  <a:gd name="connsiteY105" fmla="*/ 2176614 h 2171700"/>
                  <a:gd name="connsiteX106" fmla="*/ 1362498 w 3276600"/>
                  <a:gd name="connsiteY106" fmla="*/ 2176614 h 2171700"/>
                  <a:gd name="connsiteX107" fmla="*/ 1394883 w 3276600"/>
                  <a:gd name="connsiteY107" fmla="*/ 2177567 h 2171700"/>
                  <a:gd name="connsiteX108" fmla="*/ 1792076 w 3276600"/>
                  <a:gd name="connsiteY108" fmla="*/ 2177567 h 2171700"/>
                  <a:gd name="connsiteX109" fmla="*/ 1824461 w 3276600"/>
                  <a:gd name="connsiteY109" fmla="*/ 2176614 h 2171700"/>
                  <a:gd name="connsiteX110" fmla="*/ 1912091 w 3276600"/>
                  <a:gd name="connsiteY110" fmla="*/ 2177567 h 2171700"/>
                  <a:gd name="connsiteX111" fmla="*/ 1932093 w 3276600"/>
                  <a:gd name="connsiteY111" fmla="*/ 2178519 h 2171700"/>
                  <a:gd name="connsiteX112" fmla="*/ 3102716 w 3276600"/>
                  <a:gd name="connsiteY112" fmla="*/ 2178519 h 2171700"/>
                  <a:gd name="connsiteX113" fmla="*/ 3128433 w 3276600"/>
                  <a:gd name="connsiteY113" fmla="*/ 2177567 h 2171700"/>
                  <a:gd name="connsiteX114" fmla="*/ 3242733 w 3276600"/>
                  <a:gd name="connsiteY114" fmla="*/ 2178519 h 2171700"/>
                  <a:gd name="connsiteX115" fmla="*/ 3281786 w 3276600"/>
                  <a:gd name="connsiteY115" fmla="*/ 2139467 h 2171700"/>
                  <a:gd name="connsiteX116" fmla="*/ 3281786 w 3276600"/>
                  <a:gd name="connsiteY116" fmla="*/ 454494 h 2171700"/>
                  <a:gd name="connsiteX117" fmla="*/ 3280833 w 3276600"/>
                  <a:gd name="connsiteY117" fmla="*/ 422109 h 2171700"/>
                  <a:gd name="connsiteX118" fmla="*/ 3280833 w 3276600"/>
                  <a:gd name="connsiteY118" fmla="*/ 422109 h 2171700"/>
                  <a:gd name="connsiteX119" fmla="*/ 3281786 w 3276600"/>
                  <a:gd name="connsiteY119" fmla="*/ 370674 h 2171700"/>
                  <a:gd name="connsiteX120" fmla="*/ 3241781 w 3276600"/>
                  <a:gd name="connsiteY120" fmla="*/ 326859 h 2171700"/>
                  <a:gd name="connsiteX121" fmla="*/ 2611226 w 3276600"/>
                  <a:gd name="connsiteY121" fmla="*/ 349719 h 2171700"/>
                  <a:gd name="connsiteX122" fmla="*/ 2611226 w 3276600"/>
                  <a:gd name="connsiteY122" fmla="*/ 349719 h 2171700"/>
                  <a:gd name="connsiteX123" fmla="*/ 2612179 w 3276600"/>
                  <a:gd name="connsiteY123" fmla="*/ 351624 h 2171700"/>
                  <a:gd name="connsiteX124" fmla="*/ 2611226 w 3276600"/>
                  <a:gd name="connsiteY124" fmla="*/ 351624 h 2171700"/>
                  <a:gd name="connsiteX125" fmla="*/ 2611226 w 3276600"/>
                  <a:gd name="connsiteY125" fmla="*/ 349719 h 2171700"/>
                  <a:gd name="connsiteX126" fmla="*/ 2611226 w 3276600"/>
                  <a:gd name="connsiteY126" fmla="*/ 349719 h 2171700"/>
                  <a:gd name="connsiteX127" fmla="*/ 2435966 w 3276600"/>
                  <a:gd name="connsiteY127" fmla="*/ 347814 h 2171700"/>
                  <a:gd name="connsiteX128" fmla="*/ 2435966 w 3276600"/>
                  <a:gd name="connsiteY128" fmla="*/ 349719 h 2171700"/>
                  <a:gd name="connsiteX129" fmla="*/ 2435014 w 3276600"/>
                  <a:gd name="connsiteY129" fmla="*/ 349719 h 2171700"/>
                  <a:gd name="connsiteX130" fmla="*/ 2435014 w 3276600"/>
                  <a:gd name="connsiteY130" fmla="*/ 349719 h 2171700"/>
                  <a:gd name="connsiteX131" fmla="*/ 2435014 w 3276600"/>
                  <a:gd name="connsiteY131" fmla="*/ 349719 h 2171700"/>
                  <a:gd name="connsiteX132" fmla="*/ 2435966 w 3276600"/>
                  <a:gd name="connsiteY132" fmla="*/ 347814 h 2171700"/>
                  <a:gd name="connsiteX133" fmla="*/ 2434061 w 3276600"/>
                  <a:gd name="connsiteY133" fmla="*/ 350672 h 2171700"/>
                  <a:gd name="connsiteX134" fmla="*/ 2434061 w 3276600"/>
                  <a:gd name="connsiteY134" fmla="*/ 352577 h 2171700"/>
                  <a:gd name="connsiteX135" fmla="*/ 2433108 w 3276600"/>
                  <a:gd name="connsiteY135" fmla="*/ 352577 h 2171700"/>
                  <a:gd name="connsiteX136" fmla="*/ 2434061 w 3276600"/>
                  <a:gd name="connsiteY136" fmla="*/ 350672 h 2171700"/>
                  <a:gd name="connsiteX137" fmla="*/ 2434061 w 3276600"/>
                  <a:gd name="connsiteY137" fmla="*/ 350672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</a:cxnLst>
                <a:rect l="l" t="t" r="r" b="b"/>
                <a:pathLst>
                  <a:path w="3276600" h="2171700">
                    <a:moveTo>
                      <a:pt x="3241781" y="326859"/>
                    </a:moveTo>
                    <a:cubicBezTo>
                      <a:pt x="3241781" y="326859"/>
                      <a:pt x="3241781" y="326859"/>
                      <a:pt x="3241781" y="326859"/>
                    </a:cubicBezTo>
                    <a:cubicBezTo>
                      <a:pt x="3241781" y="326859"/>
                      <a:pt x="3241781" y="326859"/>
                      <a:pt x="3241781" y="326859"/>
                    </a:cubicBezTo>
                    <a:cubicBezTo>
                      <a:pt x="3237971" y="309714"/>
                      <a:pt x="3228446" y="303047"/>
                      <a:pt x="3209396" y="303999"/>
                    </a:cubicBezTo>
                    <a:cubicBezTo>
                      <a:pt x="3133196" y="305904"/>
                      <a:pt x="3056043" y="304952"/>
                      <a:pt x="2979843" y="303999"/>
                    </a:cubicBezTo>
                    <a:cubicBezTo>
                      <a:pt x="2962698" y="303999"/>
                      <a:pt x="2954126" y="308762"/>
                      <a:pt x="2955079" y="325907"/>
                    </a:cubicBezTo>
                    <a:cubicBezTo>
                      <a:pt x="2863639" y="325907"/>
                      <a:pt x="2772198" y="325907"/>
                      <a:pt x="2681711" y="325907"/>
                    </a:cubicBezTo>
                    <a:cubicBezTo>
                      <a:pt x="2681711" y="319239"/>
                      <a:pt x="2680758" y="312572"/>
                      <a:pt x="2680758" y="305904"/>
                    </a:cubicBezTo>
                    <a:cubicBezTo>
                      <a:pt x="2680758" y="282092"/>
                      <a:pt x="2680758" y="257327"/>
                      <a:pt x="2680758" y="233514"/>
                    </a:cubicBezTo>
                    <a:cubicBezTo>
                      <a:pt x="2680758" y="225894"/>
                      <a:pt x="2678854" y="220179"/>
                      <a:pt x="2669329" y="221132"/>
                    </a:cubicBezTo>
                    <a:cubicBezTo>
                      <a:pt x="2660756" y="221132"/>
                      <a:pt x="2657898" y="225894"/>
                      <a:pt x="2657898" y="234467"/>
                    </a:cubicBezTo>
                    <a:cubicBezTo>
                      <a:pt x="2657898" y="240182"/>
                      <a:pt x="2657898" y="245897"/>
                      <a:pt x="2657898" y="251612"/>
                    </a:cubicBezTo>
                    <a:cubicBezTo>
                      <a:pt x="2657898" y="276377"/>
                      <a:pt x="2656946" y="302094"/>
                      <a:pt x="2656946" y="326859"/>
                    </a:cubicBezTo>
                    <a:cubicBezTo>
                      <a:pt x="2649326" y="326859"/>
                      <a:pt x="2642658" y="326859"/>
                      <a:pt x="2635039" y="326859"/>
                    </a:cubicBezTo>
                    <a:lnTo>
                      <a:pt x="2635039" y="326859"/>
                    </a:lnTo>
                    <a:cubicBezTo>
                      <a:pt x="2635039" y="320192"/>
                      <a:pt x="2634086" y="313524"/>
                      <a:pt x="2634086" y="306857"/>
                    </a:cubicBezTo>
                    <a:cubicBezTo>
                      <a:pt x="2634086" y="283044"/>
                      <a:pt x="2634086" y="258279"/>
                      <a:pt x="2634086" y="234467"/>
                    </a:cubicBezTo>
                    <a:cubicBezTo>
                      <a:pt x="2634086" y="226847"/>
                      <a:pt x="2632181" y="221132"/>
                      <a:pt x="2622656" y="222084"/>
                    </a:cubicBezTo>
                    <a:cubicBezTo>
                      <a:pt x="2614083" y="222084"/>
                      <a:pt x="2611226" y="227799"/>
                      <a:pt x="2611226" y="235419"/>
                    </a:cubicBezTo>
                    <a:cubicBezTo>
                      <a:pt x="2611226" y="241134"/>
                      <a:pt x="2611226" y="246849"/>
                      <a:pt x="2611226" y="252564"/>
                    </a:cubicBezTo>
                    <a:cubicBezTo>
                      <a:pt x="2611226" y="277329"/>
                      <a:pt x="2610273" y="303047"/>
                      <a:pt x="2610273" y="327812"/>
                    </a:cubicBezTo>
                    <a:cubicBezTo>
                      <a:pt x="2602654" y="327812"/>
                      <a:pt x="2595986" y="327812"/>
                      <a:pt x="2588366" y="327812"/>
                    </a:cubicBezTo>
                    <a:cubicBezTo>
                      <a:pt x="2588366" y="298284"/>
                      <a:pt x="2588366" y="267804"/>
                      <a:pt x="2587414" y="238277"/>
                    </a:cubicBezTo>
                    <a:cubicBezTo>
                      <a:pt x="2587414" y="230657"/>
                      <a:pt x="2588366" y="222084"/>
                      <a:pt x="2575983" y="223037"/>
                    </a:cubicBezTo>
                    <a:cubicBezTo>
                      <a:pt x="2566458" y="223989"/>
                      <a:pt x="2567411" y="231609"/>
                      <a:pt x="2567411" y="237324"/>
                    </a:cubicBezTo>
                    <a:cubicBezTo>
                      <a:pt x="2567411" y="265899"/>
                      <a:pt x="2567411" y="295427"/>
                      <a:pt x="2568364" y="324002"/>
                    </a:cubicBezTo>
                    <a:cubicBezTo>
                      <a:pt x="2568364" y="324002"/>
                      <a:pt x="2568364" y="324002"/>
                      <a:pt x="2568364" y="324002"/>
                    </a:cubicBezTo>
                    <a:cubicBezTo>
                      <a:pt x="2568364" y="324002"/>
                      <a:pt x="2568364" y="324002"/>
                      <a:pt x="2568364" y="324002"/>
                    </a:cubicBezTo>
                    <a:cubicBezTo>
                      <a:pt x="2559791" y="330669"/>
                      <a:pt x="2549314" y="327812"/>
                      <a:pt x="2540741" y="327812"/>
                    </a:cubicBezTo>
                    <a:cubicBezTo>
                      <a:pt x="2501689" y="327812"/>
                      <a:pt x="2463589" y="327812"/>
                      <a:pt x="2424536" y="327812"/>
                    </a:cubicBezTo>
                    <a:cubicBezTo>
                      <a:pt x="2373101" y="327812"/>
                      <a:pt x="2321666" y="327812"/>
                      <a:pt x="2270231" y="327812"/>
                    </a:cubicBezTo>
                    <a:cubicBezTo>
                      <a:pt x="2247371" y="327812"/>
                      <a:pt x="2246418" y="327812"/>
                      <a:pt x="2246418" y="351624"/>
                    </a:cubicBezTo>
                    <a:cubicBezTo>
                      <a:pt x="2246418" y="374484"/>
                      <a:pt x="2247371" y="398297"/>
                      <a:pt x="2248323" y="421157"/>
                    </a:cubicBezTo>
                    <a:lnTo>
                      <a:pt x="2248323" y="421157"/>
                    </a:lnTo>
                    <a:cubicBezTo>
                      <a:pt x="2248323" y="432587"/>
                      <a:pt x="2247371" y="444969"/>
                      <a:pt x="2247371" y="456399"/>
                    </a:cubicBezTo>
                    <a:cubicBezTo>
                      <a:pt x="2247371" y="672617"/>
                      <a:pt x="2247371" y="888834"/>
                      <a:pt x="2247371" y="1106004"/>
                    </a:cubicBezTo>
                    <a:cubicBezTo>
                      <a:pt x="2247371" y="1114577"/>
                      <a:pt x="2247371" y="1123149"/>
                      <a:pt x="2247371" y="1132674"/>
                    </a:cubicBezTo>
                    <a:cubicBezTo>
                      <a:pt x="2247371" y="1140294"/>
                      <a:pt x="2241656" y="1141247"/>
                      <a:pt x="2235941" y="1143152"/>
                    </a:cubicBezTo>
                    <a:cubicBezTo>
                      <a:pt x="2235941" y="1143152"/>
                      <a:pt x="2235941" y="1143152"/>
                      <a:pt x="2235941" y="1143152"/>
                    </a:cubicBezTo>
                    <a:cubicBezTo>
                      <a:pt x="2196889" y="1132674"/>
                      <a:pt x="2158789" y="1123149"/>
                      <a:pt x="2119736" y="1112672"/>
                    </a:cubicBezTo>
                    <a:cubicBezTo>
                      <a:pt x="2119736" y="756437"/>
                      <a:pt x="2119736" y="399249"/>
                      <a:pt x="2119736" y="43014"/>
                    </a:cubicBezTo>
                    <a:cubicBezTo>
                      <a:pt x="2119736" y="35394"/>
                      <a:pt x="2119736" y="27774"/>
                      <a:pt x="2119736" y="19202"/>
                    </a:cubicBezTo>
                    <a:cubicBezTo>
                      <a:pt x="2120689" y="5867"/>
                      <a:pt x="2115926" y="-801"/>
                      <a:pt x="2101639" y="152"/>
                    </a:cubicBezTo>
                    <a:cubicBezTo>
                      <a:pt x="2086398" y="1104"/>
                      <a:pt x="2070206" y="1104"/>
                      <a:pt x="2054966" y="1104"/>
                    </a:cubicBezTo>
                    <a:cubicBezTo>
                      <a:pt x="2054966" y="1104"/>
                      <a:pt x="2054966" y="1104"/>
                      <a:pt x="2054966" y="1104"/>
                    </a:cubicBezTo>
                    <a:lnTo>
                      <a:pt x="2054966" y="1104"/>
                    </a:lnTo>
                    <a:cubicBezTo>
                      <a:pt x="2044488" y="1104"/>
                      <a:pt x="2034011" y="152"/>
                      <a:pt x="2022581" y="152"/>
                    </a:cubicBezTo>
                    <a:cubicBezTo>
                      <a:pt x="1978766" y="152"/>
                      <a:pt x="1983528" y="-4611"/>
                      <a:pt x="1983528" y="39204"/>
                    </a:cubicBezTo>
                    <a:cubicBezTo>
                      <a:pt x="1983528" y="384962"/>
                      <a:pt x="1983528" y="730719"/>
                      <a:pt x="1983528" y="1076477"/>
                    </a:cubicBezTo>
                    <a:cubicBezTo>
                      <a:pt x="1967336" y="1081239"/>
                      <a:pt x="1954001" y="1069809"/>
                      <a:pt x="1939713" y="1065999"/>
                    </a:cubicBezTo>
                    <a:cubicBezTo>
                      <a:pt x="1902566" y="1056474"/>
                      <a:pt x="1863513" y="1048854"/>
                      <a:pt x="1827318" y="1035519"/>
                    </a:cubicBezTo>
                    <a:cubicBezTo>
                      <a:pt x="1827318" y="699287"/>
                      <a:pt x="1827318" y="363054"/>
                      <a:pt x="1827318" y="27774"/>
                    </a:cubicBezTo>
                    <a:cubicBezTo>
                      <a:pt x="1827318" y="23964"/>
                      <a:pt x="1827318" y="20154"/>
                      <a:pt x="1827318" y="16344"/>
                    </a:cubicBezTo>
                    <a:cubicBezTo>
                      <a:pt x="1827318" y="5867"/>
                      <a:pt x="1822556" y="152"/>
                      <a:pt x="1812078" y="152"/>
                    </a:cubicBezTo>
                    <a:cubicBezTo>
                      <a:pt x="1795886" y="152"/>
                      <a:pt x="1778741" y="1104"/>
                      <a:pt x="1762548" y="1104"/>
                    </a:cubicBezTo>
                    <a:cubicBezTo>
                      <a:pt x="1762548" y="1104"/>
                      <a:pt x="1762548" y="1104"/>
                      <a:pt x="1762548" y="1104"/>
                    </a:cubicBezTo>
                    <a:lnTo>
                      <a:pt x="1762548" y="1104"/>
                    </a:lnTo>
                    <a:cubicBezTo>
                      <a:pt x="1748261" y="1104"/>
                      <a:pt x="1733021" y="152"/>
                      <a:pt x="1718733" y="152"/>
                    </a:cubicBezTo>
                    <a:cubicBezTo>
                      <a:pt x="1692063" y="152"/>
                      <a:pt x="1692063" y="152"/>
                      <a:pt x="1692063" y="27774"/>
                    </a:cubicBezTo>
                    <a:cubicBezTo>
                      <a:pt x="1692063" y="152552"/>
                      <a:pt x="1692063" y="277329"/>
                      <a:pt x="1692063" y="401154"/>
                    </a:cubicBezTo>
                    <a:cubicBezTo>
                      <a:pt x="1692063" y="601179"/>
                      <a:pt x="1692063" y="800252"/>
                      <a:pt x="1692063" y="1000277"/>
                    </a:cubicBezTo>
                    <a:lnTo>
                      <a:pt x="1692063" y="1000277"/>
                    </a:lnTo>
                    <a:cubicBezTo>
                      <a:pt x="1665393" y="997419"/>
                      <a:pt x="1640628" y="987894"/>
                      <a:pt x="1615863" y="982179"/>
                    </a:cubicBezTo>
                    <a:cubicBezTo>
                      <a:pt x="1602528" y="978369"/>
                      <a:pt x="1590146" y="978369"/>
                      <a:pt x="1575858" y="982179"/>
                    </a:cubicBezTo>
                    <a:cubicBezTo>
                      <a:pt x="1427268" y="1021232"/>
                      <a:pt x="1277726" y="1060284"/>
                      <a:pt x="1129136" y="1098384"/>
                    </a:cubicBezTo>
                    <a:cubicBezTo>
                      <a:pt x="1040553" y="1121244"/>
                      <a:pt x="951971" y="1144104"/>
                      <a:pt x="863388" y="1166012"/>
                    </a:cubicBezTo>
                    <a:cubicBezTo>
                      <a:pt x="858626" y="1161249"/>
                      <a:pt x="854816" y="1158392"/>
                      <a:pt x="863388" y="1153629"/>
                    </a:cubicBezTo>
                    <a:cubicBezTo>
                      <a:pt x="891011" y="1137437"/>
                      <a:pt x="895773" y="1142199"/>
                      <a:pt x="877676" y="1109814"/>
                    </a:cubicBezTo>
                    <a:cubicBezTo>
                      <a:pt x="876723" y="1107909"/>
                      <a:pt x="873866" y="1106004"/>
                      <a:pt x="871961" y="1104099"/>
                    </a:cubicBezTo>
                    <a:cubicBezTo>
                      <a:pt x="861483" y="1104099"/>
                      <a:pt x="859578" y="1115529"/>
                      <a:pt x="851958" y="1118387"/>
                    </a:cubicBezTo>
                    <a:cubicBezTo>
                      <a:pt x="849101" y="1108862"/>
                      <a:pt x="850053" y="1094574"/>
                      <a:pt x="834813" y="1107909"/>
                    </a:cubicBezTo>
                    <a:cubicBezTo>
                      <a:pt x="831956" y="1109814"/>
                      <a:pt x="830051" y="1116482"/>
                      <a:pt x="827193" y="1111719"/>
                    </a:cubicBezTo>
                    <a:cubicBezTo>
                      <a:pt x="811953" y="1090764"/>
                      <a:pt x="809096" y="1117434"/>
                      <a:pt x="799571" y="1118387"/>
                    </a:cubicBezTo>
                    <a:cubicBezTo>
                      <a:pt x="796713" y="1111719"/>
                      <a:pt x="797666" y="1095527"/>
                      <a:pt x="785283" y="1106957"/>
                    </a:cubicBezTo>
                    <a:cubicBezTo>
                      <a:pt x="775758" y="1115529"/>
                      <a:pt x="773853" y="1118387"/>
                      <a:pt x="768138" y="1106004"/>
                    </a:cubicBezTo>
                    <a:cubicBezTo>
                      <a:pt x="766233" y="1102194"/>
                      <a:pt x="761471" y="1105052"/>
                      <a:pt x="757661" y="1106957"/>
                    </a:cubicBezTo>
                    <a:cubicBezTo>
                      <a:pt x="752898" y="1110767"/>
                      <a:pt x="753851" y="1118387"/>
                      <a:pt x="747183" y="1119339"/>
                    </a:cubicBezTo>
                    <a:cubicBezTo>
                      <a:pt x="740516" y="1100289"/>
                      <a:pt x="739563" y="1099337"/>
                      <a:pt x="729086" y="1111719"/>
                    </a:cubicBezTo>
                    <a:cubicBezTo>
                      <a:pt x="722418" y="1119339"/>
                      <a:pt x="721466" y="1118387"/>
                      <a:pt x="718608" y="1109814"/>
                    </a:cubicBezTo>
                    <a:cubicBezTo>
                      <a:pt x="714798" y="1101242"/>
                      <a:pt x="709083" y="1102194"/>
                      <a:pt x="703368" y="1108862"/>
                    </a:cubicBezTo>
                    <a:cubicBezTo>
                      <a:pt x="689081" y="1126959"/>
                      <a:pt x="689081" y="1139342"/>
                      <a:pt x="709083" y="1148867"/>
                    </a:cubicBezTo>
                    <a:cubicBezTo>
                      <a:pt x="725276" y="1156487"/>
                      <a:pt x="727181" y="1166012"/>
                      <a:pt x="726228" y="1180299"/>
                    </a:cubicBezTo>
                    <a:cubicBezTo>
                      <a:pt x="726228" y="1186967"/>
                      <a:pt x="726228" y="1193634"/>
                      <a:pt x="726228" y="1200302"/>
                    </a:cubicBezTo>
                    <a:cubicBezTo>
                      <a:pt x="721466" y="1202207"/>
                      <a:pt x="717656" y="1204112"/>
                      <a:pt x="712893" y="1206017"/>
                    </a:cubicBezTo>
                    <a:cubicBezTo>
                      <a:pt x="489056" y="1264119"/>
                      <a:pt x="265218" y="1322222"/>
                      <a:pt x="41381" y="1380324"/>
                    </a:cubicBezTo>
                    <a:cubicBezTo>
                      <a:pt x="1376" y="1390802"/>
                      <a:pt x="1376" y="1390802"/>
                      <a:pt x="423" y="1433664"/>
                    </a:cubicBezTo>
                    <a:cubicBezTo>
                      <a:pt x="423" y="1442237"/>
                      <a:pt x="-529" y="1450809"/>
                      <a:pt x="423" y="1459382"/>
                    </a:cubicBezTo>
                    <a:cubicBezTo>
                      <a:pt x="1376" y="1480337"/>
                      <a:pt x="1376" y="1480337"/>
                      <a:pt x="21378" y="1481289"/>
                    </a:cubicBezTo>
                    <a:cubicBezTo>
                      <a:pt x="33761" y="1481289"/>
                      <a:pt x="46143" y="1481289"/>
                      <a:pt x="58526" y="1481289"/>
                    </a:cubicBezTo>
                    <a:lnTo>
                      <a:pt x="58526" y="1481289"/>
                    </a:lnTo>
                    <a:cubicBezTo>
                      <a:pt x="58526" y="1487004"/>
                      <a:pt x="59478" y="1491767"/>
                      <a:pt x="59478" y="1497482"/>
                    </a:cubicBezTo>
                    <a:lnTo>
                      <a:pt x="59478" y="1497482"/>
                    </a:lnTo>
                    <a:cubicBezTo>
                      <a:pt x="59478" y="1548917"/>
                      <a:pt x="59478" y="1599399"/>
                      <a:pt x="58526" y="1650834"/>
                    </a:cubicBezTo>
                    <a:cubicBezTo>
                      <a:pt x="58526" y="1650834"/>
                      <a:pt x="58526" y="1650834"/>
                      <a:pt x="58526" y="1650834"/>
                    </a:cubicBezTo>
                    <a:lnTo>
                      <a:pt x="58526" y="1650834"/>
                    </a:lnTo>
                    <a:cubicBezTo>
                      <a:pt x="57573" y="1652739"/>
                      <a:pt x="57573" y="1654644"/>
                      <a:pt x="58526" y="1656549"/>
                    </a:cubicBezTo>
                    <a:cubicBezTo>
                      <a:pt x="58526" y="1662264"/>
                      <a:pt x="58526" y="1667979"/>
                      <a:pt x="58526" y="1672742"/>
                    </a:cubicBezTo>
                    <a:lnTo>
                      <a:pt x="58526" y="1672742"/>
                    </a:lnTo>
                    <a:cubicBezTo>
                      <a:pt x="58526" y="1835619"/>
                      <a:pt x="58526" y="1997544"/>
                      <a:pt x="58526" y="2160422"/>
                    </a:cubicBezTo>
                    <a:lnTo>
                      <a:pt x="58526" y="2160422"/>
                    </a:lnTo>
                    <a:cubicBezTo>
                      <a:pt x="57573" y="2169947"/>
                      <a:pt x="56621" y="2178519"/>
                      <a:pt x="69956" y="2177567"/>
                    </a:cubicBezTo>
                    <a:cubicBezTo>
                      <a:pt x="76623" y="2177567"/>
                      <a:pt x="83291" y="2177567"/>
                      <a:pt x="89958" y="2177567"/>
                    </a:cubicBezTo>
                    <a:cubicBezTo>
                      <a:pt x="474768" y="2177567"/>
                      <a:pt x="859578" y="2177567"/>
                      <a:pt x="1245341" y="2177567"/>
                    </a:cubicBezTo>
                    <a:cubicBezTo>
                      <a:pt x="1254866" y="2177567"/>
                      <a:pt x="1264391" y="2176614"/>
                      <a:pt x="1274868" y="2176614"/>
                    </a:cubicBezTo>
                    <a:cubicBezTo>
                      <a:pt x="1274868" y="2176614"/>
                      <a:pt x="1274868" y="2176614"/>
                      <a:pt x="1274868" y="2176614"/>
                    </a:cubicBezTo>
                    <a:cubicBezTo>
                      <a:pt x="1274868" y="2176614"/>
                      <a:pt x="1274868" y="2176614"/>
                      <a:pt x="1274868" y="2176614"/>
                    </a:cubicBezTo>
                    <a:cubicBezTo>
                      <a:pt x="1304396" y="2176614"/>
                      <a:pt x="1333923" y="2176614"/>
                      <a:pt x="1362498" y="2176614"/>
                    </a:cubicBezTo>
                    <a:cubicBezTo>
                      <a:pt x="1372976" y="2176614"/>
                      <a:pt x="1383453" y="2177567"/>
                      <a:pt x="1394883" y="2177567"/>
                    </a:cubicBezTo>
                    <a:cubicBezTo>
                      <a:pt x="1527281" y="2177567"/>
                      <a:pt x="1659678" y="2177567"/>
                      <a:pt x="1792076" y="2177567"/>
                    </a:cubicBezTo>
                    <a:cubicBezTo>
                      <a:pt x="1802553" y="2177567"/>
                      <a:pt x="1813031" y="2176614"/>
                      <a:pt x="1824461" y="2176614"/>
                    </a:cubicBezTo>
                    <a:cubicBezTo>
                      <a:pt x="1853988" y="2176614"/>
                      <a:pt x="1883516" y="2176614"/>
                      <a:pt x="1912091" y="2177567"/>
                    </a:cubicBezTo>
                    <a:cubicBezTo>
                      <a:pt x="1918758" y="2177567"/>
                      <a:pt x="1925426" y="2178519"/>
                      <a:pt x="1932093" y="2178519"/>
                    </a:cubicBezTo>
                    <a:cubicBezTo>
                      <a:pt x="2322618" y="2178519"/>
                      <a:pt x="2712191" y="2178519"/>
                      <a:pt x="3102716" y="2178519"/>
                    </a:cubicBezTo>
                    <a:cubicBezTo>
                      <a:pt x="3111289" y="2178519"/>
                      <a:pt x="3119861" y="2177567"/>
                      <a:pt x="3128433" y="2177567"/>
                    </a:cubicBezTo>
                    <a:cubicBezTo>
                      <a:pt x="3166533" y="2177567"/>
                      <a:pt x="3204633" y="2178519"/>
                      <a:pt x="3242733" y="2178519"/>
                    </a:cubicBezTo>
                    <a:cubicBezTo>
                      <a:pt x="3285596" y="2178519"/>
                      <a:pt x="3281786" y="2182329"/>
                      <a:pt x="3281786" y="2139467"/>
                    </a:cubicBezTo>
                    <a:cubicBezTo>
                      <a:pt x="3281786" y="1577492"/>
                      <a:pt x="3281786" y="1015517"/>
                      <a:pt x="3281786" y="454494"/>
                    </a:cubicBezTo>
                    <a:cubicBezTo>
                      <a:pt x="3281786" y="444017"/>
                      <a:pt x="3280833" y="433539"/>
                      <a:pt x="3280833" y="422109"/>
                    </a:cubicBezTo>
                    <a:lnTo>
                      <a:pt x="3280833" y="422109"/>
                    </a:lnTo>
                    <a:cubicBezTo>
                      <a:pt x="3281786" y="404964"/>
                      <a:pt x="3281786" y="387819"/>
                      <a:pt x="3281786" y="370674"/>
                    </a:cubicBezTo>
                    <a:cubicBezTo>
                      <a:pt x="3284643" y="326859"/>
                      <a:pt x="3284643" y="326859"/>
                      <a:pt x="3241781" y="326859"/>
                    </a:cubicBezTo>
                    <a:close/>
                    <a:moveTo>
                      <a:pt x="2611226" y="349719"/>
                    </a:moveTo>
                    <a:cubicBezTo>
                      <a:pt x="2611226" y="349719"/>
                      <a:pt x="2611226" y="349719"/>
                      <a:pt x="2611226" y="349719"/>
                    </a:cubicBezTo>
                    <a:cubicBezTo>
                      <a:pt x="2611226" y="350672"/>
                      <a:pt x="2612179" y="350672"/>
                      <a:pt x="2612179" y="351624"/>
                    </a:cubicBezTo>
                    <a:cubicBezTo>
                      <a:pt x="2612179" y="351624"/>
                      <a:pt x="2611226" y="351624"/>
                      <a:pt x="2611226" y="351624"/>
                    </a:cubicBezTo>
                    <a:cubicBezTo>
                      <a:pt x="2611226" y="350672"/>
                      <a:pt x="2611226" y="350672"/>
                      <a:pt x="2611226" y="349719"/>
                    </a:cubicBezTo>
                    <a:cubicBezTo>
                      <a:pt x="2611226" y="349719"/>
                      <a:pt x="2611226" y="349719"/>
                      <a:pt x="2611226" y="349719"/>
                    </a:cubicBezTo>
                    <a:close/>
                    <a:moveTo>
                      <a:pt x="2435966" y="347814"/>
                    </a:moveTo>
                    <a:cubicBezTo>
                      <a:pt x="2435966" y="348767"/>
                      <a:pt x="2435966" y="348767"/>
                      <a:pt x="2435966" y="349719"/>
                    </a:cubicBezTo>
                    <a:cubicBezTo>
                      <a:pt x="2435966" y="349719"/>
                      <a:pt x="2435014" y="349719"/>
                      <a:pt x="2435014" y="349719"/>
                    </a:cubicBezTo>
                    <a:cubicBezTo>
                      <a:pt x="2435014" y="349719"/>
                      <a:pt x="2435014" y="349719"/>
                      <a:pt x="2435014" y="349719"/>
                    </a:cubicBezTo>
                    <a:lnTo>
                      <a:pt x="2435014" y="349719"/>
                    </a:lnTo>
                    <a:cubicBezTo>
                      <a:pt x="2435014" y="348767"/>
                      <a:pt x="2435014" y="348767"/>
                      <a:pt x="2435966" y="347814"/>
                    </a:cubicBezTo>
                    <a:close/>
                    <a:moveTo>
                      <a:pt x="2434061" y="350672"/>
                    </a:moveTo>
                    <a:cubicBezTo>
                      <a:pt x="2434061" y="351624"/>
                      <a:pt x="2434061" y="352577"/>
                      <a:pt x="2434061" y="352577"/>
                    </a:cubicBezTo>
                    <a:cubicBezTo>
                      <a:pt x="2434061" y="352577"/>
                      <a:pt x="2433108" y="352577"/>
                      <a:pt x="2433108" y="352577"/>
                    </a:cubicBezTo>
                    <a:cubicBezTo>
                      <a:pt x="2433108" y="352577"/>
                      <a:pt x="2434061" y="351624"/>
                      <a:pt x="2434061" y="350672"/>
                    </a:cubicBezTo>
                    <a:lnTo>
                      <a:pt x="2434061" y="3506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>
                  <a:solidFill>
                    <a:schemeClr val="tx1">
                      <a:lumMod val="90000"/>
                      <a:lumOff val="10000"/>
                    </a:schemeClr>
                  </a:solidFill>
                </a:endParaRPr>
              </a:p>
            </p:txBody>
          </p:sp>
          <p:sp>
            <p:nvSpPr>
              <p:cNvPr id="290" name="Graphic 2">
                <a:extLst>
                  <a:ext uri="{FF2B5EF4-FFF2-40B4-BE49-F238E27FC236}">
                    <a16:creationId xmlns:a16="http://schemas.microsoft.com/office/drawing/2014/main" id="{52C1233B-FD1F-40D9-95E4-B9504AB0B808}"/>
                  </a:ext>
                </a:extLst>
              </p:cNvPr>
              <p:cNvSpPr/>
              <p:nvPr/>
            </p:nvSpPr>
            <p:spPr>
              <a:xfrm>
                <a:off x="4439828" y="3377192"/>
                <a:ext cx="852021" cy="884377"/>
              </a:xfrm>
              <a:custGeom>
                <a:avLst/>
                <a:gdLst>
                  <a:gd name="connsiteX0" fmla="*/ 2107883 w 2257425"/>
                  <a:gd name="connsiteY0" fmla="*/ 1311593 h 2343150"/>
                  <a:gd name="connsiteX1" fmla="*/ 2044065 w 2257425"/>
                  <a:gd name="connsiteY1" fmla="*/ 0 h 2343150"/>
                  <a:gd name="connsiteX2" fmla="*/ 1905000 w 2257425"/>
                  <a:gd name="connsiteY2" fmla="*/ 0 h 2343150"/>
                  <a:gd name="connsiteX3" fmla="*/ 1843088 w 2257425"/>
                  <a:gd name="connsiteY3" fmla="*/ 1312545 h 2343150"/>
                  <a:gd name="connsiteX4" fmla="*/ 1762125 w 2257425"/>
                  <a:gd name="connsiteY4" fmla="*/ 1315403 h 2343150"/>
                  <a:gd name="connsiteX5" fmla="*/ 1698308 w 2257425"/>
                  <a:gd name="connsiteY5" fmla="*/ 269558 h 2343150"/>
                  <a:gd name="connsiteX6" fmla="*/ 1556385 w 2257425"/>
                  <a:gd name="connsiteY6" fmla="*/ 269558 h 2343150"/>
                  <a:gd name="connsiteX7" fmla="*/ 1495425 w 2257425"/>
                  <a:gd name="connsiteY7" fmla="*/ 1320165 h 2343150"/>
                  <a:gd name="connsiteX8" fmla="*/ 1379220 w 2257425"/>
                  <a:gd name="connsiteY8" fmla="*/ 1325880 h 2343150"/>
                  <a:gd name="connsiteX9" fmla="*/ 1379220 w 2257425"/>
                  <a:gd name="connsiteY9" fmla="*/ 1153478 h 2343150"/>
                  <a:gd name="connsiteX10" fmla="*/ 1321118 w 2257425"/>
                  <a:gd name="connsiteY10" fmla="*/ 1050608 h 2343150"/>
                  <a:gd name="connsiteX11" fmla="*/ 1305878 w 2257425"/>
                  <a:gd name="connsiteY11" fmla="*/ 1036320 h 2343150"/>
                  <a:gd name="connsiteX12" fmla="*/ 1239203 w 2257425"/>
                  <a:gd name="connsiteY12" fmla="*/ 1029653 h 2343150"/>
                  <a:gd name="connsiteX13" fmla="*/ 1205865 w 2257425"/>
                  <a:gd name="connsiteY13" fmla="*/ 1060133 h 2343150"/>
                  <a:gd name="connsiteX14" fmla="*/ 1163003 w 2257425"/>
                  <a:gd name="connsiteY14" fmla="*/ 1141095 h 2343150"/>
                  <a:gd name="connsiteX15" fmla="*/ 1132523 w 2257425"/>
                  <a:gd name="connsiteY15" fmla="*/ 1168718 h 2343150"/>
                  <a:gd name="connsiteX16" fmla="*/ 1103948 w 2257425"/>
                  <a:gd name="connsiteY16" fmla="*/ 1197293 h 2343150"/>
                  <a:gd name="connsiteX17" fmla="*/ 1103948 w 2257425"/>
                  <a:gd name="connsiteY17" fmla="*/ 1243965 h 2343150"/>
                  <a:gd name="connsiteX18" fmla="*/ 1095375 w 2257425"/>
                  <a:gd name="connsiteY18" fmla="*/ 1259205 h 2343150"/>
                  <a:gd name="connsiteX19" fmla="*/ 1084898 w 2257425"/>
                  <a:gd name="connsiteY19" fmla="*/ 1243013 h 2343150"/>
                  <a:gd name="connsiteX20" fmla="*/ 1082040 w 2257425"/>
                  <a:gd name="connsiteY20" fmla="*/ 1167765 h 2343150"/>
                  <a:gd name="connsiteX21" fmla="*/ 1082040 w 2257425"/>
                  <a:gd name="connsiteY21" fmla="*/ 967740 h 2343150"/>
                  <a:gd name="connsiteX22" fmla="*/ 1052513 w 2257425"/>
                  <a:gd name="connsiteY22" fmla="*/ 934403 h 2343150"/>
                  <a:gd name="connsiteX23" fmla="*/ 835343 w 2257425"/>
                  <a:gd name="connsiteY23" fmla="*/ 934403 h 2343150"/>
                  <a:gd name="connsiteX24" fmla="*/ 809625 w 2257425"/>
                  <a:gd name="connsiteY24" fmla="*/ 962025 h 2343150"/>
                  <a:gd name="connsiteX25" fmla="*/ 810578 w 2257425"/>
                  <a:gd name="connsiteY25" fmla="*/ 1013460 h 2343150"/>
                  <a:gd name="connsiteX26" fmla="*/ 787718 w 2257425"/>
                  <a:gd name="connsiteY26" fmla="*/ 1050608 h 2343150"/>
                  <a:gd name="connsiteX27" fmla="*/ 727710 w 2257425"/>
                  <a:gd name="connsiteY27" fmla="*/ 1145858 h 2343150"/>
                  <a:gd name="connsiteX28" fmla="*/ 727710 w 2257425"/>
                  <a:gd name="connsiteY28" fmla="*/ 1238250 h 2343150"/>
                  <a:gd name="connsiteX29" fmla="*/ 679133 w 2257425"/>
                  <a:gd name="connsiteY29" fmla="*/ 1285875 h 2343150"/>
                  <a:gd name="connsiteX30" fmla="*/ 634365 w 2257425"/>
                  <a:gd name="connsiteY30" fmla="*/ 1329690 h 2343150"/>
                  <a:gd name="connsiteX31" fmla="*/ 631508 w 2257425"/>
                  <a:gd name="connsiteY31" fmla="*/ 1626870 h 2343150"/>
                  <a:gd name="connsiteX32" fmla="*/ 564833 w 2257425"/>
                  <a:gd name="connsiteY32" fmla="*/ 1503045 h 2343150"/>
                  <a:gd name="connsiteX33" fmla="*/ 330518 w 2257425"/>
                  <a:gd name="connsiteY33" fmla="*/ 1635443 h 2343150"/>
                  <a:gd name="connsiteX34" fmla="*/ 259080 w 2257425"/>
                  <a:gd name="connsiteY34" fmla="*/ 1503998 h 2343150"/>
                  <a:gd name="connsiteX35" fmla="*/ 3810 w 2257425"/>
                  <a:gd name="connsiteY35" fmla="*/ 1649730 h 2343150"/>
                  <a:gd name="connsiteX36" fmla="*/ 0 w 2257425"/>
                  <a:gd name="connsiteY36" fmla="*/ 2349818 h 2343150"/>
                  <a:gd name="connsiteX37" fmla="*/ 2255520 w 2257425"/>
                  <a:gd name="connsiteY37" fmla="*/ 2349818 h 2343150"/>
                  <a:gd name="connsiteX38" fmla="*/ 2259330 w 2257425"/>
                  <a:gd name="connsiteY38" fmla="*/ 1314450 h 2343150"/>
                  <a:gd name="connsiteX39" fmla="*/ 2107883 w 2257425"/>
                  <a:gd name="connsiteY39" fmla="*/ 1311593 h 2343150"/>
                  <a:gd name="connsiteX40" fmla="*/ 943928 w 2257425"/>
                  <a:gd name="connsiteY40" fmla="*/ 1273493 h 2343150"/>
                  <a:gd name="connsiteX41" fmla="*/ 962025 w 2257425"/>
                  <a:gd name="connsiteY41" fmla="*/ 1253490 h 2343150"/>
                  <a:gd name="connsiteX42" fmla="*/ 982028 w 2257425"/>
                  <a:gd name="connsiteY42" fmla="*/ 1274445 h 2343150"/>
                  <a:gd name="connsiteX43" fmla="*/ 982028 w 2257425"/>
                  <a:gd name="connsiteY43" fmla="*/ 1330643 h 2343150"/>
                  <a:gd name="connsiteX44" fmla="*/ 982980 w 2257425"/>
                  <a:gd name="connsiteY44" fmla="*/ 1330643 h 2343150"/>
                  <a:gd name="connsiteX45" fmla="*/ 982980 w 2257425"/>
                  <a:gd name="connsiteY45" fmla="*/ 1383983 h 2343150"/>
                  <a:gd name="connsiteX46" fmla="*/ 1015365 w 2257425"/>
                  <a:gd name="connsiteY46" fmla="*/ 1415415 h 2343150"/>
                  <a:gd name="connsiteX47" fmla="*/ 1083945 w 2257425"/>
                  <a:gd name="connsiteY47" fmla="*/ 1415415 h 2343150"/>
                  <a:gd name="connsiteX48" fmla="*/ 1104900 w 2257425"/>
                  <a:gd name="connsiteY48" fmla="*/ 1434465 h 2343150"/>
                  <a:gd name="connsiteX49" fmla="*/ 1076325 w 2257425"/>
                  <a:gd name="connsiteY49" fmla="*/ 1478280 h 2343150"/>
                  <a:gd name="connsiteX50" fmla="*/ 1065848 w 2257425"/>
                  <a:gd name="connsiteY50" fmla="*/ 1502093 h 2343150"/>
                  <a:gd name="connsiteX51" fmla="*/ 1065848 w 2257425"/>
                  <a:gd name="connsiteY51" fmla="*/ 1631633 h 2343150"/>
                  <a:gd name="connsiteX52" fmla="*/ 1040130 w 2257425"/>
                  <a:gd name="connsiteY52" fmla="*/ 1657350 h 2343150"/>
                  <a:gd name="connsiteX53" fmla="*/ 964883 w 2257425"/>
                  <a:gd name="connsiteY53" fmla="*/ 1657350 h 2343150"/>
                  <a:gd name="connsiteX54" fmla="*/ 944880 w 2257425"/>
                  <a:gd name="connsiteY54" fmla="*/ 1637348 h 2343150"/>
                  <a:gd name="connsiteX55" fmla="*/ 943928 w 2257425"/>
                  <a:gd name="connsiteY55" fmla="*/ 1273493 h 2343150"/>
                  <a:gd name="connsiteX56" fmla="*/ 858203 w 2257425"/>
                  <a:gd name="connsiteY56" fmla="*/ 992505 h 2343150"/>
                  <a:gd name="connsiteX57" fmla="*/ 882968 w 2257425"/>
                  <a:gd name="connsiteY57" fmla="*/ 980123 h 2343150"/>
                  <a:gd name="connsiteX58" fmla="*/ 1009650 w 2257425"/>
                  <a:gd name="connsiteY58" fmla="*/ 980123 h 2343150"/>
                  <a:gd name="connsiteX59" fmla="*/ 1035368 w 2257425"/>
                  <a:gd name="connsiteY59" fmla="*/ 1006793 h 2343150"/>
                  <a:gd name="connsiteX60" fmla="*/ 1035368 w 2257425"/>
                  <a:gd name="connsiteY60" fmla="*/ 1138238 h 2343150"/>
                  <a:gd name="connsiteX61" fmla="*/ 1036320 w 2257425"/>
                  <a:gd name="connsiteY61" fmla="*/ 1138238 h 2343150"/>
                  <a:gd name="connsiteX62" fmla="*/ 1036320 w 2257425"/>
                  <a:gd name="connsiteY62" fmla="*/ 1267778 h 2343150"/>
                  <a:gd name="connsiteX63" fmla="*/ 1075373 w 2257425"/>
                  <a:gd name="connsiteY63" fmla="*/ 1307783 h 2343150"/>
                  <a:gd name="connsiteX64" fmla="*/ 1104900 w 2257425"/>
                  <a:gd name="connsiteY64" fmla="*/ 1358265 h 2343150"/>
                  <a:gd name="connsiteX65" fmla="*/ 1070610 w 2257425"/>
                  <a:gd name="connsiteY65" fmla="*/ 1378268 h 2343150"/>
                  <a:gd name="connsiteX66" fmla="*/ 1062990 w 2257425"/>
                  <a:gd name="connsiteY66" fmla="*/ 1377315 h 2343150"/>
                  <a:gd name="connsiteX67" fmla="*/ 1019175 w 2257425"/>
                  <a:gd name="connsiteY67" fmla="*/ 1329690 h 2343150"/>
                  <a:gd name="connsiteX68" fmla="*/ 1020128 w 2257425"/>
                  <a:gd name="connsiteY68" fmla="*/ 1239203 h 2343150"/>
                  <a:gd name="connsiteX69" fmla="*/ 1002983 w 2257425"/>
                  <a:gd name="connsiteY69" fmla="*/ 1219200 h 2343150"/>
                  <a:gd name="connsiteX70" fmla="*/ 990600 w 2257425"/>
                  <a:gd name="connsiteY70" fmla="*/ 1218248 h 2343150"/>
                  <a:gd name="connsiteX71" fmla="*/ 944880 w 2257425"/>
                  <a:gd name="connsiteY71" fmla="*/ 1168718 h 2343150"/>
                  <a:gd name="connsiteX72" fmla="*/ 870585 w 2257425"/>
                  <a:gd name="connsiteY72" fmla="*/ 1042035 h 2343150"/>
                  <a:gd name="connsiteX73" fmla="*/ 858203 w 2257425"/>
                  <a:gd name="connsiteY73" fmla="*/ 992505 h 2343150"/>
                  <a:gd name="connsiteX74" fmla="*/ 680085 w 2257425"/>
                  <a:gd name="connsiteY74" fmla="*/ 1354455 h 2343150"/>
                  <a:gd name="connsiteX75" fmla="*/ 704850 w 2257425"/>
                  <a:gd name="connsiteY75" fmla="*/ 1331595 h 2343150"/>
                  <a:gd name="connsiteX76" fmla="*/ 726758 w 2257425"/>
                  <a:gd name="connsiteY76" fmla="*/ 1355408 h 2343150"/>
                  <a:gd name="connsiteX77" fmla="*/ 726758 w 2257425"/>
                  <a:gd name="connsiteY77" fmla="*/ 1496378 h 2343150"/>
                  <a:gd name="connsiteX78" fmla="*/ 726758 w 2257425"/>
                  <a:gd name="connsiteY78" fmla="*/ 1632585 h 2343150"/>
                  <a:gd name="connsiteX79" fmla="*/ 702945 w 2257425"/>
                  <a:gd name="connsiteY79" fmla="*/ 1657350 h 2343150"/>
                  <a:gd name="connsiteX80" fmla="*/ 679133 w 2257425"/>
                  <a:gd name="connsiteY80" fmla="*/ 1632585 h 2343150"/>
                  <a:gd name="connsiteX81" fmla="*/ 680085 w 2257425"/>
                  <a:gd name="connsiteY81" fmla="*/ 1354455 h 2343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</a:cxnLst>
                <a:rect l="l" t="t" r="r" b="b"/>
                <a:pathLst>
                  <a:path w="2257425" h="2343150">
                    <a:moveTo>
                      <a:pt x="2107883" y="1311593"/>
                    </a:moveTo>
                    <a:lnTo>
                      <a:pt x="2044065" y="0"/>
                    </a:lnTo>
                    <a:lnTo>
                      <a:pt x="1905000" y="0"/>
                    </a:lnTo>
                    <a:lnTo>
                      <a:pt x="1843088" y="1312545"/>
                    </a:lnTo>
                    <a:lnTo>
                      <a:pt x="1762125" y="1315403"/>
                    </a:lnTo>
                    <a:lnTo>
                      <a:pt x="1698308" y="269558"/>
                    </a:lnTo>
                    <a:lnTo>
                      <a:pt x="1556385" y="269558"/>
                    </a:lnTo>
                    <a:lnTo>
                      <a:pt x="1495425" y="1320165"/>
                    </a:lnTo>
                    <a:lnTo>
                      <a:pt x="1379220" y="1325880"/>
                    </a:lnTo>
                    <a:cubicBezTo>
                      <a:pt x="1379220" y="1268730"/>
                      <a:pt x="1379220" y="1210628"/>
                      <a:pt x="1379220" y="1153478"/>
                    </a:cubicBezTo>
                    <a:cubicBezTo>
                      <a:pt x="1379220" y="1108710"/>
                      <a:pt x="1361123" y="1073468"/>
                      <a:pt x="1321118" y="1050608"/>
                    </a:cubicBezTo>
                    <a:cubicBezTo>
                      <a:pt x="1314450" y="1046798"/>
                      <a:pt x="1309688" y="1042988"/>
                      <a:pt x="1305878" y="1036320"/>
                    </a:cubicBezTo>
                    <a:cubicBezTo>
                      <a:pt x="1297305" y="1020128"/>
                      <a:pt x="1247775" y="1014413"/>
                      <a:pt x="1239203" y="1029653"/>
                    </a:cubicBezTo>
                    <a:cubicBezTo>
                      <a:pt x="1230630" y="1044893"/>
                      <a:pt x="1217295" y="1050608"/>
                      <a:pt x="1205865" y="1060133"/>
                    </a:cubicBezTo>
                    <a:cubicBezTo>
                      <a:pt x="1179195" y="1081088"/>
                      <a:pt x="1163003" y="1107758"/>
                      <a:pt x="1163003" y="1141095"/>
                    </a:cubicBezTo>
                    <a:cubicBezTo>
                      <a:pt x="1163003" y="1164908"/>
                      <a:pt x="1153478" y="1171575"/>
                      <a:pt x="1132523" y="1168718"/>
                    </a:cubicBezTo>
                    <a:cubicBezTo>
                      <a:pt x="1111568" y="1165860"/>
                      <a:pt x="1102995" y="1177290"/>
                      <a:pt x="1103948" y="1197293"/>
                    </a:cubicBezTo>
                    <a:cubicBezTo>
                      <a:pt x="1104900" y="1212533"/>
                      <a:pt x="1103948" y="1227773"/>
                      <a:pt x="1103948" y="1243965"/>
                    </a:cubicBezTo>
                    <a:cubicBezTo>
                      <a:pt x="1103948" y="1250633"/>
                      <a:pt x="1104900" y="1258253"/>
                      <a:pt x="1095375" y="1259205"/>
                    </a:cubicBezTo>
                    <a:cubicBezTo>
                      <a:pt x="1084898" y="1260158"/>
                      <a:pt x="1084898" y="1250633"/>
                      <a:pt x="1084898" y="1243013"/>
                    </a:cubicBezTo>
                    <a:cubicBezTo>
                      <a:pt x="1083945" y="1218248"/>
                      <a:pt x="1082040" y="1192530"/>
                      <a:pt x="1082040" y="1167765"/>
                    </a:cubicBezTo>
                    <a:cubicBezTo>
                      <a:pt x="1081088" y="1101090"/>
                      <a:pt x="1081088" y="1034415"/>
                      <a:pt x="1082040" y="967740"/>
                    </a:cubicBezTo>
                    <a:cubicBezTo>
                      <a:pt x="1082040" y="947738"/>
                      <a:pt x="1075373" y="934403"/>
                      <a:pt x="1052513" y="934403"/>
                    </a:cubicBezTo>
                    <a:cubicBezTo>
                      <a:pt x="980123" y="934403"/>
                      <a:pt x="907733" y="934403"/>
                      <a:pt x="835343" y="934403"/>
                    </a:cubicBezTo>
                    <a:cubicBezTo>
                      <a:pt x="817245" y="934403"/>
                      <a:pt x="808673" y="943928"/>
                      <a:pt x="809625" y="962025"/>
                    </a:cubicBezTo>
                    <a:cubicBezTo>
                      <a:pt x="809625" y="979170"/>
                      <a:pt x="808673" y="996315"/>
                      <a:pt x="810578" y="1013460"/>
                    </a:cubicBezTo>
                    <a:cubicBezTo>
                      <a:pt x="812483" y="1032510"/>
                      <a:pt x="805815" y="1042988"/>
                      <a:pt x="787718" y="1050608"/>
                    </a:cubicBezTo>
                    <a:cubicBezTo>
                      <a:pt x="747713" y="1068705"/>
                      <a:pt x="728663" y="1102043"/>
                      <a:pt x="727710" y="1145858"/>
                    </a:cubicBezTo>
                    <a:cubicBezTo>
                      <a:pt x="727710" y="1176338"/>
                      <a:pt x="727710" y="1207770"/>
                      <a:pt x="727710" y="1238250"/>
                    </a:cubicBezTo>
                    <a:cubicBezTo>
                      <a:pt x="727710" y="1292543"/>
                      <a:pt x="733425" y="1285875"/>
                      <a:pt x="679133" y="1285875"/>
                    </a:cubicBezTo>
                    <a:cubicBezTo>
                      <a:pt x="637223" y="1285875"/>
                      <a:pt x="634365" y="1288733"/>
                      <a:pt x="634365" y="1329690"/>
                    </a:cubicBezTo>
                    <a:cubicBezTo>
                      <a:pt x="633413" y="1428750"/>
                      <a:pt x="631508" y="1527810"/>
                      <a:pt x="631508" y="1626870"/>
                    </a:cubicBezTo>
                    <a:lnTo>
                      <a:pt x="564833" y="1503045"/>
                    </a:lnTo>
                    <a:lnTo>
                      <a:pt x="330518" y="1635443"/>
                    </a:lnTo>
                    <a:lnTo>
                      <a:pt x="259080" y="1503998"/>
                    </a:lnTo>
                    <a:lnTo>
                      <a:pt x="3810" y="1649730"/>
                    </a:lnTo>
                    <a:lnTo>
                      <a:pt x="0" y="2349818"/>
                    </a:lnTo>
                    <a:lnTo>
                      <a:pt x="2255520" y="2349818"/>
                    </a:lnTo>
                    <a:lnTo>
                      <a:pt x="2259330" y="1314450"/>
                    </a:lnTo>
                    <a:lnTo>
                      <a:pt x="2107883" y="1311593"/>
                    </a:lnTo>
                    <a:close/>
                    <a:moveTo>
                      <a:pt x="943928" y="1273493"/>
                    </a:moveTo>
                    <a:cubicBezTo>
                      <a:pt x="943928" y="1261110"/>
                      <a:pt x="947738" y="1253490"/>
                      <a:pt x="962025" y="1253490"/>
                    </a:cubicBezTo>
                    <a:cubicBezTo>
                      <a:pt x="977265" y="1253490"/>
                      <a:pt x="982028" y="1260158"/>
                      <a:pt x="982028" y="1274445"/>
                    </a:cubicBezTo>
                    <a:cubicBezTo>
                      <a:pt x="982028" y="1293495"/>
                      <a:pt x="982028" y="1311593"/>
                      <a:pt x="982028" y="1330643"/>
                    </a:cubicBezTo>
                    <a:cubicBezTo>
                      <a:pt x="982028" y="1330643"/>
                      <a:pt x="982028" y="1330643"/>
                      <a:pt x="982980" y="1330643"/>
                    </a:cubicBezTo>
                    <a:cubicBezTo>
                      <a:pt x="982980" y="1348740"/>
                      <a:pt x="982980" y="1366838"/>
                      <a:pt x="982980" y="1383983"/>
                    </a:cubicBezTo>
                    <a:cubicBezTo>
                      <a:pt x="982980" y="1405890"/>
                      <a:pt x="992505" y="1416368"/>
                      <a:pt x="1015365" y="1415415"/>
                    </a:cubicBezTo>
                    <a:cubicBezTo>
                      <a:pt x="1038225" y="1414463"/>
                      <a:pt x="1061085" y="1415415"/>
                      <a:pt x="1083945" y="1415415"/>
                    </a:cubicBezTo>
                    <a:cubicBezTo>
                      <a:pt x="1098233" y="1415415"/>
                      <a:pt x="1104900" y="1419225"/>
                      <a:pt x="1104900" y="1434465"/>
                    </a:cubicBezTo>
                    <a:cubicBezTo>
                      <a:pt x="1103948" y="1454468"/>
                      <a:pt x="1110615" y="1478280"/>
                      <a:pt x="1076325" y="1478280"/>
                    </a:cubicBezTo>
                    <a:cubicBezTo>
                      <a:pt x="1063943" y="1478280"/>
                      <a:pt x="1065848" y="1492568"/>
                      <a:pt x="1065848" y="1502093"/>
                    </a:cubicBezTo>
                    <a:cubicBezTo>
                      <a:pt x="1065848" y="1544955"/>
                      <a:pt x="1064895" y="1587818"/>
                      <a:pt x="1065848" y="1631633"/>
                    </a:cubicBezTo>
                    <a:cubicBezTo>
                      <a:pt x="1065848" y="1650683"/>
                      <a:pt x="1059180" y="1658303"/>
                      <a:pt x="1040130" y="1657350"/>
                    </a:cubicBezTo>
                    <a:cubicBezTo>
                      <a:pt x="1015365" y="1656398"/>
                      <a:pt x="989648" y="1656398"/>
                      <a:pt x="964883" y="1657350"/>
                    </a:cubicBezTo>
                    <a:cubicBezTo>
                      <a:pt x="950595" y="1657350"/>
                      <a:pt x="943928" y="1651635"/>
                      <a:pt x="944880" y="1637348"/>
                    </a:cubicBezTo>
                    <a:cubicBezTo>
                      <a:pt x="943928" y="1515428"/>
                      <a:pt x="943928" y="1394460"/>
                      <a:pt x="943928" y="1273493"/>
                    </a:cubicBezTo>
                    <a:close/>
                    <a:moveTo>
                      <a:pt x="858203" y="992505"/>
                    </a:moveTo>
                    <a:cubicBezTo>
                      <a:pt x="858203" y="977265"/>
                      <a:pt x="872490" y="980123"/>
                      <a:pt x="882968" y="980123"/>
                    </a:cubicBezTo>
                    <a:cubicBezTo>
                      <a:pt x="924878" y="980123"/>
                      <a:pt x="967740" y="981075"/>
                      <a:pt x="1009650" y="980123"/>
                    </a:cubicBezTo>
                    <a:cubicBezTo>
                      <a:pt x="1030605" y="979170"/>
                      <a:pt x="1036320" y="987743"/>
                      <a:pt x="1035368" y="1006793"/>
                    </a:cubicBezTo>
                    <a:cubicBezTo>
                      <a:pt x="1034415" y="1050608"/>
                      <a:pt x="1035368" y="1094423"/>
                      <a:pt x="1035368" y="1138238"/>
                    </a:cubicBezTo>
                    <a:cubicBezTo>
                      <a:pt x="1035368" y="1138238"/>
                      <a:pt x="1035368" y="1138238"/>
                      <a:pt x="1036320" y="1138238"/>
                    </a:cubicBezTo>
                    <a:cubicBezTo>
                      <a:pt x="1036320" y="1181100"/>
                      <a:pt x="1036320" y="1223963"/>
                      <a:pt x="1036320" y="1267778"/>
                    </a:cubicBezTo>
                    <a:cubicBezTo>
                      <a:pt x="1036320" y="1299210"/>
                      <a:pt x="1043940" y="1305878"/>
                      <a:pt x="1075373" y="1307783"/>
                    </a:cubicBezTo>
                    <a:cubicBezTo>
                      <a:pt x="1106805" y="1308735"/>
                      <a:pt x="1106805" y="1311593"/>
                      <a:pt x="1104900" y="1358265"/>
                    </a:cubicBezTo>
                    <a:cubicBezTo>
                      <a:pt x="1103948" y="1384935"/>
                      <a:pt x="1086803" y="1379220"/>
                      <a:pt x="1070610" y="1378268"/>
                    </a:cubicBezTo>
                    <a:cubicBezTo>
                      <a:pt x="1067753" y="1378268"/>
                      <a:pt x="1065848" y="1377315"/>
                      <a:pt x="1062990" y="1377315"/>
                    </a:cubicBezTo>
                    <a:cubicBezTo>
                      <a:pt x="1019175" y="1375410"/>
                      <a:pt x="1019175" y="1375410"/>
                      <a:pt x="1019175" y="1329690"/>
                    </a:cubicBezTo>
                    <a:cubicBezTo>
                      <a:pt x="1019175" y="1299210"/>
                      <a:pt x="1017270" y="1269683"/>
                      <a:pt x="1020128" y="1239203"/>
                    </a:cubicBezTo>
                    <a:cubicBezTo>
                      <a:pt x="1021080" y="1223963"/>
                      <a:pt x="1013460" y="1221105"/>
                      <a:pt x="1002983" y="1219200"/>
                    </a:cubicBezTo>
                    <a:cubicBezTo>
                      <a:pt x="999173" y="1218248"/>
                      <a:pt x="995363" y="1218248"/>
                      <a:pt x="990600" y="1218248"/>
                    </a:cubicBezTo>
                    <a:cubicBezTo>
                      <a:pt x="941070" y="1218248"/>
                      <a:pt x="943928" y="1223010"/>
                      <a:pt x="944880" y="1168718"/>
                    </a:cubicBezTo>
                    <a:cubicBezTo>
                      <a:pt x="946785" y="1110615"/>
                      <a:pt x="926783" y="1065848"/>
                      <a:pt x="870585" y="1042035"/>
                    </a:cubicBezTo>
                    <a:cubicBezTo>
                      <a:pt x="845820" y="1031558"/>
                      <a:pt x="858203" y="1009650"/>
                      <a:pt x="858203" y="992505"/>
                    </a:cubicBezTo>
                    <a:close/>
                    <a:moveTo>
                      <a:pt x="680085" y="1354455"/>
                    </a:moveTo>
                    <a:cubicBezTo>
                      <a:pt x="680085" y="1335405"/>
                      <a:pt x="688658" y="1331595"/>
                      <a:pt x="704850" y="1331595"/>
                    </a:cubicBezTo>
                    <a:cubicBezTo>
                      <a:pt x="722948" y="1331595"/>
                      <a:pt x="726758" y="1339215"/>
                      <a:pt x="726758" y="1355408"/>
                    </a:cubicBezTo>
                    <a:cubicBezTo>
                      <a:pt x="725805" y="1402080"/>
                      <a:pt x="726758" y="1449705"/>
                      <a:pt x="726758" y="1496378"/>
                    </a:cubicBezTo>
                    <a:cubicBezTo>
                      <a:pt x="726758" y="1542098"/>
                      <a:pt x="725805" y="1586865"/>
                      <a:pt x="726758" y="1632585"/>
                    </a:cubicBezTo>
                    <a:cubicBezTo>
                      <a:pt x="726758" y="1650683"/>
                      <a:pt x="721043" y="1657350"/>
                      <a:pt x="702945" y="1657350"/>
                    </a:cubicBezTo>
                    <a:cubicBezTo>
                      <a:pt x="684848" y="1657350"/>
                      <a:pt x="679133" y="1649730"/>
                      <a:pt x="679133" y="1632585"/>
                    </a:cubicBezTo>
                    <a:cubicBezTo>
                      <a:pt x="681038" y="1540193"/>
                      <a:pt x="681038" y="1446848"/>
                      <a:pt x="680085" y="1354455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>
                      <a:lumMod val="90000"/>
                      <a:lumOff val="10000"/>
                    </a:schemeClr>
                  </a:solidFill>
                </a:endParaRPr>
              </a:p>
            </p:txBody>
          </p:sp>
          <p:sp>
            <p:nvSpPr>
              <p:cNvPr id="291" name="Graphic 2">
                <a:extLst>
                  <a:ext uri="{FF2B5EF4-FFF2-40B4-BE49-F238E27FC236}">
                    <a16:creationId xmlns:a16="http://schemas.microsoft.com/office/drawing/2014/main" id="{637DC35F-F99C-4DFE-9C86-52D13935CCD0}"/>
                  </a:ext>
                </a:extLst>
              </p:cNvPr>
              <p:cNvSpPr/>
              <p:nvPr/>
            </p:nvSpPr>
            <p:spPr>
              <a:xfrm>
                <a:off x="5974559" y="3668955"/>
                <a:ext cx="1151248" cy="592614"/>
              </a:xfrm>
              <a:custGeom>
                <a:avLst/>
                <a:gdLst>
                  <a:gd name="connsiteX0" fmla="*/ 3102221 w 3100024"/>
                  <a:gd name="connsiteY0" fmla="*/ 1598853 h 1595761"/>
                  <a:gd name="connsiteX1" fmla="*/ 3101855 w 3100024"/>
                  <a:gd name="connsiteY1" fmla="*/ 1545051 h 1595761"/>
                  <a:gd name="connsiteX2" fmla="*/ 3102221 w 3100024"/>
                  <a:gd name="connsiteY2" fmla="*/ 1539561 h 1595761"/>
                  <a:gd name="connsiteX3" fmla="*/ 3102221 w 3100024"/>
                  <a:gd name="connsiteY3" fmla="*/ 1195886 h 1595761"/>
                  <a:gd name="connsiteX4" fmla="*/ 3102221 w 3100024"/>
                  <a:gd name="connsiteY4" fmla="*/ 1191494 h 1595761"/>
                  <a:gd name="connsiteX5" fmla="*/ 3095633 w 3100024"/>
                  <a:gd name="connsiteY5" fmla="*/ 1184906 h 1595761"/>
                  <a:gd name="connsiteX6" fmla="*/ 3079895 w 3100024"/>
                  <a:gd name="connsiteY6" fmla="*/ 1184540 h 1595761"/>
                  <a:gd name="connsiteX7" fmla="*/ 3079895 w 3100024"/>
                  <a:gd name="connsiteY7" fmla="*/ 1184540 h 1595761"/>
                  <a:gd name="connsiteX8" fmla="*/ 3079529 w 3100024"/>
                  <a:gd name="connsiteY8" fmla="*/ 1106582 h 1595761"/>
                  <a:gd name="connsiteX9" fmla="*/ 3061229 w 3100024"/>
                  <a:gd name="connsiteY9" fmla="*/ 1084256 h 1595761"/>
                  <a:gd name="connsiteX10" fmla="*/ 3055007 w 3100024"/>
                  <a:gd name="connsiteY10" fmla="*/ 1081694 h 1595761"/>
                  <a:gd name="connsiteX11" fmla="*/ 3055007 w 3100024"/>
                  <a:gd name="connsiteY11" fmla="*/ 1081694 h 1595761"/>
                  <a:gd name="connsiteX12" fmla="*/ 3038537 w 3100024"/>
                  <a:gd name="connsiteY12" fmla="*/ 1036310 h 1595761"/>
                  <a:gd name="connsiteX13" fmla="*/ 2773553 w 3100024"/>
                  <a:gd name="connsiteY13" fmla="*/ 846356 h 1595761"/>
                  <a:gd name="connsiteX14" fmla="*/ 2650210 w 3100024"/>
                  <a:gd name="connsiteY14" fmla="*/ 856970 h 1595761"/>
                  <a:gd name="connsiteX15" fmla="*/ 2643988 w 3100024"/>
                  <a:gd name="connsiteY15" fmla="*/ 852578 h 1595761"/>
                  <a:gd name="connsiteX16" fmla="*/ 2643988 w 3100024"/>
                  <a:gd name="connsiteY16" fmla="*/ 842330 h 1595761"/>
                  <a:gd name="connsiteX17" fmla="*/ 2643988 w 3100024"/>
                  <a:gd name="connsiteY17" fmla="*/ 505243 h 1595761"/>
                  <a:gd name="connsiteX18" fmla="*/ 2555782 w 3100024"/>
                  <a:gd name="connsiteY18" fmla="*/ 420697 h 1595761"/>
                  <a:gd name="connsiteX19" fmla="*/ 2555782 w 3100024"/>
                  <a:gd name="connsiteY19" fmla="*/ 420697 h 1595761"/>
                  <a:gd name="connsiteX20" fmla="*/ 2540044 w 3100024"/>
                  <a:gd name="connsiteY20" fmla="*/ 421063 h 1595761"/>
                  <a:gd name="connsiteX21" fmla="*/ 2465380 w 3100024"/>
                  <a:gd name="connsiteY21" fmla="*/ 509269 h 1595761"/>
                  <a:gd name="connsiteX22" fmla="*/ 2465380 w 3100024"/>
                  <a:gd name="connsiteY22" fmla="*/ 602599 h 1595761"/>
                  <a:gd name="connsiteX23" fmla="*/ 2465380 w 3100024"/>
                  <a:gd name="connsiteY23" fmla="*/ 981410 h 1595761"/>
                  <a:gd name="connsiteX24" fmla="*/ 2459524 w 3100024"/>
                  <a:gd name="connsiteY24" fmla="*/ 1002638 h 1595761"/>
                  <a:gd name="connsiteX25" fmla="*/ 2436100 w 3100024"/>
                  <a:gd name="connsiteY25" fmla="*/ 1049852 h 1595761"/>
                  <a:gd name="connsiteX26" fmla="*/ 2432440 w 3100024"/>
                  <a:gd name="connsiteY26" fmla="*/ 1037042 h 1595761"/>
                  <a:gd name="connsiteX27" fmla="*/ 2432440 w 3100024"/>
                  <a:gd name="connsiteY27" fmla="*/ 780842 h 1595761"/>
                  <a:gd name="connsiteX28" fmla="*/ 2432440 w 3100024"/>
                  <a:gd name="connsiteY28" fmla="*/ 505609 h 1595761"/>
                  <a:gd name="connsiteX29" fmla="*/ 2344234 w 3100024"/>
                  <a:gd name="connsiteY29" fmla="*/ 421063 h 1595761"/>
                  <a:gd name="connsiteX30" fmla="*/ 2344234 w 3100024"/>
                  <a:gd name="connsiteY30" fmla="*/ 421063 h 1595761"/>
                  <a:gd name="connsiteX31" fmla="*/ 2254198 w 3100024"/>
                  <a:gd name="connsiteY31" fmla="*/ 499387 h 1595761"/>
                  <a:gd name="connsiteX32" fmla="*/ 2253466 w 3100024"/>
                  <a:gd name="connsiteY32" fmla="*/ 505975 h 1595761"/>
                  <a:gd name="connsiteX33" fmla="*/ 2253466 w 3100024"/>
                  <a:gd name="connsiteY33" fmla="*/ 867584 h 1595761"/>
                  <a:gd name="connsiteX34" fmla="*/ 2253832 w 3100024"/>
                  <a:gd name="connsiteY34" fmla="*/ 867950 h 1595761"/>
                  <a:gd name="connsiteX35" fmla="*/ 2252368 w 3100024"/>
                  <a:gd name="connsiteY35" fmla="*/ 867950 h 1595761"/>
                  <a:gd name="connsiteX36" fmla="*/ 2252368 w 3100024"/>
                  <a:gd name="connsiteY36" fmla="*/ 867950 h 1595761"/>
                  <a:gd name="connsiteX37" fmla="*/ 2252734 w 3100024"/>
                  <a:gd name="connsiteY37" fmla="*/ 852212 h 1595761"/>
                  <a:gd name="connsiteX38" fmla="*/ 2252734 w 3100024"/>
                  <a:gd name="connsiteY38" fmla="*/ 515125 h 1595761"/>
                  <a:gd name="connsiteX39" fmla="*/ 2252368 w 3100024"/>
                  <a:gd name="connsiteY39" fmla="*/ 499387 h 1595761"/>
                  <a:gd name="connsiteX40" fmla="*/ 2250538 w 3100024"/>
                  <a:gd name="connsiteY40" fmla="*/ 512563 h 1595761"/>
                  <a:gd name="connsiteX41" fmla="*/ 2250538 w 3100024"/>
                  <a:gd name="connsiteY41" fmla="*/ 639565 h 1595761"/>
                  <a:gd name="connsiteX42" fmla="*/ 2250538 w 3100024"/>
                  <a:gd name="connsiteY42" fmla="*/ 855506 h 1595761"/>
                  <a:gd name="connsiteX43" fmla="*/ 2241022 w 3100024"/>
                  <a:gd name="connsiteY43" fmla="*/ 866486 h 1595761"/>
                  <a:gd name="connsiteX44" fmla="*/ 2051799 w 3100024"/>
                  <a:gd name="connsiteY44" fmla="*/ 866486 h 1595761"/>
                  <a:gd name="connsiteX45" fmla="*/ 2042649 w 3100024"/>
                  <a:gd name="connsiteY45" fmla="*/ 857336 h 1595761"/>
                  <a:gd name="connsiteX46" fmla="*/ 2042649 w 3100024"/>
                  <a:gd name="connsiteY46" fmla="*/ 729236 h 1595761"/>
                  <a:gd name="connsiteX47" fmla="*/ 2047773 w 3100024"/>
                  <a:gd name="connsiteY47" fmla="*/ 719354 h 1595761"/>
                  <a:gd name="connsiteX48" fmla="*/ 2047773 w 3100024"/>
                  <a:gd name="connsiteY48" fmla="*/ 707276 h 1595761"/>
                  <a:gd name="connsiteX49" fmla="*/ 2042649 w 3100024"/>
                  <a:gd name="connsiteY49" fmla="*/ 698492 h 1595761"/>
                  <a:gd name="connsiteX50" fmla="*/ 2042649 w 3100024"/>
                  <a:gd name="connsiteY50" fmla="*/ 668114 h 1595761"/>
                  <a:gd name="connsiteX51" fmla="*/ 2042649 w 3100024"/>
                  <a:gd name="connsiteY51" fmla="*/ 609553 h 1595761"/>
                  <a:gd name="connsiteX52" fmla="*/ 2048505 w 3100024"/>
                  <a:gd name="connsiteY52" fmla="*/ 600403 h 1595761"/>
                  <a:gd name="connsiteX53" fmla="*/ 2048139 w 3100024"/>
                  <a:gd name="connsiteY53" fmla="*/ 589789 h 1595761"/>
                  <a:gd name="connsiteX54" fmla="*/ 2043015 w 3100024"/>
                  <a:gd name="connsiteY54" fmla="*/ 581371 h 1595761"/>
                  <a:gd name="connsiteX55" fmla="*/ 2043015 w 3100024"/>
                  <a:gd name="connsiteY55" fmla="*/ 555385 h 1595761"/>
                  <a:gd name="connsiteX56" fmla="*/ 2043015 w 3100024"/>
                  <a:gd name="connsiteY56" fmla="*/ 492433 h 1595761"/>
                  <a:gd name="connsiteX57" fmla="*/ 2048871 w 3100024"/>
                  <a:gd name="connsiteY57" fmla="*/ 483283 h 1595761"/>
                  <a:gd name="connsiteX58" fmla="*/ 2049237 w 3100024"/>
                  <a:gd name="connsiteY58" fmla="*/ 471937 h 1595761"/>
                  <a:gd name="connsiteX59" fmla="*/ 2043015 w 3100024"/>
                  <a:gd name="connsiteY59" fmla="*/ 459127 h 1595761"/>
                  <a:gd name="connsiteX60" fmla="*/ 2043015 w 3100024"/>
                  <a:gd name="connsiteY60" fmla="*/ 378241 h 1595761"/>
                  <a:gd name="connsiteX61" fmla="*/ 2049237 w 3100024"/>
                  <a:gd name="connsiteY61" fmla="*/ 365431 h 1595761"/>
                  <a:gd name="connsiteX62" fmla="*/ 2049237 w 3100024"/>
                  <a:gd name="connsiteY62" fmla="*/ 354085 h 1595761"/>
                  <a:gd name="connsiteX63" fmla="*/ 2043381 w 3100024"/>
                  <a:gd name="connsiteY63" fmla="*/ 343837 h 1595761"/>
                  <a:gd name="connsiteX64" fmla="*/ 2043381 w 3100024"/>
                  <a:gd name="connsiteY64" fmla="*/ 286375 h 1595761"/>
                  <a:gd name="connsiteX65" fmla="*/ 2043381 w 3100024"/>
                  <a:gd name="connsiteY65" fmla="*/ 254899 h 1595761"/>
                  <a:gd name="connsiteX66" fmla="*/ 2047407 w 3100024"/>
                  <a:gd name="connsiteY66" fmla="*/ 247579 h 1595761"/>
                  <a:gd name="connsiteX67" fmla="*/ 2048139 w 3100024"/>
                  <a:gd name="connsiteY67" fmla="*/ 234769 h 1595761"/>
                  <a:gd name="connsiteX68" fmla="*/ 2043381 w 3100024"/>
                  <a:gd name="connsiteY68" fmla="*/ 225985 h 1595761"/>
                  <a:gd name="connsiteX69" fmla="*/ 2043381 w 3100024"/>
                  <a:gd name="connsiteY69" fmla="*/ 138145 h 1595761"/>
                  <a:gd name="connsiteX70" fmla="*/ 2047773 w 3100024"/>
                  <a:gd name="connsiteY70" fmla="*/ 130093 h 1595761"/>
                  <a:gd name="connsiteX71" fmla="*/ 2048139 w 3100024"/>
                  <a:gd name="connsiteY71" fmla="*/ 117649 h 1595761"/>
                  <a:gd name="connsiteX72" fmla="*/ 2043381 w 3100024"/>
                  <a:gd name="connsiteY72" fmla="*/ 109963 h 1595761"/>
                  <a:gd name="connsiteX73" fmla="*/ 2043381 w 3100024"/>
                  <a:gd name="connsiteY73" fmla="*/ 18829 h 1595761"/>
                  <a:gd name="connsiteX74" fmla="*/ 2048505 w 3100024"/>
                  <a:gd name="connsiteY74" fmla="*/ 11509 h 1595761"/>
                  <a:gd name="connsiteX75" fmla="*/ 2052531 w 3100024"/>
                  <a:gd name="connsiteY75" fmla="*/ 4921 h 1595761"/>
                  <a:gd name="connsiteX76" fmla="*/ 2044845 w 3100024"/>
                  <a:gd name="connsiteY76" fmla="*/ 163 h 1595761"/>
                  <a:gd name="connsiteX77" fmla="*/ 2040087 w 3100024"/>
                  <a:gd name="connsiteY77" fmla="*/ 163 h 1595761"/>
                  <a:gd name="connsiteX78" fmla="*/ 1905033 w 3100024"/>
                  <a:gd name="connsiteY78" fmla="*/ 163 h 1595761"/>
                  <a:gd name="connsiteX79" fmla="*/ 1898079 w 3100024"/>
                  <a:gd name="connsiteY79" fmla="*/ 529 h 1595761"/>
                  <a:gd name="connsiteX80" fmla="*/ 1892589 w 3100024"/>
                  <a:gd name="connsiteY80" fmla="*/ 5287 h 1595761"/>
                  <a:gd name="connsiteX81" fmla="*/ 1896615 w 3100024"/>
                  <a:gd name="connsiteY81" fmla="*/ 11143 h 1595761"/>
                  <a:gd name="connsiteX82" fmla="*/ 1903935 w 3100024"/>
                  <a:gd name="connsiteY82" fmla="*/ 14071 h 1595761"/>
                  <a:gd name="connsiteX83" fmla="*/ 1903935 w 3100024"/>
                  <a:gd name="connsiteY83" fmla="*/ 117283 h 1595761"/>
                  <a:gd name="connsiteX84" fmla="*/ 1900641 w 3100024"/>
                  <a:gd name="connsiteY84" fmla="*/ 117283 h 1595761"/>
                  <a:gd name="connsiteX85" fmla="*/ 1892589 w 3100024"/>
                  <a:gd name="connsiteY85" fmla="*/ 123871 h 1595761"/>
                  <a:gd name="connsiteX86" fmla="*/ 1900641 w 3100024"/>
                  <a:gd name="connsiteY86" fmla="*/ 130459 h 1595761"/>
                  <a:gd name="connsiteX87" fmla="*/ 1903935 w 3100024"/>
                  <a:gd name="connsiteY87" fmla="*/ 130459 h 1595761"/>
                  <a:gd name="connsiteX88" fmla="*/ 1903935 w 3100024"/>
                  <a:gd name="connsiteY88" fmla="*/ 130459 h 1595761"/>
                  <a:gd name="connsiteX89" fmla="*/ 1903935 w 3100024"/>
                  <a:gd name="connsiteY89" fmla="*/ 234037 h 1595761"/>
                  <a:gd name="connsiteX90" fmla="*/ 1903935 w 3100024"/>
                  <a:gd name="connsiteY90" fmla="*/ 234037 h 1595761"/>
                  <a:gd name="connsiteX91" fmla="*/ 1892589 w 3100024"/>
                  <a:gd name="connsiteY91" fmla="*/ 242455 h 1595761"/>
                  <a:gd name="connsiteX92" fmla="*/ 1903569 w 3100024"/>
                  <a:gd name="connsiteY92" fmla="*/ 247579 h 1595761"/>
                  <a:gd name="connsiteX93" fmla="*/ 1903569 w 3100024"/>
                  <a:gd name="connsiteY93" fmla="*/ 353353 h 1595761"/>
                  <a:gd name="connsiteX94" fmla="*/ 1903569 w 3100024"/>
                  <a:gd name="connsiteY94" fmla="*/ 353353 h 1595761"/>
                  <a:gd name="connsiteX95" fmla="*/ 1892589 w 3100024"/>
                  <a:gd name="connsiteY95" fmla="*/ 358477 h 1595761"/>
                  <a:gd name="connsiteX96" fmla="*/ 1902471 w 3100024"/>
                  <a:gd name="connsiteY96" fmla="*/ 366895 h 1595761"/>
                  <a:gd name="connsiteX97" fmla="*/ 1903569 w 3100024"/>
                  <a:gd name="connsiteY97" fmla="*/ 366895 h 1595761"/>
                  <a:gd name="connsiteX98" fmla="*/ 1903569 w 3100024"/>
                  <a:gd name="connsiteY98" fmla="*/ 470473 h 1595761"/>
                  <a:gd name="connsiteX99" fmla="*/ 1897713 w 3100024"/>
                  <a:gd name="connsiteY99" fmla="*/ 470839 h 1595761"/>
                  <a:gd name="connsiteX100" fmla="*/ 1891857 w 3100024"/>
                  <a:gd name="connsiteY100" fmla="*/ 477793 h 1595761"/>
                  <a:gd name="connsiteX101" fmla="*/ 1897347 w 3100024"/>
                  <a:gd name="connsiteY101" fmla="*/ 484015 h 1595761"/>
                  <a:gd name="connsiteX102" fmla="*/ 1903203 w 3100024"/>
                  <a:gd name="connsiteY102" fmla="*/ 484381 h 1595761"/>
                  <a:gd name="connsiteX103" fmla="*/ 1903203 w 3100024"/>
                  <a:gd name="connsiteY103" fmla="*/ 590155 h 1595761"/>
                  <a:gd name="connsiteX104" fmla="*/ 1903203 w 3100024"/>
                  <a:gd name="connsiteY104" fmla="*/ 590155 h 1595761"/>
                  <a:gd name="connsiteX105" fmla="*/ 1901007 w 3100024"/>
                  <a:gd name="connsiteY105" fmla="*/ 590155 h 1595761"/>
                  <a:gd name="connsiteX106" fmla="*/ 1892589 w 3100024"/>
                  <a:gd name="connsiteY106" fmla="*/ 596377 h 1595761"/>
                  <a:gd name="connsiteX107" fmla="*/ 1901007 w 3100024"/>
                  <a:gd name="connsiteY107" fmla="*/ 601501 h 1595761"/>
                  <a:gd name="connsiteX108" fmla="*/ 1903203 w 3100024"/>
                  <a:gd name="connsiteY108" fmla="*/ 601501 h 1595761"/>
                  <a:gd name="connsiteX109" fmla="*/ 1903203 w 3100024"/>
                  <a:gd name="connsiteY109" fmla="*/ 707276 h 1595761"/>
                  <a:gd name="connsiteX110" fmla="*/ 1903203 w 3100024"/>
                  <a:gd name="connsiteY110" fmla="*/ 707276 h 1595761"/>
                  <a:gd name="connsiteX111" fmla="*/ 1898445 w 3100024"/>
                  <a:gd name="connsiteY111" fmla="*/ 707276 h 1595761"/>
                  <a:gd name="connsiteX112" fmla="*/ 1891857 w 3100024"/>
                  <a:gd name="connsiteY112" fmla="*/ 713498 h 1595761"/>
                  <a:gd name="connsiteX113" fmla="*/ 1898811 w 3100024"/>
                  <a:gd name="connsiteY113" fmla="*/ 720452 h 1595761"/>
                  <a:gd name="connsiteX114" fmla="*/ 1903569 w 3100024"/>
                  <a:gd name="connsiteY114" fmla="*/ 720452 h 1595761"/>
                  <a:gd name="connsiteX115" fmla="*/ 1903569 w 3100024"/>
                  <a:gd name="connsiteY115" fmla="*/ 794384 h 1595761"/>
                  <a:gd name="connsiteX116" fmla="*/ 1903203 w 3100024"/>
                  <a:gd name="connsiteY116" fmla="*/ 868316 h 1595761"/>
                  <a:gd name="connsiteX117" fmla="*/ 1774371 w 3100024"/>
                  <a:gd name="connsiteY117" fmla="*/ 868682 h 1595761"/>
                  <a:gd name="connsiteX118" fmla="*/ 1730817 w 3100024"/>
                  <a:gd name="connsiteY118" fmla="*/ 868316 h 1595761"/>
                  <a:gd name="connsiteX119" fmla="*/ 1730817 w 3100024"/>
                  <a:gd name="connsiteY119" fmla="*/ 720452 h 1595761"/>
                  <a:gd name="connsiteX120" fmla="*/ 1736673 w 3100024"/>
                  <a:gd name="connsiteY120" fmla="*/ 720086 h 1595761"/>
                  <a:gd name="connsiteX121" fmla="*/ 1742163 w 3100024"/>
                  <a:gd name="connsiteY121" fmla="*/ 714230 h 1595761"/>
                  <a:gd name="connsiteX122" fmla="*/ 1736673 w 3100024"/>
                  <a:gd name="connsiteY122" fmla="*/ 707276 h 1595761"/>
                  <a:gd name="connsiteX123" fmla="*/ 1730817 w 3100024"/>
                  <a:gd name="connsiteY123" fmla="*/ 706910 h 1595761"/>
                  <a:gd name="connsiteX124" fmla="*/ 1730817 w 3100024"/>
                  <a:gd name="connsiteY124" fmla="*/ 603331 h 1595761"/>
                  <a:gd name="connsiteX125" fmla="*/ 1730817 w 3100024"/>
                  <a:gd name="connsiteY125" fmla="*/ 603331 h 1595761"/>
                  <a:gd name="connsiteX126" fmla="*/ 1737405 w 3100024"/>
                  <a:gd name="connsiteY126" fmla="*/ 601135 h 1595761"/>
                  <a:gd name="connsiteX127" fmla="*/ 1742163 w 3100024"/>
                  <a:gd name="connsiteY127" fmla="*/ 596011 h 1595761"/>
                  <a:gd name="connsiteX128" fmla="*/ 1737771 w 3100024"/>
                  <a:gd name="connsiteY128" fmla="*/ 590155 h 1595761"/>
                  <a:gd name="connsiteX129" fmla="*/ 1730817 w 3100024"/>
                  <a:gd name="connsiteY129" fmla="*/ 589789 h 1595761"/>
                  <a:gd name="connsiteX130" fmla="*/ 1730817 w 3100024"/>
                  <a:gd name="connsiteY130" fmla="*/ 484015 h 1595761"/>
                  <a:gd name="connsiteX131" fmla="*/ 1736673 w 3100024"/>
                  <a:gd name="connsiteY131" fmla="*/ 483649 h 1595761"/>
                  <a:gd name="connsiteX132" fmla="*/ 1742163 w 3100024"/>
                  <a:gd name="connsiteY132" fmla="*/ 477793 h 1595761"/>
                  <a:gd name="connsiteX133" fmla="*/ 1736673 w 3100024"/>
                  <a:gd name="connsiteY133" fmla="*/ 470839 h 1595761"/>
                  <a:gd name="connsiteX134" fmla="*/ 1730817 w 3100024"/>
                  <a:gd name="connsiteY134" fmla="*/ 470473 h 1595761"/>
                  <a:gd name="connsiteX135" fmla="*/ 1730817 w 3100024"/>
                  <a:gd name="connsiteY135" fmla="*/ 366895 h 1595761"/>
                  <a:gd name="connsiteX136" fmla="*/ 1730451 w 3100024"/>
                  <a:gd name="connsiteY136" fmla="*/ 366895 h 1595761"/>
                  <a:gd name="connsiteX137" fmla="*/ 1730451 w 3100024"/>
                  <a:gd name="connsiteY137" fmla="*/ 366895 h 1595761"/>
                  <a:gd name="connsiteX138" fmla="*/ 1730451 w 3100024"/>
                  <a:gd name="connsiteY138" fmla="*/ 366895 h 1595761"/>
                  <a:gd name="connsiteX139" fmla="*/ 1730451 w 3100024"/>
                  <a:gd name="connsiteY139" fmla="*/ 366529 h 1595761"/>
                  <a:gd name="connsiteX140" fmla="*/ 1730817 w 3100024"/>
                  <a:gd name="connsiteY140" fmla="*/ 366529 h 1595761"/>
                  <a:gd name="connsiteX141" fmla="*/ 1736673 w 3100024"/>
                  <a:gd name="connsiteY141" fmla="*/ 366163 h 1595761"/>
                  <a:gd name="connsiteX142" fmla="*/ 1742163 w 3100024"/>
                  <a:gd name="connsiteY142" fmla="*/ 359209 h 1595761"/>
                  <a:gd name="connsiteX143" fmla="*/ 1736673 w 3100024"/>
                  <a:gd name="connsiteY143" fmla="*/ 353353 h 1595761"/>
                  <a:gd name="connsiteX144" fmla="*/ 1730817 w 3100024"/>
                  <a:gd name="connsiteY144" fmla="*/ 352987 h 1595761"/>
                  <a:gd name="connsiteX145" fmla="*/ 1730817 w 3100024"/>
                  <a:gd name="connsiteY145" fmla="*/ 247213 h 1595761"/>
                  <a:gd name="connsiteX146" fmla="*/ 1730817 w 3100024"/>
                  <a:gd name="connsiteY146" fmla="*/ 247213 h 1595761"/>
                  <a:gd name="connsiteX147" fmla="*/ 1736673 w 3100024"/>
                  <a:gd name="connsiteY147" fmla="*/ 247213 h 1595761"/>
                  <a:gd name="connsiteX148" fmla="*/ 1742163 w 3100024"/>
                  <a:gd name="connsiteY148" fmla="*/ 241357 h 1595761"/>
                  <a:gd name="connsiteX149" fmla="*/ 1736673 w 3100024"/>
                  <a:gd name="connsiteY149" fmla="*/ 234403 h 1595761"/>
                  <a:gd name="connsiteX150" fmla="*/ 1730817 w 3100024"/>
                  <a:gd name="connsiteY150" fmla="*/ 234037 h 1595761"/>
                  <a:gd name="connsiteX151" fmla="*/ 1730817 w 3100024"/>
                  <a:gd name="connsiteY151" fmla="*/ 130459 h 1595761"/>
                  <a:gd name="connsiteX152" fmla="*/ 1736673 w 3100024"/>
                  <a:gd name="connsiteY152" fmla="*/ 130093 h 1595761"/>
                  <a:gd name="connsiteX153" fmla="*/ 1742163 w 3100024"/>
                  <a:gd name="connsiteY153" fmla="*/ 123139 h 1595761"/>
                  <a:gd name="connsiteX154" fmla="*/ 1736673 w 3100024"/>
                  <a:gd name="connsiteY154" fmla="*/ 117283 h 1595761"/>
                  <a:gd name="connsiteX155" fmla="*/ 1730817 w 3100024"/>
                  <a:gd name="connsiteY155" fmla="*/ 116917 h 1595761"/>
                  <a:gd name="connsiteX156" fmla="*/ 1730817 w 3100024"/>
                  <a:gd name="connsiteY156" fmla="*/ 13339 h 1595761"/>
                  <a:gd name="connsiteX157" fmla="*/ 1731183 w 3100024"/>
                  <a:gd name="connsiteY157" fmla="*/ 11143 h 1595761"/>
                  <a:gd name="connsiteX158" fmla="*/ 1731183 w 3100024"/>
                  <a:gd name="connsiteY158" fmla="*/ 11143 h 1595761"/>
                  <a:gd name="connsiteX159" fmla="*/ 1735941 w 3100024"/>
                  <a:gd name="connsiteY159" fmla="*/ 11143 h 1595761"/>
                  <a:gd name="connsiteX160" fmla="*/ 1742529 w 3100024"/>
                  <a:gd name="connsiteY160" fmla="*/ 6751 h 1595761"/>
                  <a:gd name="connsiteX161" fmla="*/ 1736307 w 3100024"/>
                  <a:gd name="connsiteY161" fmla="*/ 163 h 1595761"/>
                  <a:gd name="connsiteX162" fmla="*/ 1728255 w 3100024"/>
                  <a:gd name="connsiteY162" fmla="*/ 163 h 1595761"/>
                  <a:gd name="connsiteX163" fmla="*/ 1597959 w 3100024"/>
                  <a:gd name="connsiteY163" fmla="*/ 163 h 1595761"/>
                  <a:gd name="connsiteX164" fmla="*/ 1591005 w 3100024"/>
                  <a:gd name="connsiteY164" fmla="*/ 163 h 1595761"/>
                  <a:gd name="connsiteX165" fmla="*/ 1584051 w 3100024"/>
                  <a:gd name="connsiteY165" fmla="*/ 4555 h 1595761"/>
                  <a:gd name="connsiteX166" fmla="*/ 1587711 w 3100024"/>
                  <a:gd name="connsiteY166" fmla="*/ 11509 h 1595761"/>
                  <a:gd name="connsiteX167" fmla="*/ 1592835 w 3100024"/>
                  <a:gd name="connsiteY167" fmla="*/ 19195 h 1595761"/>
                  <a:gd name="connsiteX168" fmla="*/ 1592835 w 3100024"/>
                  <a:gd name="connsiteY168" fmla="*/ 110329 h 1595761"/>
                  <a:gd name="connsiteX169" fmla="*/ 1588443 w 3100024"/>
                  <a:gd name="connsiteY169" fmla="*/ 117283 h 1595761"/>
                  <a:gd name="connsiteX170" fmla="*/ 1587711 w 3100024"/>
                  <a:gd name="connsiteY170" fmla="*/ 129727 h 1595761"/>
                  <a:gd name="connsiteX171" fmla="*/ 1592469 w 3100024"/>
                  <a:gd name="connsiteY171" fmla="*/ 138511 h 1595761"/>
                  <a:gd name="connsiteX172" fmla="*/ 1592469 w 3100024"/>
                  <a:gd name="connsiteY172" fmla="*/ 226351 h 1595761"/>
                  <a:gd name="connsiteX173" fmla="*/ 1588077 w 3100024"/>
                  <a:gd name="connsiteY173" fmla="*/ 234403 h 1595761"/>
                  <a:gd name="connsiteX174" fmla="*/ 1587711 w 3100024"/>
                  <a:gd name="connsiteY174" fmla="*/ 246847 h 1595761"/>
                  <a:gd name="connsiteX175" fmla="*/ 1592469 w 3100024"/>
                  <a:gd name="connsiteY175" fmla="*/ 254533 h 1595761"/>
                  <a:gd name="connsiteX176" fmla="*/ 1592469 w 3100024"/>
                  <a:gd name="connsiteY176" fmla="*/ 345667 h 1595761"/>
                  <a:gd name="connsiteX177" fmla="*/ 1587711 w 3100024"/>
                  <a:gd name="connsiteY177" fmla="*/ 353353 h 1595761"/>
                  <a:gd name="connsiteX178" fmla="*/ 1586979 w 3100024"/>
                  <a:gd name="connsiteY178" fmla="*/ 365431 h 1595761"/>
                  <a:gd name="connsiteX179" fmla="*/ 1592469 w 3100024"/>
                  <a:gd name="connsiteY179" fmla="*/ 374947 h 1595761"/>
                  <a:gd name="connsiteX180" fmla="*/ 1592469 w 3100024"/>
                  <a:gd name="connsiteY180" fmla="*/ 461323 h 1595761"/>
                  <a:gd name="connsiteX181" fmla="*/ 1587711 w 3100024"/>
                  <a:gd name="connsiteY181" fmla="*/ 470107 h 1595761"/>
                  <a:gd name="connsiteX182" fmla="*/ 1587345 w 3100024"/>
                  <a:gd name="connsiteY182" fmla="*/ 482185 h 1595761"/>
                  <a:gd name="connsiteX183" fmla="*/ 1592835 w 3100024"/>
                  <a:gd name="connsiteY183" fmla="*/ 492067 h 1595761"/>
                  <a:gd name="connsiteX184" fmla="*/ 1592835 w 3100024"/>
                  <a:gd name="connsiteY184" fmla="*/ 579907 h 1595761"/>
                  <a:gd name="connsiteX185" fmla="*/ 1587711 w 3100024"/>
                  <a:gd name="connsiteY185" fmla="*/ 589789 h 1595761"/>
                  <a:gd name="connsiteX186" fmla="*/ 1587711 w 3100024"/>
                  <a:gd name="connsiteY186" fmla="*/ 600403 h 1595761"/>
                  <a:gd name="connsiteX187" fmla="*/ 1592835 w 3100024"/>
                  <a:gd name="connsiteY187" fmla="*/ 608455 h 1595761"/>
                  <a:gd name="connsiteX188" fmla="*/ 1592835 w 3100024"/>
                  <a:gd name="connsiteY188" fmla="*/ 699590 h 1595761"/>
                  <a:gd name="connsiteX189" fmla="*/ 1588443 w 3100024"/>
                  <a:gd name="connsiteY189" fmla="*/ 706544 h 1595761"/>
                  <a:gd name="connsiteX190" fmla="*/ 1587711 w 3100024"/>
                  <a:gd name="connsiteY190" fmla="*/ 718988 h 1595761"/>
                  <a:gd name="connsiteX191" fmla="*/ 1592469 w 3100024"/>
                  <a:gd name="connsiteY191" fmla="*/ 727772 h 1595761"/>
                  <a:gd name="connsiteX192" fmla="*/ 1592469 w 3100024"/>
                  <a:gd name="connsiteY192" fmla="*/ 856970 h 1595761"/>
                  <a:gd name="connsiteX193" fmla="*/ 1583319 w 3100024"/>
                  <a:gd name="connsiteY193" fmla="*/ 865754 h 1595761"/>
                  <a:gd name="connsiteX194" fmla="*/ 1377992 w 3100024"/>
                  <a:gd name="connsiteY194" fmla="*/ 865754 h 1595761"/>
                  <a:gd name="connsiteX195" fmla="*/ 1368842 w 3100024"/>
                  <a:gd name="connsiteY195" fmla="*/ 855872 h 1595761"/>
                  <a:gd name="connsiteX196" fmla="*/ 1368842 w 3100024"/>
                  <a:gd name="connsiteY196" fmla="*/ 813050 h 1595761"/>
                  <a:gd name="connsiteX197" fmla="*/ 1366646 w 3100024"/>
                  <a:gd name="connsiteY197" fmla="*/ 802802 h 1595761"/>
                  <a:gd name="connsiteX198" fmla="*/ 1353836 w 3100024"/>
                  <a:gd name="connsiteY198" fmla="*/ 802436 h 1595761"/>
                  <a:gd name="connsiteX199" fmla="*/ 1225736 w 3100024"/>
                  <a:gd name="connsiteY199" fmla="*/ 802436 h 1595761"/>
                  <a:gd name="connsiteX200" fmla="*/ 1216220 w 3100024"/>
                  <a:gd name="connsiteY200" fmla="*/ 793286 h 1595761"/>
                  <a:gd name="connsiteX201" fmla="*/ 1216220 w 3100024"/>
                  <a:gd name="connsiteY201" fmla="*/ 756320 h 1595761"/>
                  <a:gd name="connsiteX202" fmla="*/ 1214390 w 3100024"/>
                  <a:gd name="connsiteY202" fmla="*/ 749366 h 1595761"/>
                  <a:gd name="connsiteX203" fmla="*/ 1207436 w 3100024"/>
                  <a:gd name="connsiteY203" fmla="*/ 749732 h 1595761"/>
                  <a:gd name="connsiteX204" fmla="*/ 1075310 w 3100024"/>
                  <a:gd name="connsiteY204" fmla="*/ 774254 h 1595761"/>
                  <a:gd name="connsiteX205" fmla="*/ 944282 w 3100024"/>
                  <a:gd name="connsiteY205" fmla="*/ 798776 h 1595761"/>
                  <a:gd name="connsiteX206" fmla="*/ 936962 w 3100024"/>
                  <a:gd name="connsiteY206" fmla="*/ 800606 h 1595761"/>
                  <a:gd name="connsiteX207" fmla="*/ 936962 w 3100024"/>
                  <a:gd name="connsiteY207" fmla="*/ 800606 h 1595761"/>
                  <a:gd name="connsiteX208" fmla="*/ 935132 w 3100024"/>
                  <a:gd name="connsiteY208" fmla="*/ 800972 h 1595761"/>
                  <a:gd name="connsiteX209" fmla="*/ 923419 w 3100024"/>
                  <a:gd name="connsiteY209" fmla="*/ 800606 h 1595761"/>
                  <a:gd name="connsiteX210" fmla="*/ 923419 w 3100024"/>
                  <a:gd name="connsiteY210" fmla="*/ 758150 h 1595761"/>
                  <a:gd name="connsiteX211" fmla="*/ 921224 w 3100024"/>
                  <a:gd name="connsiteY211" fmla="*/ 749366 h 1595761"/>
                  <a:gd name="connsiteX212" fmla="*/ 913172 w 3100024"/>
                  <a:gd name="connsiteY212" fmla="*/ 750098 h 1595761"/>
                  <a:gd name="connsiteX213" fmla="*/ 734563 w 3100024"/>
                  <a:gd name="connsiteY213" fmla="*/ 783038 h 1595761"/>
                  <a:gd name="connsiteX214" fmla="*/ 653311 w 3100024"/>
                  <a:gd name="connsiteY214" fmla="*/ 798410 h 1595761"/>
                  <a:gd name="connsiteX215" fmla="*/ 643795 w 3100024"/>
                  <a:gd name="connsiteY215" fmla="*/ 800240 h 1595761"/>
                  <a:gd name="connsiteX216" fmla="*/ 643795 w 3100024"/>
                  <a:gd name="connsiteY216" fmla="*/ 800240 h 1595761"/>
                  <a:gd name="connsiteX217" fmla="*/ 641965 w 3100024"/>
                  <a:gd name="connsiteY217" fmla="*/ 800606 h 1595761"/>
                  <a:gd name="connsiteX218" fmla="*/ 630253 w 3100024"/>
                  <a:gd name="connsiteY218" fmla="*/ 800240 h 1595761"/>
                  <a:gd name="connsiteX219" fmla="*/ 630253 w 3100024"/>
                  <a:gd name="connsiteY219" fmla="*/ 749000 h 1595761"/>
                  <a:gd name="connsiteX220" fmla="*/ 620005 w 3100024"/>
                  <a:gd name="connsiteY220" fmla="*/ 749732 h 1595761"/>
                  <a:gd name="connsiteX221" fmla="*/ 454939 w 3100024"/>
                  <a:gd name="connsiteY221" fmla="*/ 780476 h 1595761"/>
                  <a:gd name="connsiteX222" fmla="*/ 360145 w 3100024"/>
                  <a:gd name="connsiteY222" fmla="*/ 798410 h 1595761"/>
                  <a:gd name="connsiteX223" fmla="*/ 360145 w 3100024"/>
                  <a:gd name="connsiteY223" fmla="*/ 798410 h 1595761"/>
                  <a:gd name="connsiteX224" fmla="*/ 360145 w 3100024"/>
                  <a:gd name="connsiteY224" fmla="*/ 798410 h 1595761"/>
                  <a:gd name="connsiteX225" fmla="*/ 350629 w 3100024"/>
                  <a:gd name="connsiteY225" fmla="*/ 800240 h 1595761"/>
                  <a:gd name="connsiteX226" fmla="*/ 348799 w 3100024"/>
                  <a:gd name="connsiteY226" fmla="*/ 800606 h 1595761"/>
                  <a:gd name="connsiteX227" fmla="*/ 296094 w 3100024"/>
                  <a:gd name="connsiteY227" fmla="*/ 802436 h 1595761"/>
                  <a:gd name="connsiteX228" fmla="*/ 58926 w 3100024"/>
                  <a:gd name="connsiteY228" fmla="*/ 802436 h 1595761"/>
                  <a:gd name="connsiteX229" fmla="*/ 46482 w 3100024"/>
                  <a:gd name="connsiteY229" fmla="*/ 802802 h 1595761"/>
                  <a:gd name="connsiteX230" fmla="*/ 46482 w 3100024"/>
                  <a:gd name="connsiteY230" fmla="*/ 802802 h 1595761"/>
                  <a:gd name="connsiteX231" fmla="*/ 44286 w 3100024"/>
                  <a:gd name="connsiteY231" fmla="*/ 814514 h 1595761"/>
                  <a:gd name="connsiteX232" fmla="*/ 44286 w 3100024"/>
                  <a:gd name="connsiteY232" fmla="*/ 898694 h 1595761"/>
                  <a:gd name="connsiteX233" fmla="*/ 34404 w 3100024"/>
                  <a:gd name="connsiteY233" fmla="*/ 908210 h 1595761"/>
                  <a:gd name="connsiteX234" fmla="*/ 0 w 3100024"/>
                  <a:gd name="connsiteY234" fmla="*/ 908210 h 1595761"/>
                  <a:gd name="connsiteX235" fmla="*/ 0 w 3100024"/>
                  <a:gd name="connsiteY235" fmla="*/ 1598487 h 1595761"/>
                  <a:gd name="connsiteX236" fmla="*/ 3102221 w 3100024"/>
                  <a:gd name="connsiteY236" fmla="*/ 1598487 h 1595761"/>
                  <a:gd name="connsiteX237" fmla="*/ 2760011 w 3100024"/>
                  <a:gd name="connsiteY237" fmla="*/ 1545051 h 1595761"/>
                  <a:gd name="connsiteX238" fmla="*/ 2760011 w 3100024"/>
                  <a:gd name="connsiteY238" fmla="*/ 1545051 h 1595761"/>
                  <a:gd name="connsiteX239" fmla="*/ 2760011 w 3100024"/>
                  <a:gd name="connsiteY239" fmla="*/ 1545051 h 1595761"/>
                  <a:gd name="connsiteX240" fmla="*/ 2760011 w 3100024"/>
                  <a:gd name="connsiteY240" fmla="*/ 1545051 h 1595761"/>
                  <a:gd name="connsiteX241" fmla="*/ 1593567 w 3100024"/>
                  <a:gd name="connsiteY241" fmla="*/ 868316 h 1595761"/>
                  <a:gd name="connsiteX242" fmla="*/ 1594299 w 3100024"/>
                  <a:gd name="connsiteY242" fmla="*/ 868316 h 1595761"/>
                  <a:gd name="connsiteX243" fmla="*/ 1593933 w 3100024"/>
                  <a:gd name="connsiteY243" fmla="*/ 867950 h 1595761"/>
                  <a:gd name="connsiteX244" fmla="*/ 1593933 w 3100024"/>
                  <a:gd name="connsiteY244" fmla="*/ 867950 h 1595761"/>
                  <a:gd name="connsiteX245" fmla="*/ 1593933 w 3100024"/>
                  <a:gd name="connsiteY245" fmla="*/ 867950 h 1595761"/>
                  <a:gd name="connsiteX246" fmla="*/ 1594665 w 3100024"/>
                  <a:gd name="connsiteY246" fmla="*/ 867950 h 1595761"/>
                  <a:gd name="connsiteX247" fmla="*/ 1594299 w 3100024"/>
                  <a:gd name="connsiteY247" fmla="*/ 868316 h 1595761"/>
                  <a:gd name="connsiteX248" fmla="*/ 1593567 w 3100024"/>
                  <a:gd name="connsiteY248" fmla="*/ 869048 h 1595761"/>
                  <a:gd name="connsiteX249" fmla="*/ 1593567 w 3100024"/>
                  <a:gd name="connsiteY249" fmla="*/ 868316 h 15957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</a:cxnLst>
                <a:rect l="l" t="t" r="r" b="b"/>
                <a:pathLst>
                  <a:path w="3100024" h="1595761">
                    <a:moveTo>
                      <a:pt x="3102221" y="1598853"/>
                    </a:moveTo>
                    <a:cubicBezTo>
                      <a:pt x="3102221" y="1580919"/>
                      <a:pt x="3101855" y="1562985"/>
                      <a:pt x="3101855" y="1545051"/>
                    </a:cubicBezTo>
                    <a:cubicBezTo>
                      <a:pt x="3101855" y="1543221"/>
                      <a:pt x="3102221" y="1541391"/>
                      <a:pt x="3102221" y="1539561"/>
                    </a:cubicBezTo>
                    <a:cubicBezTo>
                      <a:pt x="3102221" y="1425002"/>
                      <a:pt x="3102221" y="1310444"/>
                      <a:pt x="3102221" y="1195886"/>
                    </a:cubicBezTo>
                    <a:cubicBezTo>
                      <a:pt x="3102221" y="1194422"/>
                      <a:pt x="3102221" y="1192958"/>
                      <a:pt x="3102221" y="1191494"/>
                    </a:cubicBezTo>
                    <a:cubicBezTo>
                      <a:pt x="3102587" y="1186736"/>
                      <a:pt x="3100025" y="1184906"/>
                      <a:pt x="3095633" y="1184906"/>
                    </a:cubicBezTo>
                    <a:cubicBezTo>
                      <a:pt x="3090509" y="1184906"/>
                      <a:pt x="3085019" y="1184906"/>
                      <a:pt x="3079895" y="1184540"/>
                    </a:cubicBezTo>
                    <a:cubicBezTo>
                      <a:pt x="3079895" y="1184540"/>
                      <a:pt x="3079895" y="1184540"/>
                      <a:pt x="3079895" y="1184540"/>
                    </a:cubicBezTo>
                    <a:cubicBezTo>
                      <a:pt x="3079895" y="1158554"/>
                      <a:pt x="3079895" y="1132568"/>
                      <a:pt x="3079529" y="1106582"/>
                    </a:cubicBezTo>
                    <a:cubicBezTo>
                      <a:pt x="3079529" y="1093040"/>
                      <a:pt x="3074405" y="1087184"/>
                      <a:pt x="3061229" y="1084256"/>
                    </a:cubicBezTo>
                    <a:cubicBezTo>
                      <a:pt x="3059033" y="1083890"/>
                      <a:pt x="3057203" y="1082792"/>
                      <a:pt x="3055007" y="1081694"/>
                    </a:cubicBezTo>
                    <a:cubicBezTo>
                      <a:pt x="3055007" y="1081694"/>
                      <a:pt x="3055007" y="1081694"/>
                      <a:pt x="3055007" y="1081694"/>
                    </a:cubicBezTo>
                    <a:cubicBezTo>
                      <a:pt x="3051713" y="1065956"/>
                      <a:pt x="3045491" y="1050950"/>
                      <a:pt x="3038537" y="1036310"/>
                    </a:cubicBezTo>
                    <a:cubicBezTo>
                      <a:pt x="2984369" y="925412"/>
                      <a:pt x="2895797" y="861728"/>
                      <a:pt x="2773553" y="846356"/>
                    </a:cubicBezTo>
                    <a:cubicBezTo>
                      <a:pt x="2732194" y="841232"/>
                      <a:pt x="2690471" y="844526"/>
                      <a:pt x="2650210" y="856970"/>
                    </a:cubicBezTo>
                    <a:cubicBezTo>
                      <a:pt x="2647282" y="856970"/>
                      <a:pt x="2643988" y="856604"/>
                      <a:pt x="2643988" y="852578"/>
                    </a:cubicBezTo>
                    <a:cubicBezTo>
                      <a:pt x="2643988" y="849284"/>
                      <a:pt x="2643988" y="845990"/>
                      <a:pt x="2643988" y="842330"/>
                    </a:cubicBezTo>
                    <a:cubicBezTo>
                      <a:pt x="2643988" y="729968"/>
                      <a:pt x="2643622" y="617605"/>
                      <a:pt x="2643988" y="505243"/>
                    </a:cubicBezTo>
                    <a:cubicBezTo>
                      <a:pt x="2643988" y="462055"/>
                      <a:pt x="2603728" y="418501"/>
                      <a:pt x="2555782" y="420697"/>
                    </a:cubicBezTo>
                    <a:cubicBezTo>
                      <a:pt x="2555782" y="420697"/>
                      <a:pt x="2555782" y="420697"/>
                      <a:pt x="2555782" y="420697"/>
                    </a:cubicBezTo>
                    <a:cubicBezTo>
                      <a:pt x="2550658" y="419965"/>
                      <a:pt x="2545168" y="419965"/>
                      <a:pt x="2540044" y="421063"/>
                    </a:cubicBezTo>
                    <a:cubicBezTo>
                      <a:pt x="2491732" y="430213"/>
                      <a:pt x="2464282" y="471205"/>
                      <a:pt x="2465380" y="509269"/>
                    </a:cubicBezTo>
                    <a:cubicBezTo>
                      <a:pt x="2466112" y="540379"/>
                      <a:pt x="2465380" y="571489"/>
                      <a:pt x="2465380" y="602599"/>
                    </a:cubicBezTo>
                    <a:cubicBezTo>
                      <a:pt x="2465380" y="728870"/>
                      <a:pt x="2465380" y="855140"/>
                      <a:pt x="2465380" y="981410"/>
                    </a:cubicBezTo>
                    <a:cubicBezTo>
                      <a:pt x="2465380" y="989096"/>
                      <a:pt x="2463916" y="995684"/>
                      <a:pt x="2459524" y="1002638"/>
                    </a:cubicBezTo>
                    <a:cubicBezTo>
                      <a:pt x="2450374" y="1017644"/>
                      <a:pt x="2441956" y="1033016"/>
                      <a:pt x="2436100" y="1049852"/>
                    </a:cubicBezTo>
                    <a:cubicBezTo>
                      <a:pt x="2429878" y="1046924"/>
                      <a:pt x="2432440" y="1041434"/>
                      <a:pt x="2432440" y="1037042"/>
                    </a:cubicBezTo>
                    <a:cubicBezTo>
                      <a:pt x="2432440" y="951764"/>
                      <a:pt x="2432440" y="866120"/>
                      <a:pt x="2432440" y="780842"/>
                    </a:cubicBezTo>
                    <a:cubicBezTo>
                      <a:pt x="2432440" y="688976"/>
                      <a:pt x="2432074" y="597109"/>
                      <a:pt x="2432440" y="505609"/>
                    </a:cubicBezTo>
                    <a:cubicBezTo>
                      <a:pt x="2432806" y="461323"/>
                      <a:pt x="2390350" y="418135"/>
                      <a:pt x="2344234" y="421063"/>
                    </a:cubicBezTo>
                    <a:cubicBezTo>
                      <a:pt x="2344234" y="421063"/>
                      <a:pt x="2344234" y="421063"/>
                      <a:pt x="2344234" y="421063"/>
                    </a:cubicBezTo>
                    <a:cubicBezTo>
                      <a:pt x="2308732" y="417403"/>
                      <a:pt x="2260054" y="446683"/>
                      <a:pt x="2254198" y="499387"/>
                    </a:cubicBezTo>
                    <a:cubicBezTo>
                      <a:pt x="2253100" y="501583"/>
                      <a:pt x="2253466" y="503779"/>
                      <a:pt x="2253466" y="505975"/>
                    </a:cubicBezTo>
                    <a:cubicBezTo>
                      <a:pt x="2253466" y="626390"/>
                      <a:pt x="2253466" y="747170"/>
                      <a:pt x="2253466" y="867584"/>
                    </a:cubicBezTo>
                    <a:cubicBezTo>
                      <a:pt x="2253466" y="867584"/>
                      <a:pt x="2253832" y="867950"/>
                      <a:pt x="2253832" y="867950"/>
                    </a:cubicBezTo>
                    <a:cubicBezTo>
                      <a:pt x="2253466" y="867950"/>
                      <a:pt x="2252734" y="867950"/>
                      <a:pt x="2252368" y="867950"/>
                    </a:cubicBezTo>
                    <a:lnTo>
                      <a:pt x="2252368" y="867950"/>
                    </a:lnTo>
                    <a:cubicBezTo>
                      <a:pt x="2252368" y="862826"/>
                      <a:pt x="2252734" y="857336"/>
                      <a:pt x="2252734" y="852212"/>
                    </a:cubicBezTo>
                    <a:cubicBezTo>
                      <a:pt x="2252734" y="739850"/>
                      <a:pt x="2252734" y="627487"/>
                      <a:pt x="2252734" y="515125"/>
                    </a:cubicBezTo>
                    <a:cubicBezTo>
                      <a:pt x="2252734" y="510001"/>
                      <a:pt x="2252734" y="504511"/>
                      <a:pt x="2252368" y="499387"/>
                    </a:cubicBezTo>
                    <a:cubicBezTo>
                      <a:pt x="2249074" y="503413"/>
                      <a:pt x="2250538" y="508171"/>
                      <a:pt x="2250538" y="512563"/>
                    </a:cubicBezTo>
                    <a:cubicBezTo>
                      <a:pt x="2250538" y="555019"/>
                      <a:pt x="2250538" y="597109"/>
                      <a:pt x="2250538" y="639565"/>
                    </a:cubicBezTo>
                    <a:cubicBezTo>
                      <a:pt x="2250538" y="711668"/>
                      <a:pt x="2250538" y="783404"/>
                      <a:pt x="2250538" y="855506"/>
                    </a:cubicBezTo>
                    <a:cubicBezTo>
                      <a:pt x="2250538" y="866120"/>
                      <a:pt x="2250538" y="866486"/>
                      <a:pt x="2241022" y="866486"/>
                    </a:cubicBezTo>
                    <a:cubicBezTo>
                      <a:pt x="2178070" y="866486"/>
                      <a:pt x="2114752" y="866486"/>
                      <a:pt x="2051799" y="866486"/>
                    </a:cubicBezTo>
                    <a:cubicBezTo>
                      <a:pt x="2043015" y="866486"/>
                      <a:pt x="2042649" y="866120"/>
                      <a:pt x="2042649" y="857336"/>
                    </a:cubicBezTo>
                    <a:cubicBezTo>
                      <a:pt x="2042649" y="814514"/>
                      <a:pt x="2042649" y="772058"/>
                      <a:pt x="2042649" y="729236"/>
                    </a:cubicBezTo>
                    <a:cubicBezTo>
                      <a:pt x="2042649" y="725210"/>
                      <a:pt x="2042649" y="721916"/>
                      <a:pt x="2047773" y="719354"/>
                    </a:cubicBezTo>
                    <a:cubicBezTo>
                      <a:pt x="2053995" y="716426"/>
                      <a:pt x="2053629" y="710570"/>
                      <a:pt x="2047773" y="707276"/>
                    </a:cubicBezTo>
                    <a:cubicBezTo>
                      <a:pt x="2043381" y="705080"/>
                      <a:pt x="2042649" y="702518"/>
                      <a:pt x="2042649" y="698492"/>
                    </a:cubicBezTo>
                    <a:cubicBezTo>
                      <a:pt x="2042649" y="688244"/>
                      <a:pt x="2042649" y="678362"/>
                      <a:pt x="2042649" y="668114"/>
                    </a:cubicBezTo>
                    <a:cubicBezTo>
                      <a:pt x="2042649" y="648715"/>
                      <a:pt x="2042649" y="629317"/>
                      <a:pt x="2042649" y="609553"/>
                    </a:cubicBezTo>
                    <a:cubicBezTo>
                      <a:pt x="2042649" y="605161"/>
                      <a:pt x="2042649" y="601867"/>
                      <a:pt x="2048505" y="600403"/>
                    </a:cubicBezTo>
                    <a:cubicBezTo>
                      <a:pt x="2053995" y="598573"/>
                      <a:pt x="2053629" y="591985"/>
                      <a:pt x="2048139" y="589789"/>
                    </a:cubicBezTo>
                    <a:cubicBezTo>
                      <a:pt x="2043015" y="587959"/>
                      <a:pt x="2043015" y="585031"/>
                      <a:pt x="2043015" y="581371"/>
                    </a:cubicBezTo>
                    <a:cubicBezTo>
                      <a:pt x="2043015" y="572587"/>
                      <a:pt x="2043015" y="564169"/>
                      <a:pt x="2043015" y="555385"/>
                    </a:cubicBezTo>
                    <a:cubicBezTo>
                      <a:pt x="2043015" y="534523"/>
                      <a:pt x="2043015" y="513295"/>
                      <a:pt x="2043015" y="492433"/>
                    </a:cubicBezTo>
                    <a:cubicBezTo>
                      <a:pt x="2043015" y="488041"/>
                      <a:pt x="2043015" y="484747"/>
                      <a:pt x="2048871" y="483283"/>
                    </a:cubicBezTo>
                    <a:cubicBezTo>
                      <a:pt x="2053995" y="481819"/>
                      <a:pt x="2054361" y="473767"/>
                      <a:pt x="2049237" y="471937"/>
                    </a:cubicBezTo>
                    <a:cubicBezTo>
                      <a:pt x="2042283" y="469009"/>
                      <a:pt x="2043015" y="464251"/>
                      <a:pt x="2043015" y="459127"/>
                    </a:cubicBezTo>
                    <a:cubicBezTo>
                      <a:pt x="2043015" y="432043"/>
                      <a:pt x="2043015" y="405325"/>
                      <a:pt x="2043015" y="378241"/>
                    </a:cubicBezTo>
                    <a:cubicBezTo>
                      <a:pt x="2043015" y="373117"/>
                      <a:pt x="2041917" y="368359"/>
                      <a:pt x="2049237" y="365431"/>
                    </a:cubicBezTo>
                    <a:cubicBezTo>
                      <a:pt x="2054361" y="363601"/>
                      <a:pt x="2053995" y="355183"/>
                      <a:pt x="2049237" y="354085"/>
                    </a:cubicBezTo>
                    <a:cubicBezTo>
                      <a:pt x="2042649" y="352255"/>
                      <a:pt x="2043381" y="348229"/>
                      <a:pt x="2043381" y="343837"/>
                    </a:cubicBezTo>
                    <a:cubicBezTo>
                      <a:pt x="2043381" y="324805"/>
                      <a:pt x="2043381" y="305773"/>
                      <a:pt x="2043381" y="286375"/>
                    </a:cubicBezTo>
                    <a:cubicBezTo>
                      <a:pt x="2043381" y="275761"/>
                      <a:pt x="2043381" y="265513"/>
                      <a:pt x="2043381" y="254899"/>
                    </a:cubicBezTo>
                    <a:cubicBezTo>
                      <a:pt x="2043381" y="251971"/>
                      <a:pt x="2043747" y="249409"/>
                      <a:pt x="2047407" y="247579"/>
                    </a:cubicBezTo>
                    <a:cubicBezTo>
                      <a:pt x="2054727" y="243919"/>
                      <a:pt x="2055093" y="238429"/>
                      <a:pt x="2048139" y="234769"/>
                    </a:cubicBezTo>
                    <a:cubicBezTo>
                      <a:pt x="2043747" y="232573"/>
                      <a:pt x="2043381" y="229645"/>
                      <a:pt x="2043381" y="225985"/>
                    </a:cubicBezTo>
                    <a:cubicBezTo>
                      <a:pt x="2043381" y="196705"/>
                      <a:pt x="2043381" y="167425"/>
                      <a:pt x="2043381" y="138145"/>
                    </a:cubicBezTo>
                    <a:cubicBezTo>
                      <a:pt x="2043381" y="134851"/>
                      <a:pt x="2043747" y="132289"/>
                      <a:pt x="2047773" y="130093"/>
                    </a:cubicBezTo>
                    <a:cubicBezTo>
                      <a:pt x="2054727" y="126433"/>
                      <a:pt x="2054727" y="121309"/>
                      <a:pt x="2048139" y="117649"/>
                    </a:cubicBezTo>
                    <a:cubicBezTo>
                      <a:pt x="2044479" y="115453"/>
                      <a:pt x="2043381" y="113623"/>
                      <a:pt x="2043381" y="109963"/>
                    </a:cubicBezTo>
                    <a:cubicBezTo>
                      <a:pt x="2043381" y="79585"/>
                      <a:pt x="2043381" y="49207"/>
                      <a:pt x="2043381" y="18829"/>
                    </a:cubicBezTo>
                    <a:cubicBezTo>
                      <a:pt x="2043381" y="15169"/>
                      <a:pt x="2043747" y="12241"/>
                      <a:pt x="2048505" y="11509"/>
                    </a:cubicBezTo>
                    <a:cubicBezTo>
                      <a:pt x="2052531" y="11143"/>
                      <a:pt x="2052897" y="7849"/>
                      <a:pt x="2052531" y="4921"/>
                    </a:cubicBezTo>
                    <a:cubicBezTo>
                      <a:pt x="2051067" y="529"/>
                      <a:pt x="2047773" y="163"/>
                      <a:pt x="2044845" y="163"/>
                    </a:cubicBezTo>
                    <a:cubicBezTo>
                      <a:pt x="2043381" y="163"/>
                      <a:pt x="2041917" y="163"/>
                      <a:pt x="2040087" y="163"/>
                    </a:cubicBezTo>
                    <a:cubicBezTo>
                      <a:pt x="1995069" y="163"/>
                      <a:pt x="1950051" y="163"/>
                      <a:pt x="1905033" y="163"/>
                    </a:cubicBezTo>
                    <a:cubicBezTo>
                      <a:pt x="1902837" y="163"/>
                      <a:pt x="1900275" y="163"/>
                      <a:pt x="1898079" y="529"/>
                    </a:cubicBezTo>
                    <a:cubicBezTo>
                      <a:pt x="1895151" y="895"/>
                      <a:pt x="1892955" y="2359"/>
                      <a:pt x="1892589" y="5287"/>
                    </a:cubicBezTo>
                    <a:cubicBezTo>
                      <a:pt x="1892223" y="8215"/>
                      <a:pt x="1893687" y="10411"/>
                      <a:pt x="1896615" y="11143"/>
                    </a:cubicBezTo>
                    <a:cubicBezTo>
                      <a:pt x="1899177" y="11875"/>
                      <a:pt x="1902105" y="11509"/>
                      <a:pt x="1903935" y="14071"/>
                    </a:cubicBezTo>
                    <a:cubicBezTo>
                      <a:pt x="1903935" y="48475"/>
                      <a:pt x="1903935" y="82879"/>
                      <a:pt x="1903935" y="117283"/>
                    </a:cubicBezTo>
                    <a:cubicBezTo>
                      <a:pt x="1902837" y="117283"/>
                      <a:pt x="1901739" y="117283"/>
                      <a:pt x="1900641" y="117283"/>
                    </a:cubicBezTo>
                    <a:cubicBezTo>
                      <a:pt x="1895883" y="117283"/>
                      <a:pt x="1892589" y="118747"/>
                      <a:pt x="1892589" y="123871"/>
                    </a:cubicBezTo>
                    <a:cubicBezTo>
                      <a:pt x="1892589" y="128995"/>
                      <a:pt x="1896249" y="130459"/>
                      <a:pt x="1900641" y="130459"/>
                    </a:cubicBezTo>
                    <a:cubicBezTo>
                      <a:pt x="1901739" y="130459"/>
                      <a:pt x="1902837" y="130459"/>
                      <a:pt x="1903935" y="130459"/>
                    </a:cubicBezTo>
                    <a:cubicBezTo>
                      <a:pt x="1903935" y="130459"/>
                      <a:pt x="1903935" y="130459"/>
                      <a:pt x="1903935" y="130459"/>
                    </a:cubicBezTo>
                    <a:cubicBezTo>
                      <a:pt x="1903935" y="164863"/>
                      <a:pt x="1903935" y="199267"/>
                      <a:pt x="1903935" y="234037"/>
                    </a:cubicBezTo>
                    <a:lnTo>
                      <a:pt x="1903935" y="234037"/>
                    </a:lnTo>
                    <a:cubicBezTo>
                      <a:pt x="1895883" y="235501"/>
                      <a:pt x="1891857" y="238429"/>
                      <a:pt x="1892589" y="242455"/>
                    </a:cubicBezTo>
                    <a:cubicBezTo>
                      <a:pt x="1893687" y="248677"/>
                      <a:pt x="1899177" y="247579"/>
                      <a:pt x="1903569" y="247579"/>
                    </a:cubicBezTo>
                    <a:cubicBezTo>
                      <a:pt x="1903569" y="282715"/>
                      <a:pt x="1903569" y="317851"/>
                      <a:pt x="1903569" y="353353"/>
                    </a:cubicBezTo>
                    <a:cubicBezTo>
                      <a:pt x="1903569" y="353353"/>
                      <a:pt x="1903569" y="353353"/>
                      <a:pt x="1903569" y="353353"/>
                    </a:cubicBezTo>
                    <a:cubicBezTo>
                      <a:pt x="1899177" y="353719"/>
                      <a:pt x="1892955" y="352255"/>
                      <a:pt x="1892589" y="358477"/>
                    </a:cubicBezTo>
                    <a:cubicBezTo>
                      <a:pt x="1892223" y="364333"/>
                      <a:pt x="1896981" y="366529"/>
                      <a:pt x="1902471" y="366895"/>
                    </a:cubicBezTo>
                    <a:cubicBezTo>
                      <a:pt x="1902837" y="366895"/>
                      <a:pt x="1903203" y="366895"/>
                      <a:pt x="1903569" y="366895"/>
                    </a:cubicBezTo>
                    <a:cubicBezTo>
                      <a:pt x="1903569" y="401299"/>
                      <a:pt x="1903569" y="435703"/>
                      <a:pt x="1903569" y="470473"/>
                    </a:cubicBezTo>
                    <a:cubicBezTo>
                      <a:pt x="1901739" y="470473"/>
                      <a:pt x="1899909" y="470473"/>
                      <a:pt x="1897713" y="470839"/>
                    </a:cubicBezTo>
                    <a:cubicBezTo>
                      <a:pt x="1893687" y="471571"/>
                      <a:pt x="1891857" y="473767"/>
                      <a:pt x="1891857" y="477793"/>
                    </a:cubicBezTo>
                    <a:cubicBezTo>
                      <a:pt x="1891857" y="481087"/>
                      <a:pt x="1893687" y="483283"/>
                      <a:pt x="1897347" y="484015"/>
                    </a:cubicBezTo>
                    <a:cubicBezTo>
                      <a:pt x="1899177" y="484381"/>
                      <a:pt x="1901007" y="484015"/>
                      <a:pt x="1903203" y="484381"/>
                    </a:cubicBezTo>
                    <a:cubicBezTo>
                      <a:pt x="1903203" y="519517"/>
                      <a:pt x="1903203" y="554653"/>
                      <a:pt x="1903203" y="590155"/>
                    </a:cubicBezTo>
                    <a:cubicBezTo>
                      <a:pt x="1903203" y="590155"/>
                      <a:pt x="1903203" y="590155"/>
                      <a:pt x="1903203" y="590155"/>
                    </a:cubicBezTo>
                    <a:cubicBezTo>
                      <a:pt x="1902471" y="590155"/>
                      <a:pt x="1901739" y="590155"/>
                      <a:pt x="1901007" y="590155"/>
                    </a:cubicBezTo>
                    <a:cubicBezTo>
                      <a:pt x="1896615" y="590155"/>
                      <a:pt x="1891857" y="590521"/>
                      <a:pt x="1892589" y="596377"/>
                    </a:cubicBezTo>
                    <a:cubicBezTo>
                      <a:pt x="1892955" y="601135"/>
                      <a:pt x="1896981" y="601501"/>
                      <a:pt x="1901007" y="601501"/>
                    </a:cubicBezTo>
                    <a:cubicBezTo>
                      <a:pt x="1901739" y="601501"/>
                      <a:pt x="1902471" y="601501"/>
                      <a:pt x="1903203" y="601501"/>
                    </a:cubicBezTo>
                    <a:cubicBezTo>
                      <a:pt x="1903203" y="636637"/>
                      <a:pt x="1903203" y="671774"/>
                      <a:pt x="1903203" y="707276"/>
                    </a:cubicBezTo>
                    <a:cubicBezTo>
                      <a:pt x="1903203" y="707276"/>
                      <a:pt x="1903203" y="707276"/>
                      <a:pt x="1903203" y="707276"/>
                    </a:cubicBezTo>
                    <a:cubicBezTo>
                      <a:pt x="1901739" y="707276"/>
                      <a:pt x="1900275" y="707276"/>
                      <a:pt x="1898445" y="707276"/>
                    </a:cubicBezTo>
                    <a:cubicBezTo>
                      <a:pt x="1894419" y="707642"/>
                      <a:pt x="1891857" y="709472"/>
                      <a:pt x="1891857" y="713498"/>
                    </a:cubicBezTo>
                    <a:cubicBezTo>
                      <a:pt x="1891857" y="717890"/>
                      <a:pt x="1894419" y="720452"/>
                      <a:pt x="1898811" y="720452"/>
                    </a:cubicBezTo>
                    <a:cubicBezTo>
                      <a:pt x="1900275" y="720452"/>
                      <a:pt x="1901739" y="720452"/>
                      <a:pt x="1903569" y="720452"/>
                    </a:cubicBezTo>
                    <a:cubicBezTo>
                      <a:pt x="1903569" y="744974"/>
                      <a:pt x="1903569" y="769862"/>
                      <a:pt x="1903569" y="794384"/>
                    </a:cubicBezTo>
                    <a:cubicBezTo>
                      <a:pt x="1903569" y="818906"/>
                      <a:pt x="1903203" y="843794"/>
                      <a:pt x="1903203" y="868316"/>
                    </a:cubicBezTo>
                    <a:cubicBezTo>
                      <a:pt x="1860381" y="868316"/>
                      <a:pt x="1817193" y="868682"/>
                      <a:pt x="1774371" y="868682"/>
                    </a:cubicBezTo>
                    <a:cubicBezTo>
                      <a:pt x="1759731" y="868682"/>
                      <a:pt x="1745091" y="868316"/>
                      <a:pt x="1730817" y="868316"/>
                    </a:cubicBezTo>
                    <a:cubicBezTo>
                      <a:pt x="1730817" y="818906"/>
                      <a:pt x="1730817" y="769496"/>
                      <a:pt x="1730817" y="720452"/>
                    </a:cubicBezTo>
                    <a:cubicBezTo>
                      <a:pt x="1732647" y="720452"/>
                      <a:pt x="1734477" y="720452"/>
                      <a:pt x="1736673" y="720086"/>
                    </a:cubicBezTo>
                    <a:cubicBezTo>
                      <a:pt x="1740333" y="719720"/>
                      <a:pt x="1742163" y="717524"/>
                      <a:pt x="1742163" y="714230"/>
                    </a:cubicBezTo>
                    <a:cubicBezTo>
                      <a:pt x="1742529" y="710204"/>
                      <a:pt x="1740699" y="707642"/>
                      <a:pt x="1736673" y="707276"/>
                    </a:cubicBezTo>
                    <a:cubicBezTo>
                      <a:pt x="1734843" y="706910"/>
                      <a:pt x="1733013" y="707276"/>
                      <a:pt x="1730817" y="706910"/>
                    </a:cubicBezTo>
                    <a:cubicBezTo>
                      <a:pt x="1730817" y="672506"/>
                      <a:pt x="1730817" y="638102"/>
                      <a:pt x="1730817" y="603331"/>
                    </a:cubicBezTo>
                    <a:cubicBezTo>
                      <a:pt x="1730817" y="603331"/>
                      <a:pt x="1730817" y="603331"/>
                      <a:pt x="1730817" y="603331"/>
                    </a:cubicBezTo>
                    <a:cubicBezTo>
                      <a:pt x="1733013" y="602599"/>
                      <a:pt x="1735209" y="601501"/>
                      <a:pt x="1737405" y="601135"/>
                    </a:cubicBezTo>
                    <a:cubicBezTo>
                      <a:pt x="1740699" y="600769"/>
                      <a:pt x="1742163" y="599305"/>
                      <a:pt x="1742163" y="596011"/>
                    </a:cubicBezTo>
                    <a:cubicBezTo>
                      <a:pt x="1742163" y="593083"/>
                      <a:pt x="1740699" y="590887"/>
                      <a:pt x="1737771" y="590155"/>
                    </a:cubicBezTo>
                    <a:cubicBezTo>
                      <a:pt x="1735575" y="589789"/>
                      <a:pt x="1733379" y="589789"/>
                      <a:pt x="1730817" y="589789"/>
                    </a:cubicBezTo>
                    <a:cubicBezTo>
                      <a:pt x="1730817" y="554653"/>
                      <a:pt x="1730817" y="519517"/>
                      <a:pt x="1730817" y="484015"/>
                    </a:cubicBezTo>
                    <a:cubicBezTo>
                      <a:pt x="1732647" y="484015"/>
                      <a:pt x="1734477" y="484015"/>
                      <a:pt x="1736673" y="483649"/>
                    </a:cubicBezTo>
                    <a:cubicBezTo>
                      <a:pt x="1740333" y="483283"/>
                      <a:pt x="1742163" y="481087"/>
                      <a:pt x="1742163" y="477793"/>
                    </a:cubicBezTo>
                    <a:cubicBezTo>
                      <a:pt x="1742529" y="474133"/>
                      <a:pt x="1740699" y="471205"/>
                      <a:pt x="1736673" y="470839"/>
                    </a:cubicBezTo>
                    <a:cubicBezTo>
                      <a:pt x="1734843" y="470473"/>
                      <a:pt x="1733013" y="470839"/>
                      <a:pt x="1730817" y="470473"/>
                    </a:cubicBezTo>
                    <a:cubicBezTo>
                      <a:pt x="1730817" y="436069"/>
                      <a:pt x="1730817" y="401665"/>
                      <a:pt x="1730817" y="366895"/>
                    </a:cubicBezTo>
                    <a:lnTo>
                      <a:pt x="1730451" y="366895"/>
                    </a:lnTo>
                    <a:cubicBezTo>
                      <a:pt x="1730451" y="366895"/>
                      <a:pt x="1730451" y="366895"/>
                      <a:pt x="1730451" y="366895"/>
                    </a:cubicBezTo>
                    <a:cubicBezTo>
                      <a:pt x="1730451" y="366895"/>
                      <a:pt x="1730451" y="366895"/>
                      <a:pt x="1730451" y="366895"/>
                    </a:cubicBezTo>
                    <a:cubicBezTo>
                      <a:pt x="1730451" y="366895"/>
                      <a:pt x="1730451" y="366895"/>
                      <a:pt x="1730451" y="366529"/>
                    </a:cubicBezTo>
                    <a:cubicBezTo>
                      <a:pt x="1730451" y="366529"/>
                      <a:pt x="1730451" y="366529"/>
                      <a:pt x="1730817" y="366529"/>
                    </a:cubicBezTo>
                    <a:cubicBezTo>
                      <a:pt x="1732647" y="366529"/>
                      <a:pt x="1734477" y="366529"/>
                      <a:pt x="1736673" y="366163"/>
                    </a:cubicBezTo>
                    <a:cubicBezTo>
                      <a:pt x="1740699" y="365431"/>
                      <a:pt x="1742529" y="362869"/>
                      <a:pt x="1742163" y="359209"/>
                    </a:cubicBezTo>
                    <a:cubicBezTo>
                      <a:pt x="1742163" y="355915"/>
                      <a:pt x="1739967" y="353719"/>
                      <a:pt x="1736673" y="353353"/>
                    </a:cubicBezTo>
                    <a:cubicBezTo>
                      <a:pt x="1734843" y="352987"/>
                      <a:pt x="1733013" y="353353"/>
                      <a:pt x="1730817" y="352987"/>
                    </a:cubicBezTo>
                    <a:cubicBezTo>
                      <a:pt x="1730817" y="317851"/>
                      <a:pt x="1730817" y="282715"/>
                      <a:pt x="1730817" y="247213"/>
                    </a:cubicBezTo>
                    <a:lnTo>
                      <a:pt x="1730817" y="247213"/>
                    </a:lnTo>
                    <a:cubicBezTo>
                      <a:pt x="1732647" y="247213"/>
                      <a:pt x="1734477" y="247213"/>
                      <a:pt x="1736673" y="247213"/>
                    </a:cubicBezTo>
                    <a:cubicBezTo>
                      <a:pt x="1740333" y="246847"/>
                      <a:pt x="1742163" y="244651"/>
                      <a:pt x="1742163" y="241357"/>
                    </a:cubicBezTo>
                    <a:cubicBezTo>
                      <a:pt x="1742163" y="237331"/>
                      <a:pt x="1740699" y="234769"/>
                      <a:pt x="1736673" y="234403"/>
                    </a:cubicBezTo>
                    <a:cubicBezTo>
                      <a:pt x="1734843" y="234037"/>
                      <a:pt x="1733013" y="234037"/>
                      <a:pt x="1730817" y="234037"/>
                    </a:cubicBezTo>
                    <a:cubicBezTo>
                      <a:pt x="1730817" y="199633"/>
                      <a:pt x="1730817" y="165229"/>
                      <a:pt x="1730817" y="130459"/>
                    </a:cubicBezTo>
                    <a:cubicBezTo>
                      <a:pt x="1732647" y="130459"/>
                      <a:pt x="1734477" y="130459"/>
                      <a:pt x="1736673" y="130093"/>
                    </a:cubicBezTo>
                    <a:cubicBezTo>
                      <a:pt x="1740699" y="129361"/>
                      <a:pt x="1742529" y="126799"/>
                      <a:pt x="1742163" y="123139"/>
                    </a:cubicBezTo>
                    <a:cubicBezTo>
                      <a:pt x="1742163" y="119845"/>
                      <a:pt x="1739967" y="117649"/>
                      <a:pt x="1736673" y="117283"/>
                    </a:cubicBezTo>
                    <a:cubicBezTo>
                      <a:pt x="1734843" y="116917"/>
                      <a:pt x="1733013" y="117283"/>
                      <a:pt x="1730817" y="116917"/>
                    </a:cubicBezTo>
                    <a:cubicBezTo>
                      <a:pt x="1730817" y="82513"/>
                      <a:pt x="1730817" y="48109"/>
                      <a:pt x="1730817" y="13339"/>
                    </a:cubicBezTo>
                    <a:cubicBezTo>
                      <a:pt x="1730817" y="12607"/>
                      <a:pt x="1731183" y="11875"/>
                      <a:pt x="1731183" y="11143"/>
                    </a:cubicBezTo>
                    <a:cubicBezTo>
                      <a:pt x="1731183" y="11143"/>
                      <a:pt x="1731183" y="11143"/>
                      <a:pt x="1731183" y="11143"/>
                    </a:cubicBezTo>
                    <a:cubicBezTo>
                      <a:pt x="1732647" y="11143"/>
                      <a:pt x="1734111" y="11143"/>
                      <a:pt x="1735941" y="11143"/>
                    </a:cubicBezTo>
                    <a:cubicBezTo>
                      <a:pt x="1739235" y="11143"/>
                      <a:pt x="1742163" y="10777"/>
                      <a:pt x="1742529" y="6751"/>
                    </a:cubicBezTo>
                    <a:cubicBezTo>
                      <a:pt x="1742529" y="2725"/>
                      <a:pt x="1740699" y="529"/>
                      <a:pt x="1736307" y="163"/>
                    </a:cubicBezTo>
                    <a:cubicBezTo>
                      <a:pt x="1733745" y="-203"/>
                      <a:pt x="1730817" y="163"/>
                      <a:pt x="1728255" y="163"/>
                    </a:cubicBezTo>
                    <a:cubicBezTo>
                      <a:pt x="1684701" y="163"/>
                      <a:pt x="1641147" y="163"/>
                      <a:pt x="1597959" y="163"/>
                    </a:cubicBezTo>
                    <a:cubicBezTo>
                      <a:pt x="1595763" y="163"/>
                      <a:pt x="1593201" y="163"/>
                      <a:pt x="1591005" y="163"/>
                    </a:cubicBezTo>
                    <a:cubicBezTo>
                      <a:pt x="1587711" y="163"/>
                      <a:pt x="1584783" y="1261"/>
                      <a:pt x="1584051" y="4555"/>
                    </a:cubicBezTo>
                    <a:cubicBezTo>
                      <a:pt x="1583319" y="7849"/>
                      <a:pt x="1584051" y="10411"/>
                      <a:pt x="1587711" y="11509"/>
                    </a:cubicBezTo>
                    <a:cubicBezTo>
                      <a:pt x="1591737" y="12607"/>
                      <a:pt x="1592835" y="15535"/>
                      <a:pt x="1592835" y="19195"/>
                    </a:cubicBezTo>
                    <a:cubicBezTo>
                      <a:pt x="1592835" y="49573"/>
                      <a:pt x="1592835" y="79951"/>
                      <a:pt x="1592835" y="110329"/>
                    </a:cubicBezTo>
                    <a:cubicBezTo>
                      <a:pt x="1592835" y="113623"/>
                      <a:pt x="1591737" y="115453"/>
                      <a:pt x="1588443" y="117283"/>
                    </a:cubicBezTo>
                    <a:cubicBezTo>
                      <a:pt x="1581489" y="121309"/>
                      <a:pt x="1581123" y="126433"/>
                      <a:pt x="1587711" y="129727"/>
                    </a:cubicBezTo>
                    <a:cubicBezTo>
                      <a:pt x="1592103" y="131923"/>
                      <a:pt x="1592469" y="134851"/>
                      <a:pt x="1592469" y="138511"/>
                    </a:cubicBezTo>
                    <a:cubicBezTo>
                      <a:pt x="1592469" y="167791"/>
                      <a:pt x="1592469" y="197071"/>
                      <a:pt x="1592469" y="226351"/>
                    </a:cubicBezTo>
                    <a:cubicBezTo>
                      <a:pt x="1592469" y="229645"/>
                      <a:pt x="1592103" y="232207"/>
                      <a:pt x="1588077" y="234403"/>
                    </a:cubicBezTo>
                    <a:cubicBezTo>
                      <a:pt x="1581123" y="238063"/>
                      <a:pt x="1581123" y="243187"/>
                      <a:pt x="1587711" y="246847"/>
                    </a:cubicBezTo>
                    <a:cubicBezTo>
                      <a:pt x="1591371" y="249043"/>
                      <a:pt x="1592469" y="250873"/>
                      <a:pt x="1592469" y="254533"/>
                    </a:cubicBezTo>
                    <a:cubicBezTo>
                      <a:pt x="1592469" y="284911"/>
                      <a:pt x="1592469" y="315289"/>
                      <a:pt x="1592469" y="345667"/>
                    </a:cubicBezTo>
                    <a:cubicBezTo>
                      <a:pt x="1592469" y="349327"/>
                      <a:pt x="1591737" y="351523"/>
                      <a:pt x="1587711" y="353353"/>
                    </a:cubicBezTo>
                    <a:cubicBezTo>
                      <a:pt x="1581489" y="356647"/>
                      <a:pt x="1581123" y="362503"/>
                      <a:pt x="1586979" y="365431"/>
                    </a:cubicBezTo>
                    <a:cubicBezTo>
                      <a:pt x="1591737" y="367993"/>
                      <a:pt x="1592469" y="370921"/>
                      <a:pt x="1592469" y="374947"/>
                    </a:cubicBezTo>
                    <a:cubicBezTo>
                      <a:pt x="1592469" y="403861"/>
                      <a:pt x="1592469" y="432775"/>
                      <a:pt x="1592469" y="461323"/>
                    </a:cubicBezTo>
                    <a:cubicBezTo>
                      <a:pt x="1592469" y="464983"/>
                      <a:pt x="1592103" y="467911"/>
                      <a:pt x="1587711" y="470107"/>
                    </a:cubicBezTo>
                    <a:cubicBezTo>
                      <a:pt x="1581489" y="473035"/>
                      <a:pt x="1581123" y="479257"/>
                      <a:pt x="1587345" y="482185"/>
                    </a:cubicBezTo>
                    <a:cubicBezTo>
                      <a:pt x="1592469" y="484747"/>
                      <a:pt x="1592835" y="487675"/>
                      <a:pt x="1592835" y="492067"/>
                    </a:cubicBezTo>
                    <a:cubicBezTo>
                      <a:pt x="1592835" y="521347"/>
                      <a:pt x="1592835" y="550627"/>
                      <a:pt x="1592835" y="579907"/>
                    </a:cubicBezTo>
                    <a:cubicBezTo>
                      <a:pt x="1592835" y="583933"/>
                      <a:pt x="1592835" y="587227"/>
                      <a:pt x="1587711" y="589789"/>
                    </a:cubicBezTo>
                    <a:cubicBezTo>
                      <a:pt x="1581855" y="592717"/>
                      <a:pt x="1581855" y="597109"/>
                      <a:pt x="1587711" y="600403"/>
                    </a:cubicBezTo>
                    <a:cubicBezTo>
                      <a:pt x="1591005" y="602233"/>
                      <a:pt x="1592835" y="604429"/>
                      <a:pt x="1592835" y="608455"/>
                    </a:cubicBezTo>
                    <a:cubicBezTo>
                      <a:pt x="1592835" y="638833"/>
                      <a:pt x="1592835" y="669212"/>
                      <a:pt x="1592835" y="699590"/>
                    </a:cubicBezTo>
                    <a:cubicBezTo>
                      <a:pt x="1592835" y="702884"/>
                      <a:pt x="1591737" y="704714"/>
                      <a:pt x="1588443" y="706544"/>
                    </a:cubicBezTo>
                    <a:cubicBezTo>
                      <a:pt x="1581489" y="710570"/>
                      <a:pt x="1581123" y="715694"/>
                      <a:pt x="1587711" y="718988"/>
                    </a:cubicBezTo>
                    <a:cubicBezTo>
                      <a:pt x="1592103" y="721184"/>
                      <a:pt x="1592469" y="724112"/>
                      <a:pt x="1592469" y="727772"/>
                    </a:cubicBezTo>
                    <a:cubicBezTo>
                      <a:pt x="1592469" y="770960"/>
                      <a:pt x="1592469" y="813782"/>
                      <a:pt x="1592469" y="856970"/>
                    </a:cubicBezTo>
                    <a:cubicBezTo>
                      <a:pt x="1592469" y="865388"/>
                      <a:pt x="1592103" y="865754"/>
                      <a:pt x="1583319" y="865754"/>
                    </a:cubicBezTo>
                    <a:cubicBezTo>
                      <a:pt x="1514877" y="865754"/>
                      <a:pt x="1446434" y="865754"/>
                      <a:pt x="1377992" y="865754"/>
                    </a:cubicBezTo>
                    <a:cubicBezTo>
                      <a:pt x="1368842" y="865754"/>
                      <a:pt x="1368842" y="865388"/>
                      <a:pt x="1368842" y="855872"/>
                    </a:cubicBezTo>
                    <a:cubicBezTo>
                      <a:pt x="1368842" y="841598"/>
                      <a:pt x="1368842" y="827324"/>
                      <a:pt x="1368842" y="813050"/>
                    </a:cubicBezTo>
                    <a:cubicBezTo>
                      <a:pt x="1368842" y="809390"/>
                      <a:pt x="1370306" y="805364"/>
                      <a:pt x="1366646" y="802802"/>
                    </a:cubicBezTo>
                    <a:cubicBezTo>
                      <a:pt x="1362254" y="802802"/>
                      <a:pt x="1358228" y="802436"/>
                      <a:pt x="1353836" y="802436"/>
                    </a:cubicBezTo>
                    <a:cubicBezTo>
                      <a:pt x="1311014" y="802436"/>
                      <a:pt x="1268558" y="802436"/>
                      <a:pt x="1225736" y="802436"/>
                    </a:cubicBezTo>
                    <a:cubicBezTo>
                      <a:pt x="1216220" y="802436"/>
                      <a:pt x="1216220" y="802436"/>
                      <a:pt x="1216220" y="793286"/>
                    </a:cubicBezTo>
                    <a:cubicBezTo>
                      <a:pt x="1216220" y="780842"/>
                      <a:pt x="1216220" y="768398"/>
                      <a:pt x="1216220" y="756320"/>
                    </a:cubicBezTo>
                    <a:cubicBezTo>
                      <a:pt x="1216220" y="754124"/>
                      <a:pt x="1217684" y="750830"/>
                      <a:pt x="1214390" y="749366"/>
                    </a:cubicBezTo>
                    <a:cubicBezTo>
                      <a:pt x="1212194" y="748634"/>
                      <a:pt x="1209998" y="749000"/>
                      <a:pt x="1207436" y="749732"/>
                    </a:cubicBezTo>
                    <a:cubicBezTo>
                      <a:pt x="1163516" y="757784"/>
                      <a:pt x="1119230" y="765836"/>
                      <a:pt x="1075310" y="774254"/>
                    </a:cubicBezTo>
                    <a:cubicBezTo>
                      <a:pt x="1031756" y="782306"/>
                      <a:pt x="987836" y="790724"/>
                      <a:pt x="944282" y="798776"/>
                    </a:cubicBezTo>
                    <a:cubicBezTo>
                      <a:pt x="941720" y="798410"/>
                      <a:pt x="939158" y="798410"/>
                      <a:pt x="936962" y="800606"/>
                    </a:cubicBezTo>
                    <a:cubicBezTo>
                      <a:pt x="936962" y="800606"/>
                      <a:pt x="936962" y="800606"/>
                      <a:pt x="936962" y="800606"/>
                    </a:cubicBezTo>
                    <a:cubicBezTo>
                      <a:pt x="936230" y="800240"/>
                      <a:pt x="935498" y="800606"/>
                      <a:pt x="935132" y="800972"/>
                    </a:cubicBezTo>
                    <a:cubicBezTo>
                      <a:pt x="931472" y="799874"/>
                      <a:pt x="927812" y="802436"/>
                      <a:pt x="923419" y="800606"/>
                    </a:cubicBezTo>
                    <a:cubicBezTo>
                      <a:pt x="923419" y="786332"/>
                      <a:pt x="923419" y="772424"/>
                      <a:pt x="923419" y="758150"/>
                    </a:cubicBezTo>
                    <a:cubicBezTo>
                      <a:pt x="923419" y="755222"/>
                      <a:pt x="925249" y="751562"/>
                      <a:pt x="921224" y="749366"/>
                    </a:cubicBezTo>
                    <a:cubicBezTo>
                      <a:pt x="918662" y="749732"/>
                      <a:pt x="915734" y="749732"/>
                      <a:pt x="913172" y="750098"/>
                    </a:cubicBezTo>
                    <a:cubicBezTo>
                      <a:pt x="853513" y="761078"/>
                      <a:pt x="794221" y="772058"/>
                      <a:pt x="734563" y="783038"/>
                    </a:cubicBezTo>
                    <a:cubicBezTo>
                      <a:pt x="707479" y="788162"/>
                      <a:pt x="680395" y="793286"/>
                      <a:pt x="653311" y="798410"/>
                    </a:cubicBezTo>
                    <a:cubicBezTo>
                      <a:pt x="650017" y="798044"/>
                      <a:pt x="646723" y="798044"/>
                      <a:pt x="643795" y="800240"/>
                    </a:cubicBezTo>
                    <a:cubicBezTo>
                      <a:pt x="643795" y="800240"/>
                      <a:pt x="643795" y="800240"/>
                      <a:pt x="643795" y="800240"/>
                    </a:cubicBezTo>
                    <a:cubicBezTo>
                      <a:pt x="643063" y="799874"/>
                      <a:pt x="642331" y="800240"/>
                      <a:pt x="641965" y="800606"/>
                    </a:cubicBezTo>
                    <a:cubicBezTo>
                      <a:pt x="638305" y="799508"/>
                      <a:pt x="634279" y="802070"/>
                      <a:pt x="630253" y="800240"/>
                    </a:cubicBezTo>
                    <a:cubicBezTo>
                      <a:pt x="630253" y="783038"/>
                      <a:pt x="630253" y="765836"/>
                      <a:pt x="630253" y="749000"/>
                    </a:cubicBezTo>
                    <a:cubicBezTo>
                      <a:pt x="625861" y="748268"/>
                      <a:pt x="622933" y="749000"/>
                      <a:pt x="620005" y="749732"/>
                    </a:cubicBezTo>
                    <a:cubicBezTo>
                      <a:pt x="565105" y="759980"/>
                      <a:pt x="509839" y="770228"/>
                      <a:pt x="454939" y="780476"/>
                    </a:cubicBezTo>
                    <a:cubicBezTo>
                      <a:pt x="423097" y="786332"/>
                      <a:pt x="391621" y="792554"/>
                      <a:pt x="360145" y="798410"/>
                    </a:cubicBezTo>
                    <a:cubicBezTo>
                      <a:pt x="360145" y="798410"/>
                      <a:pt x="360145" y="798410"/>
                      <a:pt x="360145" y="798410"/>
                    </a:cubicBezTo>
                    <a:cubicBezTo>
                      <a:pt x="360145" y="798410"/>
                      <a:pt x="360145" y="798410"/>
                      <a:pt x="360145" y="798410"/>
                    </a:cubicBezTo>
                    <a:cubicBezTo>
                      <a:pt x="356851" y="798044"/>
                      <a:pt x="353557" y="798410"/>
                      <a:pt x="350629" y="800240"/>
                    </a:cubicBezTo>
                    <a:cubicBezTo>
                      <a:pt x="349897" y="799874"/>
                      <a:pt x="349165" y="800240"/>
                      <a:pt x="348799" y="800606"/>
                    </a:cubicBezTo>
                    <a:cubicBezTo>
                      <a:pt x="331231" y="803168"/>
                      <a:pt x="313663" y="802436"/>
                      <a:pt x="296094" y="802436"/>
                    </a:cubicBezTo>
                    <a:cubicBezTo>
                      <a:pt x="217038" y="802436"/>
                      <a:pt x="137982" y="802436"/>
                      <a:pt x="58926" y="802436"/>
                    </a:cubicBezTo>
                    <a:cubicBezTo>
                      <a:pt x="54900" y="802436"/>
                      <a:pt x="50508" y="802802"/>
                      <a:pt x="46482" y="802802"/>
                    </a:cubicBezTo>
                    <a:lnTo>
                      <a:pt x="46482" y="802802"/>
                    </a:lnTo>
                    <a:cubicBezTo>
                      <a:pt x="42456" y="806096"/>
                      <a:pt x="44286" y="810488"/>
                      <a:pt x="44286" y="814514"/>
                    </a:cubicBezTo>
                    <a:cubicBezTo>
                      <a:pt x="44286" y="842696"/>
                      <a:pt x="44286" y="870878"/>
                      <a:pt x="44286" y="898694"/>
                    </a:cubicBezTo>
                    <a:cubicBezTo>
                      <a:pt x="44286" y="907844"/>
                      <a:pt x="43920" y="908210"/>
                      <a:pt x="34404" y="908210"/>
                    </a:cubicBezTo>
                    <a:cubicBezTo>
                      <a:pt x="23058" y="908210"/>
                      <a:pt x="11346" y="908210"/>
                      <a:pt x="0" y="908210"/>
                    </a:cubicBezTo>
                    <a:lnTo>
                      <a:pt x="0" y="1598487"/>
                    </a:lnTo>
                    <a:lnTo>
                      <a:pt x="3102221" y="1598487"/>
                    </a:lnTo>
                    <a:close/>
                    <a:moveTo>
                      <a:pt x="2760011" y="1545051"/>
                    </a:moveTo>
                    <a:cubicBezTo>
                      <a:pt x="2760011" y="1545051"/>
                      <a:pt x="2760011" y="1545051"/>
                      <a:pt x="2760011" y="1545051"/>
                    </a:cubicBezTo>
                    <a:cubicBezTo>
                      <a:pt x="2760011" y="1545051"/>
                      <a:pt x="2760011" y="1545051"/>
                      <a:pt x="2760011" y="1545051"/>
                    </a:cubicBezTo>
                    <a:cubicBezTo>
                      <a:pt x="2760011" y="1545051"/>
                      <a:pt x="2760011" y="1545051"/>
                      <a:pt x="2760011" y="1545051"/>
                    </a:cubicBezTo>
                    <a:close/>
                    <a:moveTo>
                      <a:pt x="1593567" y="868316"/>
                    </a:moveTo>
                    <a:cubicBezTo>
                      <a:pt x="1593933" y="868316"/>
                      <a:pt x="1593933" y="868316"/>
                      <a:pt x="1594299" y="868316"/>
                    </a:cubicBezTo>
                    <a:lnTo>
                      <a:pt x="1593933" y="867950"/>
                    </a:lnTo>
                    <a:lnTo>
                      <a:pt x="1593933" y="867950"/>
                    </a:lnTo>
                    <a:cubicBezTo>
                      <a:pt x="1593933" y="867950"/>
                      <a:pt x="1593933" y="867950"/>
                      <a:pt x="1593933" y="867950"/>
                    </a:cubicBezTo>
                    <a:cubicBezTo>
                      <a:pt x="1594299" y="867950"/>
                      <a:pt x="1594299" y="867950"/>
                      <a:pt x="1594665" y="867950"/>
                    </a:cubicBezTo>
                    <a:cubicBezTo>
                      <a:pt x="1594665" y="867950"/>
                      <a:pt x="1594299" y="868316"/>
                      <a:pt x="1594299" y="868316"/>
                    </a:cubicBezTo>
                    <a:cubicBezTo>
                      <a:pt x="1593933" y="868682"/>
                      <a:pt x="1593567" y="868682"/>
                      <a:pt x="1593567" y="869048"/>
                    </a:cubicBezTo>
                    <a:cubicBezTo>
                      <a:pt x="1593201" y="869048"/>
                      <a:pt x="1593567" y="868682"/>
                      <a:pt x="1593567" y="868316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6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>
                      <a:lumMod val="90000"/>
                      <a:lumOff val="10000"/>
                    </a:schemeClr>
                  </a:solidFill>
                </a:endParaRPr>
              </a:p>
            </p:txBody>
          </p:sp>
        </p:grpSp>
        <p:grpSp>
          <p:nvGrpSpPr>
            <p:cNvPr id="286" name="Group 285">
              <a:extLst>
                <a:ext uri="{FF2B5EF4-FFF2-40B4-BE49-F238E27FC236}">
                  <a16:creationId xmlns:a16="http://schemas.microsoft.com/office/drawing/2014/main" id="{7E2F1AA5-DC7E-4D05-A221-FD8D6A609EFF}"/>
                </a:ext>
              </a:extLst>
            </p:cNvPr>
            <p:cNvGrpSpPr/>
            <p:nvPr/>
          </p:nvGrpSpPr>
          <p:grpSpPr>
            <a:xfrm>
              <a:off x="4675383" y="2450053"/>
              <a:ext cx="2765034" cy="398656"/>
              <a:chOff x="4675383" y="2450053"/>
              <a:chExt cx="2765034" cy="398656"/>
            </a:xfrm>
          </p:grpSpPr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1149F6AB-D5E6-4FD1-BEDF-2C7F53CA0C1E}"/>
                  </a:ext>
                </a:extLst>
              </p:cNvPr>
              <p:cNvSpPr/>
              <p:nvPr/>
            </p:nvSpPr>
            <p:spPr>
              <a:xfrm>
                <a:off x="4675383" y="2450053"/>
                <a:ext cx="2765034" cy="39865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90000"/>
                      <a:lumOff val="10000"/>
                    </a:schemeClr>
                  </a:solidFill>
                </a:endParaRPr>
              </a:p>
            </p:txBody>
          </p:sp>
          <p:sp>
            <p:nvSpPr>
              <p:cNvPr id="288" name="TextBox 287">
                <a:extLst>
                  <a:ext uri="{FF2B5EF4-FFF2-40B4-BE49-F238E27FC236}">
                    <a16:creationId xmlns:a16="http://schemas.microsoft.com/office/drawing/2014/main" id="{92C7E04D-051C-49A7-B5C1-C0FF7E5D72B7}"/>
                  </a:ext>
                </a:extLst>
              </p:cNvPr>
              <p:cNvSpPr txBox="1"/>
              <p:nvPr/>
            </p:nvSpPr>
            <p:spPr>
              <a:xfrm>
                <a:off x="5035692" y="2510882"/>
                <a:ext cx="2044417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bg1"/>
                    </a:solidFill>
                    <a:cs typeface="Calibri" pitchFamily="34" charset="0"/>
                  </a:rPr>
                  <a:t>PowerPoint Presentation</a:t>
                </a:r>
                <a:endParaRPr lang="ko-KR" altLang="en-US" sz="1200" b="1" dirty="0">
                  <a:solidFill>
                    <a:schemeClr val="bg1"/>
                  </a:solidFill>
                  <a:cs typeface="Calibri" pitchFamily="34" charset="0"/>
                </a:endParaRPr>
              </a:p>
            </p:txBody>
          </p:sp>
        </p:grp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D2B39F32-FA1F-4A1B-B7E7-E2BFB63F15BA}"/>
              </a:ext>
            </a:extLst>
          </p:cNvPr>
          <p:cNvGrpSpPr/>
          <p:nvPr/>
        </p:nvGrpSpPr>
        <p:grpSpPr>
          <a:xfrm>
            <a:off x="4683650" y="2732188"/>
            <a:ext cx="2765034" cy="1037631"/>
            <a:chOff x="4673073" y="3079098"/>
            <a:chExt cx="2765034" cy="1037631"/>
          </a:xfrm>
        </p:grpSpPr>
        <p:sp>
          <p:nvSpPr>
            <p:cNvPr id="293" name="자유형: 도형 52">
              <a:extLst>
                <a:ext uri="{FF2B5EF4-FFF2-40B4-BE49-F238E27FC236}">
                  <a16:creationId xmlns:a16="http://schemas.microsoft.com/office/drawing/2014/main" id="{698F0500-B700-4715-8EE4-05E70C9B2301}"/>
                </a:ext>
              </a:extLst>
            </p:cNvPr>
            <p:cNvSpPr/>
            <p:nvPr/>
          </p:nvSpPr>
          <p:spPr>
            <a:xfrm>
              <a:off x="4701250" y="3079098"/>
              <a:ext cx="2708679" cy="856645"/>
            </a:xfrm>
            <a:custGeom>
              <a:avLst/>
              <a:gdLst>
                <a:gd name="connsiteX0" fmla="*/ 160109 w 3195788"/>
                <a:gd name="connsiteY0" fmla="*/ 0 h 1160647"/>
                <a:gd name="connsiteX1" fmla="*/ 162135 w 3195788"/>
                <a:gd name="connsiteY1" fmla="*/ 246443 h 1160647"/>
                <a:gd name="connsiteX2" fmla="*/ 200642 w 3195788"/>
                <a:gd name="connsiteY2" fmla="*/ 326429 h 1160647"/>
                <a:gd name="connsiteX3" fmla="*/ 202669 w 3195788"/>
                <a:gd name="connsiteY3" fmla="*/ 326429 h 1160647"/>
                <a:gd name="connsiteX4" fmla="*/ 216856 w 3195788"/>
                <a:gd name="connsiteY4" fmla="*/ 326429 h 1160647"/>
                <a:gd name="connsiteX5" fmla="*/ 216856 w 3195788"/>
                <a:gd name="connsiteY5" fmla="*/ 350208 h 1160647"/>
                <a:gd name="connsiteX6" fmla="*/ 217363 w 3195788"/>
                <a:gd name="connsiteY6" fmla="*/ 351019 h 1160647"/>
                <a:gd name="connsiteX7" fmla="*/ 220909 w 3195788"/>
                <a:gd name="connsiteY7" fmla="*/ 356694 h 1160647"/>
                <a:gd name="connsiteX8" fmla="*/ 220909 w 3195788"/>
                <a:gd name="connsiteY8" fmla="*/ 471268 h 1160647"/>
                <a:gd name="connsiteX9" fmla="*/ 223189 w 3195788"/>
                <a:gd name="connsiteY9" fmla="*/ 471268 h 1160647"/>
                <a:gd name="connsiteX10" fmla="*/ 239150 w 3195788"/>
                <a:gd name="connsiteY10" fmla="*/ 471268 h 1160647"/>
                <a:gd name="connsiteX11" fmla="*/ 239150 w 3195788"/>
                <a:gd name="connsiteY11" fmla="*/ 611783 h 1160647"/>
                <a:gd name="connsiteX12" fmla="*/ 240670 w 3195788"/>
                <a:gd name="connsiteY12" fmla="*/ 611513 h 1160647"/>
                <a:gd name="connsiteX13" fmla="*/ 251310 w 3195788"/>
                <a:gd name="connsiteY13" fmla="*/ 609622 h 1160647"/>
                <a:gd name="connsiteX14" fmla="*/ 249283 w 3195788"/>
                <a:gd name="connsiteY14" fmla="*/ 698254 h 1160647"/>
                <a:gd name="connsiteX15" fmla="*/ 250803 w 3195788"/>
                <a:gd name="connsiteY15" fmla="*/ 698525 h 1160647"/>
                <a:gd name="connsiteX16" fmla="*/ 261443 w 3195788"/>
                <a:gd name="connsiteY16" fmla="*/ 700416 h 1160647"/>
                <a:gd name="connsiteX17" fmla="*/ 261696 w 3195788"/>
                <a:gd name="connsiteY17" fmla="*/ 701227 h 1160647"/>
                <a:gd name="connsiteX18" fmla="*/ 263470 w 3195788"/>
                <a:gd name="connsiteY18" fmla="*/ 706902 h 1160647"/>
                <a:gd name="connsiteX19" fmla="*/ 264230 w 3195788"/>
                <a:gd name="connsiteY19" fmla="*/ 704470 h 1160647"/>
                <a:gd name="connsiteX20" fmla="*/ 269550 w 3195788"/>
                <a:gd name="connsiteY20" fmla="*/ 687446 h 1160647"/>
                <a:gd name="connsiteX21" fmla="*/ 271323 w 3195788"/>
                <a:gd name="connsiteY21" fmla="*/ 687446 h 1160647"/>
                <a:gd name="connsiteX22" fmla="*/ 283737 w 3195788"/>
                <a:gd name="connsiteY22" fmla="*/ 687446 h 1160647"/>
                <a:gd name="connsiteX23" fmla="*/ 283737 w 3195788"/>
                <a:gd name="connsiteY23" fmla="*/ 719872 h 1160647"/>
                <a:gd name="connsiteX24" fmla="*/ 284750 w 3195788"/>
                <a:gd name="connsiteY24" fmla="*/ 720413 h 1160647"/>
                <a:gd name="connsiteX25" fmla="*/ 291844 w 3195788"/>
                <a:gd name="connsiteY25" fmla="*/ 724196 h 1160647"/>
                <a:gd name="connsiteX26" fmla="*/ 291844 w 3195788"/>
                <a:gd name="connsiteY26" fmla="*/ 725547 h 1160647"/>
                <a:gd name="connsiteX27" fmla="*/ 291844 w 3195788"/>
                <a:gd name="connsiteY27" fmla="*/ 735005 h 1160647"/>
                <a:gd name="connsiteX28" fmla="*/ 336431 w 3195788"/>
                <a:gd name="connsiteY28" fmla="*/ 735005 h 1160647"/>
                <a:gd name="connsiteX29" fmla="*/ 336431 w 3195788"/>
                <a:gd name="connsiteY29" fmla="*/ 736086 h 1160647"/>
                <a:gd name="connsiteX30" fmla="*/ 336431 w 3195788"/>
                <a:gd name="connsiteY30" fmla="*/ 743652 h 1160647"/>
                <a:gd name="connsiteX31" fmla="*/ 338457 w 3195788"/>
                <a:gd name="connsiteY31" fmla="*/ 743652 h 1160647"/>
                <a:gd name="connsiteX32" fmla="*/ 352644 w 3195788"/>
                <a:gd name="connsiteY32" fmla="*/ 743652 h 1160647"/>
                <a:gd name="connsiteX33" fmla="*/ 352644 w 3195788"/>
                <a:gd name="connsiteY33" fmla="*/ 713387 h 1160647"/>
                <a:gd name="connsiteX34" fmla="*/ 397231 w 3195788"/>
                <a:gd name="connsiteY34" fmla="*/ 713387 h 1160647"/>
                <a:gd name="connsiteX35" fmla="*/ 397231 w 3195788"/>
                <a:gd name="connsiteY35" fmla="*/ 712036 h 1160647"/>
                <a:gd name="connsiteX36" fmla="*/ 397231 w 3195788"/>
                <a:gd name="connsiteY36" fmla="*/ 702578 h 1160647"/>
                <a:gd name="connsiteX37" fmla="*/ 398245 w 3195788"/>
                <a:gd name="connsiteY37" fmla="*/ 702578 h 1160647"/>
                <a:gd name="connsiteX38" fmla="*/ 405338 w 3195788"/>
                <a:gd name="connsiteY38" fmla="*/ 702578 h 1160647"/>
                <a:gd name="connsiteX39" fmla="*/ 405338 w 3195788"/>
                <a:gd name="connsiteY39" fmla="*/ 700687 h 1160647"/>
                <a:gd name="connsiteX40" fmla="*/ 405338 w 3195788"/>
                <a:gd name="connsiteY40" fmla="*/ 687446 h 1160647"/>
                <a:gd name="connsiteX41" fmla="*/ 406098 w 3195788"/>
                <a:gd name="connsiteY41" fmla="*/ 687446 h 1160647"/>
                <a:gd name="connsiteX42" fmla="*/ 411418 w 3195788"/>
                <a:gd name="connsiteY42" fmla="*/ 687446 h 1160647"/>
                <a:gd name="connsiteX43" fmla="*/ 411418 w 3195788"/>
                <a:gd name="connsiteY43" fmla="*/ 686365 h 1160647"/>
                <a:gd name="connsiteX44" fmla="*/ 411418 w 3195788"/>
                <a:gd name="connsiteY44" fmla="*/ 678798 h 1160647"/>
                <a:gd name="connsiteX45" fmla="*/ 413445 w 3195788"/>
                <a:gd name="connsiteY45" fmla="*/ 678798 h 1160647"/>
                <a:gd name="connsiteX46" fmla="*/ 427632 w 3195788"/>
                <a:gd name="connsiteY46" fmla="*/ 678798 h 1160647"/>
                <a:gd name="connsiteX47" fmla="*/ 427632 w 3195788"/>
                <a:gd name="connsiteY47" fmla="*/ 679879 h 1160647"/>
                <a:gd name="connsiteX48" fmla="*/ 427632 w 3195788"/>
                <a:gd name="connsiteY48" fmla="*/ 687446 h 1160647"/>
                <a:gd name="connsiteX49" fmla="*/ 449925 w 3195788"/>
                <a:gd name="connsiteY49" fmla="*/ 687446 h 1160647"/>
                <a:gd name="connsiteX50" fmla="*/ 449925 w 3195788"/>
                <a:gd name="connsiteY50" fmla="*/ 685554 h 1160647"/>
                <a:gd name="connsiteX51" fmla="*/ 449925 w 3195788"/>
                <a:gd name="connsiteY51" fmla="*/ 672313 h 1160647"/>
                <a:gd name="connsiteX52" fmla="*/ 451699 w 3195788"/>
                <a:gd name="connsiteY52" fmla="*/ 672313 h 1160647"/>
                <a:gd name="connsiteX53" fmla="*/ 464112 w 3195788"/>
                <a:gd name="connsiteY53" fmla="*/ 672313 h 1160647"/>
                <a:gd name="connsiteX54" fmla="*/ 464112 w 3195788"/>
                <a:gd name="connsiteY54" fmla="*/ 696093 h 1160647"/>
                <a:gd name="connsiteX55" fmla="*/ 465126 w 3195788"/>
                <a:gd name="connsiteY55" fmla="*/ 696093 h 1160647"/>
                <a:gd name="connsiteX56" fmla="*/ 472219 w 3195788"/>
                <a:gd name="connsiteY56" fmla="*/ 696093 h 1160647"/>
                <a:gd name="connsiteX57" fmla="*/ 472219 w 3195788"/>
                <a:gd name="connsiteY57" fmla="*/ 695012 h 1160647"/>
                <a:gd name="connsiteX58" fmla="*/ 472219 w 3195788"/>
                <a:gd name="connsiteY58" fmla="*/ 687446 h 1160647"/>
                <a:gd name="connsiteX59" fmla="*/ 473992 w 3195788"/>
                <a:gd name="connsiteY59" fmla="*/ 687446 h 1160647"/>
                <a:gd name="connsiteX60" fmla="*/ 486406 w 3195788"/>
                <a:gd name="connsiteY60" fmla="*/ 687446 h 1160647"/>
                <a:gd name="connsiteX61" fmla="*/ 486406 w 3195788"/>
                <a:gd name="connsiteY61" fmla="*/ 713387 h 1160647"/>
                <a:gd name="connsiteX62" fmla="*/ 488433 w 3195788"/>
                <a:gd name="connsiteY62" fmla="*/ 713387 h 1160647"/>
                <a:gd name="connsiteX63" fmla="*/ 502619 w 3195788"/>
                <a:gd name="connsiteY63" fmla="*/ 713387 h 1160647"/>
                <a:gd name="connsiteX64" fmla="*/ 502619 w 3195788"/>
                <a:gd name="connsiteY64" fmla="*/ 715008 h 1160647"/>
                <a:gd name="connsiteX65" fmla="*/ 502619 w 3195788"/>
                <a:gd name="connsiteY65" fmla="*/ 726358 h 1160647"/>
                <a:gd name="connsiteX66" fmla="*/ 503379 w 3195788"/>
                <a:gd name="connsiteY66" fmla="*/ 726358 h 1160647"/>
                <a:gd name="connsiteX67" fmla="*/ 508700 w 3195788"/>
                <a:gd name="connsiteY67" fmla="*/ 726358 h 1160647"/>
                <a:gd name="connsiteX68" fmla="*/ 508700 w 3195788"/>
                <a:gd name="connsiteY68" fmla="*/ 725547 h 1160647"/>
                <a:gd name="connsiteX69" fmla="*/ 508700 w 3195788"/>
                <a:gd name="connsiteY69" fmla="*/ 719872 h 1160647"/>
                <a:gd name="connsiteX70" fmla="*/ 539100 w 3195788"/>
                <a:gd name="connsiteY70" fmla="*/ 719872 h 1160647"/>
                <a:gd name="connsiteX71" fmla="*/ 539100 w 3195788"/>
                <a:gd name="connsiteY71" fmla="*/ 743652 h 1160647"/>
                <a:gd name="connsiteX72" fmla="*/ 540113 w 3195788"/>
                <a:gd name="connsiteY72" fmla="*/ 743652 h 1160647"/>
                <a:gd name="connsiteX73" fmla="*/ 547207 w 3195788"/>
                <a:gd name="connsiteY73" fmla="*/ 743652 h 1160647"/>
                <a:gd name="connsiteX74" fmla="*/ 547207 w 3195788"/>
                <a:gd name="connsiteY74" fmla="*/ 744733 h 1160647"/>
                <a:gd name="connsiteX75" fmla="*/ 547207 w 3195788"/>
                <a:gd name="connsiteY75" fmla="*/ 752299 h 1160647"/>
                <a:gd name="connsiteX76" fmla="*/ 547967 w 3195788"/>
                <a:gd name="connsiteY76" fmla="*/ 752299 h 1160647"/>
                <a:gd name="connsiteX77" fmla="*/ 553287 w 3195788"/>
                <a:gd name="connsiteY77" fmla="*/ 752299 h 1160647"/>
                <a:gd name="connsiteX78" fmla="*/ 553287 w 3195788"/>
                <a:gd name="connsiteY78" fmla="*/ 750137 h 1160647"/>
                <a:gd name="connsiteX79" fmla="*/ 553287 w 3195788"/>
                <a:gd name="connsiteY79" fmla="*/ 735005 h 1160647"/>
                <a:gd name="connsiteX80" fmla="*/ 554300 w 3195788"/>
                <a:gd name="connsiteY80" fmla="*/ 735005 h 1160647"/>
                <a:gd name="connsiteX81" fmla="*/ 561394 w 3195788"/>
                <a:gd name="connsiteY81" fmla="*/ 735005 h 1160647"/>
                <a:gd name="connsiteX82" fmla="*/ 561394 w 3195788"/>
                <a:gd name="connsiteY82" fmla="*/ 736086 h 1160647"/>
                <a:gd name="connsiteX83" fmla="*/ 561394 w 3195788"/>
                <a:gd name="connsiteY83" fmla="*/ 743652 h 1160647"/>
                <a:gd name="connsiteX84" fmla="*/ 566714 w 3195788"/>
                <a:gd name="connsiteY84" fmla="*/ 741659 h 1160647"/>
                <a:gd name="connsiteX85" fmla="*/ 567474 w 3195788"/>
                <a:gd name="connsiteY85" fmla="*/ 740679 h 1160647"/>
                <a:gd name="connsiteX86" fmla="*/ 567474 w 3195788"/>
                <a:gd name="connsiteY86" fmla="*/ 735005 h 1160647"/>
                <a:gd name="connsiteX87" fmla="*/ 605981 w 3195788"/>
                <a:gd name="connsiteY87" fmla="*/ 735005 h 1160647"/>
                <a:gd name="connsiteX88" fmla="*/ 605981 w 3195788"/>
                <a:gd name="connsiteY88" fmla="*/ 758784 h 1160647"/>
                <a:gd name="connsiteX89" fmla="*/ 608007 w 3195788"/>
                <a:gd name="connsiteY89" fmla="*/ 758784 h 1160647"/>
                <a:gd name="connsiteX90" fmla="*/ 622194 w 3195788"/>
                <a:gd name="connsiteY90" fmla="*/ 758784 h 1160647"/>
                <a:gd name="connsiteX91" fmla="*/ 622194 w 3195788"/>
                <a:gd name="connsiteY91" fmla="*/ 759865 h 1160647"/>
                <a:gd name="connsiteX92" fmla="*/ 622194 w 3195788"/>
                <a:gd name="connsiteY92" fmla="*/ 767431 h 1160647"/>
                <a:gd name="connsiteX93" fmla="*/ 623968 w 3195788"/>
                <a:gd name="connsiteY93" fmla="*/ 767431 h 1160647"/>
                <a:gd name="connsiteX94" fmla="*/ 636381 w 3195788"/>
                <a:gd name="connsiteY94" fmla="*/ 767431 h 1160647"/>
                <a:gd name="connsiteX95" fmla="*/ 636381 w 3195788"/>
                <a:gd name="connsiteY95" fmla="*/ 743652 h 1160647"/>
                <a:gd name="connsiteX96" fmla="*/ 637394 w 3195788"/>
                <a:gd name="connsiteY96" fmla="*/ 743652 h 1160647"/>
                <a:gd name="connsiteX97" fmla="*/ 644488 w 3195788"/>
                <a:gd name="connsiteY97" fmla="*/ 743652 h 1160647"/>
                <a:gd name="connsiteX98" fmla="*/ 644488 w 3195788"/>
                <a:gd name="connsiteY98" fmla="*/ 711225 h 1160647"/>
                <a:gd name="connsiteX99" fmla="*/ 645501 w 3195788"/>
                <a:gd name="connsiteY99" fmla="*/ 711225 h 1160647"/>
                <a:gd name="connsiteX100" fmla="*/ 652595 w 3195788"/>
                <a:gd name="connsiteY100" fmla="*/ 711225 h 1160647"/>
                <a:gd name="connsiteX101" fmla="*/ 652595 w 3195788"/>
                <a:gd name="connsiteY101" fmla="*/ 709334 h 1160647"/>
                <a:gd name="connsiteX102" fmla="*/ 652595 w 3195788"/>
                <a:gd name="connsiteY102" fmla="*/ 696093 h 1160647"/>
                <a:gd name="connsiteX103" fmla="*/ 651328 w 3195788"/>
                <a:gd name="connsiteY103" fmla="*/ 694471 h 1160647"/>
                <a:gd name="connsiteX104" fmla="*/ 656648 w 3195788"/>
                <a:gd name="connsiteY104" fmla="*/ 683122 h 1160647"/>
                <a:gd name="connsiteX105" fmla="*/ 664755 w 3195788"/>
                <a:gd name="connsiteY105" fmla="*/ 711225 h 1160647"/>
                <a:gd name="connsiteX106" fmla="*/ 665515 w 3195788"/>
                <a:gd name="connsiteY106" fmla="*/ 711225 h 1160647"/>
                <a:gd name="connsiteX107" fmla="*/ 670835 w 3195788"/>
                <a:gd name="connsiteY107" fmla="*/ 711225 h 1160647"/>
                <a:gd name="connsiteX108" fmla="*/ 670835 w 3195788"/>
                <a:gd name="connsiteY108" fmla="*/ 605298 h 1160647"/>
                <a:gd name="connsiteX109" fmla="*/ 672355 w 3195788"/>
                <a:gd name="connsiteY109" fmla="*/ 605298 h 1160647"/>
                <a:gd name="connsiteX110" fmla="*/ 682995 w 3195788"/>
                <a:gd name="connsiteY110" fmla="*/ 605298 h 1160647"/>
                <a:gd name="connsiteX111" fmla="*/ 682995 w 3195788"/>
                <a:gd name="connsiteY111" fmla="*/ 557739 h 1160647"/>
                <a:gd name="connsiteX112" fmla="*/ 709342 w 3195788"/>
                <a:gd name="connsiteY112" fmla="*/ 557739 h 1160647"/>
                <a:gd name="connsiteX113" fmla="*/ 709342 w 3195788"/>
                <a:gd name="connsiteY113" fmla="*/ 536121 h 1160647"/>
                <a:gd name="connsiteX114" fmla="*/ 743796 w 3195788"/>
                <a:gd name="connsiteY114" fmla="*/ 536121 h 1160647"/>
                <a:gd name="connsiteX115" fmla="*/ 743796 w 3195788"/>
                <a:gd name="connsiteY115" fmla="*/ 538553 h 1160647"/>
                <a:gd name="connsiteX116" fmla="*/ 743796 w 3195788"/>
                <a:gd name="connsiteY116" fmla="*/ 555577 h 1160647"/>
                <a:gd name="connsiteX117" fmla="*/ 746076 w 3195788"/>
                <a:gd name="connsiteY117" fmla="*/ 555577 h 1160647"/>
                <a:gd name="connsiteX118" fmla="*/ 762036 w 3195788"/>
                <a:gd name="connsiteY118" fmla="*/ 555577 h 1160647"/>
                <a:gd name="connsiteX119" fmla="*/ 762036 w 3195788"/>
                <a:gd name="connsiteY119" fmla="*/ 603136 h 1160647"/>
                <a:gd name="connsiteX120" fmla="*/ 763049 w 3195788"/>
                <a:gd name="connsiteY120" fmla="*/ 603136 h 1160647"/>
                <a:gd name="connsiteX121" fmla="*/ 770143 w 3195788"/>
                <a:gd name="connsiteY121" fmla="*/ 603136 h 1160647"/>
                <a:gd name="connsiteX122" fmla="*/ 784330 w 3195788"/>
                <a:gd name="connsiteY122" fmla="*/ 607460 h 1160647"/>
                <a:gd name="connsiteX123" fmla="*/ 784330 w 3195788"/>
                <a:gd name="connsiteY123" fmla="*/ 646372 h 1160647"/>
                <a:gd name="connsiteX124" fmla="*/ 785343 w 3195788"/>
                <a:gd name="connsiteY124" fmla="*/ 646372 h 1160647"/>
                <a:gd name="connsiteX125" fmla="*/ 792436 w 3195788"/>
                <a:gd name="connsiteY125" fmla="*/ 646372 h 1160647"/>
                <a:gd name="connsiteX126" fmla="*/ 792436 w 3195788"/>
                <a:gd name="connsiteY126" fmla="*/ 647993 h 1160647"/>
                <a:gd name="connsiteX127" fmla="*/ 792436 w 3195788"/>
                <a:gd name="connsiteY127" fmla="*/ 659342 h 1160647"/>
                <a:gd name="connsiteX128" fmla="*/ 794463 w 3195788"/>
                <a:gd name="connsiteY128" fmla="*/ 659342 h 1160647"/>
                <a:gd name="connsiteX129" fmla="*/ 808650 w 3195788"/>
                <a:gd name="connsiteY129" fmla="*/ 659342 h 1160647"/>
                <a:gd name="connsiteX130" fmla="*/ 814730 w 3195788"/>
                <a:gd name="connsiteY130" fmla="*/ 665828 h 1160647"/>
                <a:gd name="connsiteX131" fmla="*/ 814730 w 3195788"/>
                <a:gd name="connsiteY131" fmla="*/ 687446 h 1160647"/>
                <a:gd name="connsiteX132" fmla="*/ 817010 w 3195788"/>
                <a:gd name="connsiteY132" fmla="*/ 687446 h 1160647"/>
                <a:gd name="connsiteX133" fmla="*/ 832970 w 3195788"/>
                <a:gd name="connsiteY133" fmla="*/ 687446 h 1160647"/>
                <a:gd name="connsiteX134" fmla="*/ 832970 w 3195788"/>
                <a:gd name="connsiteY134" fmla="*/ 688526 h 1160647"/>
                <a:gd name="connsiteX135" fmla="*/ 832970 w 3195788"/>
                <a:gd name="connsiteY135" fmla="*/ 696093 h 1160647"/>
                <a:gd name="connsiteX136" fmla="*/ 834237 w 3195788"/>
                <a:gd name="connsiteY136" fmla="*/ 696093 h 1160647"/>
                <a:gd name="connsiteX137" fmla="*/ 843104 w 3195788"/>
                <a:gd name="connsiteY137" fmla="*/ 696093 h 1160647"/>
                <a:gd name="connsiteX138" fmla="*/ 843104 w 3195788"/>
                <a:gd name="connsiteY138" fmla="*/ 698254 h 1160647"/>
                <a:gd name="connsiteX139" fmla="*/ 843104 w 3195788"/>
                <a:gd name="connsiteY139" fmla="*/ 713387 h 1160647"/>
                <a:gd name="connsiteX140" fmla="*/ 847157 w 3195788"/>
                <a:gd name="connsiteY140" fmla="*/ 711495 h 1160647"/>
                <a:gd name="connsiteX141" fmla="*/ 847157 w 3195788"/>
                <a:gd name="connsiteY141" fmla="*/ 698254 h 1160647"/>
                <a:gd name="connsiteX142" fmla="*/ 848170 w 3195788"/>
                <a:gd name="connsiteY142" fmla="*/ 698254 h 1160647"/>
                <a:gd name="connsiteX143" fmla="*/ 855264 w 3195788"/>
                <a:gd name="connsiteY143" fmla="*/ 698254 h 1160647"/>
                <a:gd name="connsiteX144" fmla="*/ 855264 w 3195788"/>
                <a:gd name="connsiteY144" fmla="*/ 699876 h 1160647"/>
                <a:gd name="connsiteX145" fmla="*/ 855264 w 3195788"/>
                <a:gd name="connsiteY145" fmla="*/ 711225 h 1160647"/>
                <a:gd name="connsiteX146" fmla="*/ 856024 w 3195788"/>
                <a:gd name="connsiteY146" fmla="*/ 711225 h 1160647"/>
                <a:gd name="connsiteX147" fmla="*/ 861344 w 3195788"/>
                <a:gd name="connsiteY147" fmla="*/ 711225 h 1160647"/>
                <a:gd name="connsiteX148" fmla="*/ 909984 w 3195788"/>
                <a:gd name="connsiteY148" fmla="*/ 706902 h 1160647"/>
                <a:gd name="connsiteX149" fmla="*/ 909984 w 3195788"/>
                <a:gd name="connsiteY149" fmla="*/ 708253 h 1160647"/>
                <a:gd name="connsiteX150" fmla="*/ 909984 w 3195788"/>
                <a:gd name="connsiteY150" fmla="*/ 717710 h 1160647"/>
                <a:gd name="connsiteX151" fmla="*/ 910744 w 3195788"/>
                <a:gd name="connsiteY151" fmla="*/ 717710 h 1160647"/>
                <a:gd name="connsiteX152" fmla="*/ 916065 w 3195788"/>
                <a:gd name="connsiteY152" fmla="*/ 717710 h 1160647"/>
                <a:gd name="connsiteX153" fmla="*/ 916065 w 3195788"/>
                <a:gd name="connsiteY153" fmla="*/ 719872 h 1160647"/>
                <a:gd name="connsiteX154" fmla="*/ 916065 w 3195788"/>
                <a:gd name="connsiteY154" fmla="*/ 735005 h 1160647"/>
                <a:gd name="connsiteX155" fmla="*/ 918091 w 3195788"/>
                <a:gd name="connsiteY155" fmla="*/ 733654 h 1160647"/>
                <a:gd name="connsiteX156" fmla="*/ 932278 w 3195788"/>
                <a:gd name="connsiteY156" fmla="*/ 724196 h 1160647"/>
                <a:gd name="connsiteX157" fmla="*/ 938358 w 3195788"/>
                <a:gd name="connsiteY157" fmla="*/ 683122 h 1160647"/>
                <a:gd name="connsiteX158" fmla="*/ 939118 w 3195788"/>
                <a:gd name="connsiteY158" fmla="*/ 682852 h 1160647"/>
                <a:gd name="connsiteX159" fmla="*/ 944438 w 3195788"/>
                <a:gd name="connsiteY159" fmla="*/ 680960 h 1160647"/>
                <a:gd name="connsiteX160" fmla="*/ 946465 w 3195788"/>
                <a:gd name="connsiteY160" fmla="*/ 611783 h 1160647"/>
                <a:gd name="connsiteX161" fmla="*/ 948492 w 3195788"/>
                <a:gd name="connsiteY161" fmla="*/ 680960 h 1160647"/>
                <a:gd name="connsiteX162" fmla="*/ 949252 w 3195788"/>
                <a:gd name="connsiteY162" fmla="*/ 681230 h 1160647"/>
                <a:gd name="connsiteX163" fmla="*/ 954572 w 3195788"/>
                <a:gd name="connsiteY163" fmla="*/ 683122 h 1160647"/>
                <a:gd name="connsiteX164" fmla="*/ 954572 w 3195788"/>
                <a:gd name="connsiteY164" fmla="*/ 596651 h 1160647"/>
                <a:gd name="connsiteX165" fmla="*/ 958625 w 3195788"/>
                <a:gd name="connsiteY165" fmla="*/ 564224 h 1160647"/>
                <a:gd name="connsiteX166" fmla="*/ 997132 w 3195788"/>
                <a:gd name="connsiteY166" fmla="*/ 564224 h 1160647"/>
                <a:gd name="connsiteX167" fmla="*/ 997132 w 3195788"/>
                <a:gd name="connsiteY167" fmla="*/ 596651 h 1160647"/>
                <a:gd name="connsiteX168" fmla="*/ 997892 w 3195788"/>
                <a:gd name="connsiteY168" fmla="*/ 596651 h 1160647"/>
                <a:gd name="connsiteX169" fmla="*/ 1003212 w 3195788"/>
                <a:gd name="connsiteY169" fmla="*/ 596651 h 1160647"/>
                <a:gd name="connsiteX170" fmla="*/ 1003212 w 3195788"/>
                <a:gd name="connsiteY170" fmla="*/ 514503 h 1160647"/>
                <a:gd name="connsiteX171" fmla="*/ 1004986 w 3195788"/>
                <a:gd name="connsiteY171" fmla="*/ 514503 h 1160647"/>
                <a:gd name="connsiteX172" fmla="*/ 1017399 w 3195788"/>
                <a:gd name="connsiteY172" fmla="*/ 514503 h 1160647"/>
                <a:gd name="connsiteX173" fmla="*/ 1017399 w 3195788"/>
                <a:gd name="connsiteY173" fmla="*/ 512612 h 1160647"/>
                <a:gd name="connsiteX174" fmla="*/ 1017399 w 3195788"/>
                <a:gd name="connsiteY174" fmla="*/ 499371 h 1160647"/>
                <a:gd name="connsiteX175" fmla="*/ 1039693 w 3195788"/>
                <a:gd name="connsiteY175" fmla="*/ 499371 h 1160647"/>
                <a:gd name="connsiteX176" fmla="*/ 1039693 w 3195788"/>
                <a:gd name="connsiteY176" fmla="*/ 498290 h 1160647"/>
                <a:gd name="connsiteX177" fmla="*/ 1039693 w 3195788"/>
                <a:gd name="connsiteY177" fmla="*/ 490724 h 1160647"/>
                <a:gd name="connsiteX178" fmla="*/ 1041466 w 3195788"/>
                <a:gd name="connsiteY178" fmla="*/ 490724 h 1160647"/>
                <a:gd name="connsiteX179" fmla="*/ 1053880 w 3195788"/>
                <a:gd name="connsiteY179" fmla="*/ 490724 h 1160647"/>
                <a:gd name="connsiteX180" fmla="*/ 1053880 w 3195788"/>
                <a:gd name="connsiteY180" fmla="*/ 491805 h 1160647"/>
                <a:gd name="connsiteX181" fmla="*/ 1053880 w 3195788"/>
                <a:gd name="connsiteY181" fmla="*/ 499371 h 1160647"/>
                <a:gd name="connsiteX182" fmla="*/ 1054640 w 3195788"/>
                <a:gd name="connsiteY182" fmla="*/ 499371 h 1160647"/>
                <a:gd name="connsiteX183" fmla="*/ 1059960 w 3195788"/>
                <a:gd name="connsiteY183" fmla="*/ 499371 h 1160647"/>
                <a:gd name="connsiteX184" fmla="*/ 1070093 w 3195788"/>
                <a:gd name="connsiteY184" fmla="*/ 495047 h 1160647"/>
                <a:gd name="connsiteX185" fmla="*/ 1074146 w 3195788"/>
                <a:gd name="connsiteY185" fmla="*/ 498290 h 1160647"/>
                <a:gd name="connsiteX186" fmla="*/ 1074146 w 3195788"/>
                <a:gd name="connsiteY186" fmla="*/ 490724 h 1160647"/>
                <a:gd name="connsiteX187" fmla="*/ 1076426 w 3195788"/>
                <a:gd name="connsiteY187" fmla="*/ 490724 h 1160647"/>
                <a:gd name="connsiteX188" fmla="*/ 1092387 w 3195788"/>
                <a:gd name="connsiteY188" fmla="*/ 490724 h 1160647"/>
                <a:gd name="connsiteX189" fmla="*/ 1092387 w 3195788"/>
                <a:gd name="connsiteY189" fmla="*/ 491805 h 1160647"/>
                <a:gd name="connsiteX190" fmla="*/ 1092387 w 3195788"/>
                <a:gd name="connsiteY190" fmla="*/ 499371 h 1160647"/>
                <a:gd name="connsiteX191" fmla="*/ 1122787 w 3195788"/>
                <a:gd name="connsiteY191" fmla="*/ 499371 h 1160647"/>
                <a:gd name="connsiteX192" fmla="*/ 1122787 w 3195788"/>
                <a:gd name="connsiteY192" fmla="*/ 500992 h 1160647"/>
                <a:gd name="connsiteX193" fmla="*/ 1122787 w 3195788"/>
                <a:gd name="connsiteY193" fmla="*/ 512342 h 1160647"/>
                <a:gd name="connsiteX194" fmla="*/ 1149134 w 3195788"/>
                <a:gd name="connsiteY194" fmla="*/ 512342 h 1160647"/>
                <a:gd name="connsiteX195" fmla="*/ 1149134 w 3195788"/>
                <a:gd name="connsiteY195" fmla="*/ 542606 h 1160647"/>
                <a:gd name="connsiteX196" fmla="*/ 1149894 w 3195788"/>
                <a:gd name="connsiteY196" fmla="*/ 542606 h 1160647"/>
                <a:gd name="connsiteX197" fmla="*/ 1155214 w 3195788"/>
                <a:gd name="connsiteY197" fmla="*/ 542606 h 1160647"/>
                <a:gd name="connsiteX198" fmla="*/ 1155214 w 3195788"/>
                <a:gd name="connsiteY198" fmla="*/ 543687 h 1160647"/>
                <a:gd name="connsiteX199" fmla="*/ 1155214 w 3195788"/>
                <a:gd name="connsiteY199" fmla="*/ 551254 h 1160647"/>
                <a:gd name="connsiteX200" fmla="*/ 1159268 w 3195788"/>
                <a:gd name="connsiteY200" fmla="*/ 581518 h 1160647"/>
                <a:gd name="connsiteX201" fmla="*/ 1160028 w 3195788"/>
                <a:gd name="connsiteY201" fmla="*/ 581518 h 1160647"/>
                <a:gd name="connsiteX202" fmla="*/ 1165348 w 3195788"/>
                <a:gd name="connsiteY202" fmla="*/ 581518 h 1160647"/>
                <a:gd name="connsiteX203" fmla="*/ 1165348 w 3195788"/>
                <a:gd name="connsiteY203" fmla="*/ 582329 h 1160647"/>
                <a:gd name="connsiteX204" fmla="*/ 1165348 w 3195788"/>
                <a:gd name="connsiteY204" fmla="*/ 588004 h 1160647"/>
                <a:gd name="connsiteX205" fmla="*/ 1166361 w 3195788"/>
                <a:gd name="connsiteY205" fmla="*/ 588004 h 1160647"/>
                <a:gd name="connsiteX206" fmla="*/ 1173454 w 3195788"/>
                <a:gd name="connsiteY206" fmla="*/ 588004 h 1160647"/>
                <a:gd name="connsiteX207" fmla="*/ 1173454 w 3195788"/>
                <a:gd name="connsiteY207" fmla="*/ 618269 h 1160647"/>
                <a:gd name="connsiteX208" fmla="*/ 1175481 w 3195788"/>
                <a:gd name="connsiteY208" fmla="*/ 618269 h 1160647"/>
                <a:gd name="connsiteX209" fmla="*/ 1189668 w 3195788"/>
                <a:gd name="connsiteY209" fmla="*/ 618269 h 1160647"/>
                <a:gd name="connsiteX210" fmla="*/ 1189668 w 3195788"/>
                <a:gd name="connsiteY210" fmla="*/ 642048 h 1160647"/>
                <a:gd name="connsiteX211" fmla="*/ 1191695 w 3195788"/>
                <a:gd name="connsiteY211" fmla="*/ 643669 h 1160647"/>
                <a:gd name="connsiteX212" fmla="*/ 1191695 w 3195788"/>
                <a:gd name="connsiteY212" fmla="*/ 655019 h 1160647"/>
                <a:gd name="connsiteX213" fmla="*/ 1192455 w 3195788"/>
                <a:gd name="connsiteY213" fmla="*/ 655019 h 1160647"/>
                <a:gd name="connsiteX214" fmla="*/ 1197775 w 3195788"/>
                <a:gd name="connsiteY214" fmla="*/ 655019 h 1160647"/>
                <a:gd name="connsiteX215" fmla="*/ 1197775 w 3195788"/>
                <a:gd name="connsiteY215" fmla="*/ 678798 h 1160647"/>
                <a:gd name="connsiteX216" fmla="*/ 1199041 w 3195788"/>
                <a:gd name="connsiteY216" fmla="*/ 678798 h 1160647"/>
                <a:gd name="connsiteX217" fmla="*/ 1207908 w 3195788"/>
                <a:gd name="connsiteY217" fmla="*/ 678798 h 1160647"/>
                <a:gd name="connsiteX218" fmla="*/ 1209935 w 3195788"/>
                <a:gd name="connsiteY218" fmla="*/ 682852 h 1160647"/>
                <a:gd name="connsiteX219" fmla="*/ 1209935 w 3195788"/>
                <a:gd name="connsiteY219" fmla="*/ 696093 h 1160647"/>
                <a:gd name="connsiteX220" fmla="*/ 1211455 w 3195788"/>
                <a:gd name="connsiteY220" fmla="*/ 694201 h 1160647"/>
                <a:gd name="connsiteX221" fmla="*/ 1222095 w 3195788"/>
                <a:gd name="connsiteY221" fmla="*/ 680960 h 1160647"/>
                <a:gd name="connsiteX222" fmla="*/ 1250469 w 3195788"/>
                <a:gd name="connsiteY222" fmla="*/ 680960 h 1160647"/>
                <a:gd name="connsiteX223" fmla="*/ 1250469 w 3195788"/>
                <a:gd name="connsiteY223" fmla="*/ 767431 h 1160647"/>
                <a:gd name="connsiteX224" fmla="*/ 1251229 w 3195788"/>
                <a:gd name="connsiteY224" fmla="*/ 767431 h 1160647"/>
                <a:gd name="connsiteX225" fmla="*/ 1256549 w 3195788"/>
                <a:gd name="connsiteY225" fmla="*/ 767431 h 1160647"/>
                <a:gd name="connsiteX226" fmla="*/ 1257309 w 3195788"/>
                <a:gd name="connsiteY226" fmla="*/ 766080 h 1160647"/>
                <a:gd name="connsiteX227" fmla="*/ 1262629 w 3195788"/>
                <a:gd name="connsiteY227" fmla="*/ 756622 h 1160647"/>
                <a:gd name="connsiteX228" fmla="*/ 1262629 w 3195788"/>
                <a:gd name="connsiteY228" fmla="*/ 758514 h 1160647"/>
                <a:gd name="connsiteX229" fmla="*/ 1262629 w 3195788"/>
                <a:gd name="connsiteY229" fmla="*/ 771755 h 1160647"/>
                <a:gd name="connsiteX230" fmla="*/ 1266682 w 3195788"/>
                <a:gd name="connsiteY230" fmla="*/ 726358 h 1160647"/>
                <a:gd name="connsiteX231" fmla="*/ 1267442 w 3195788"/>
                <a:gd name="connsiteY231" fmla="*/ 726358 h 1160647"/>
                <a:gd name="connsiteX232" fmla="*/ 1272762 w 3195788"/>
                <a:gd name="connsiteY232" fmla="*/ 726358 h 1160647"/>
                <a:gd name="connsiteX233" fmla="*/ 1272762 w 3195788"/>
                <a:gd name="connsiteY233" fmla="*/ 661504 h 1160647"/>
                <a:gd name="connsiteX234" fmla="*/ 1273776 w 3195788"/>
                <a:gd name="connsiteY234" fmla="*/ 661504 h 1160647"/>
                <a:gd name="connsiteX235" fmla="*/ 1280869 w 3195788"/>
                <a:gd name="connsiteY235" fmla="*/ 661504 h 1160647"/>
                <a:gd name="connsiteX236" fmla="*/ 1293029 w 3195788"/>
                <a:gd name="connsiteY236" fmla="*/ 618269 h 1160647"/>
                <a:gd name="connsiteX237" fmla="*/ 1294296 w 3195788"/>
                <a:gd name="connsiteY237" fmla="*/ 618269 h 1160647"/>
                <a:gd name="connsiteX238" fmla="*/ 1303163 w 3195788"/>
                <a:gd name="connsiteY238" fmla="*/ 618269 h 1160647"/>
                <a:gd name="connsiteX239" fmla="*/ 1313296 w 3195788"/>
                <a:gd name="connsiteY239" fmla="*/ 661504 h 1160647"/>
                <a:gd name="connsiteX240" fmla="*/ 1314309 w 3195788"/>
                <a:gd name="connsiteY240" fmla="*/ 661504 h 1160647"/>
                <a:gd name="connsiteX241" fmla="*/ 1321403 w 3195788"/>
                <a:gd name="connsiteY241" fmla="*/ 661504 h 1160647"/>
                <a:gd name="connsiteX242" fmla="*/ 1321403 w 3195788"/>
                <a:gd name="connsiteY242" fmla="*/ 700416 h 1160647"/>
                <a:gd name="connsiteX243" fmla="*/ 1323176 w 3195788"/>
                <a:gd name="connsiteY243" fmla="*/ 700416 h 1160647"/>
                <a:gd name="connsiteX244" fmla="*/ 1335590 w 3195788"/>
                <a:gd name="connsiteY244" fmla="*/ 700416 h 1160647"/>
                <a:gd name="connsiteX245" fmla="*/ 1335590 w 3195788"/>
                <a:gd name="connsiteY245" fmla="*/ 702578 h 1160647"/>
                <a:gd name="connsiteX246" fmla="*/ 1335590 w 3195788"/>
                <a:gd name="connsiteY246" fmla="*/ 717710 h 1160647"/>
                <a:gd name="connsiteX247" fmla="*/ 1339643 w 3195788"/>
                <a:gd name="connsiteY247" fmla="*/ 715549 h 1160647"/>
                <a:gd name="connsiteX248" fmla="*/ 1339643 w 3195788"/>
                <a:gd name="connsiteY248" fmla="*/ 700416 h 1160647"/>
                <a:gd name="connsiteX249" fmla="*/ 1341163 w 3195788"/>
                <a:gd name="connsiteY249" fmla="*/ 700416 h 1160647"/>
                <a:gd name="connsiteX250" fmla="*/ 1351803 w 3195788"/>
                <a:gd name="connsiteY250" fmla="*/ 700416 h 1160647"/>
                <a:gd name="connsiteX251" fmla="*/ 1351803 w 3195788"/>
                <a:gd name="connsiteY251" fmla="*/ 702037 h 1160647"/>
                <a:gd name="connsiteX252" fmla="*/ 1351803 w 3195788"/>
                <a:gd name="connsiteY252" fmla="*/ 713387 h 1160647"/>
                <a:gd name="connsiteX253" fmla="*/ 1382204 w 3195788"/>
                <a:gd name="connsiteY253" fmla="*/ 713387 h 1160647"/>
                <a:gd name="connsiteX254" fmla="*/ 1382204 w 3195788"/>
                <a:gd name="connsiteY254" fmla="*/ 676637 h 1160647"/>
                <a:gd name="connsiteX255" fmla="*/ 1383470 w 3195788"/>
                <a:gd name="connsiteY255" fmla="*/ 676637 h 1160647"/>
                <a:gd name="connsiteX256" fmla="*/ 1392337 w 3195788"/>
                <a:gd name="connsiteY256" fmla="*/ 676637 h 1160647"/>
                <a:gd name="connsiteX257" fmla="*/ 1392337 w 3195788"/>
                <a:gd name="connsiteY257" fmla="*/ 698254 h 1160647"/>
                <a:gd name="connsiteX258" fmla="*/ 1394364 w 3195788"/>
                <a:gd name="connsiteY258" fmla="*/ 665828 h 1160647"/>
                <a:gd name="connsiteX259" fmla="*/ 1416657 w 3195788"/>
                <a:gd name="connsiteY259" fmla="*/ 665828 h 1160647"/>
                <a:gd name="connsiteX260" fmla="*/ 1416657 w 3195788"/>
                <a:gd name="connsiteY260" fmla="*/ 664206 h 1160647"/>
                <a:gd name="connsiteX261" fmla="*/ 1416657 w 3195788"/>
                <a:gd name="connsiteY261" fmla="*/ 652857 h 1160647"/>
                <a:gd name="connsiteX262" fmla="*/ 1417417 w 3195788"/>
                <a:gd name="connsiteY262" fmla="*/ 652857 h 1160647"/>
                <a:gd name="connsiteX263" fmla="*/ 1422737 w 3195788"/>
                <a:gd name="connsiteY263" fmla="*/ 652857 h 1160647"/>
                <a:gd name="connsiteX264" fmla="*/ 1422737 w 3195788"/>
                <a:gd name="connsiteY264" fmla="*/ 650966 h 1160647"/>
                <a:gd name="connsiteX265" fmla="*/ 1422737 w 3195788"/>
                <a:gd name="connsiteY265" fmla="*/ 637725 h 1160647"/>
                <a:gd name="connsiteX266" fmla="*/ 1426791 w 3195788"/>
                <a:gd name="connsiteY266" fmla="*/ 644210 h 1160647"/>
                <a:gd name="connsiteX267" fmla="*/ 1429071 w 3195788"/>
                <a:gd name="connsiteY267" fmla="*/ 644210 h 1160647"/>
                <a:gd name="connsiteX268" fmla="*/ 1445031 w 3195788"/>
                <a:gd name="connsiteY268" fmla="*/ 644210 h 1160647"/>
                <a:gd name="connsiteX269" fmla="*/ 1445031 w 3195788"/>
                <a:gd name="connsiteY269" fmla="*/ 643399 h 1160647"/>
                <a:gd name="connsiteX270" fmla="*/ 1445031 w 3195788"/>
                <a:gd name="connsiteY270" fmla="*/ 637725 h 1160647"/>
                <a:gd name="connsiteX271" fmla="*/ 1445791 w 3195788"/>
                <a:gd name="connsiteY271" fmla="*/ 637725 h 1160647"/>
                <a:gd name="connsiteX272" fmla="*/ 1451111 w 3195788"/>
                <a:gd name="connsiteY272" fmla="*/ 637725 h 1160647"/>
                <a:gd name="connsiteX273" fmla="*/ 1451111 w 3195788"/>
                <a:gd name="connsiteY273" fmla="*/ 639076 h 1160647"/>
                <a:gd name="connsiteX274" fmla="*/ 1451111 w 3195788"/>
                <a:gd name="connsiteY274" fmla="*/ 648534 h 1160647"/>
                <a:gd name="connsiteX275" fmla="*/ 1489618 w 3195788"/>
                <a:gd name="connsiteY275" fmla="*/ 648534 h 1160647"/>
                <a:gd name="connsiteX276" fmla="*/ 1489618 w 3195788"/>
                <a:gd name="connsiteY276" fmla="*/ 786887 h 1160647"/>
                <a:gd name="connsiteX277" fmla="*/ 1491138 w 3195788"/>
                <a:gd name="connsiteY277" fmla="*/ 786887 h 1160647"/>
                <a:gd name="connsiteX278" fmla="*/ 1501778 w 3195788"/>
                <a:gd name="connsiteY278" fmla="*/ 786887 h 1160647"/>
                <a:gd name="connsiteX279" fmla="*/ 1501778 w 3195788"/>
                <a:gd name="connsiteY279" fmla="*/ 773917 h 1160647"/>
                <a:gd name="connsiteX280" fmla="*/ 1505832 w 3195788"/>
                <a:gd name="connsiteY280" fmla="*/ 773917 h 1160647"/>
                <a:gd name="connsiteX281" fmla="*/ 1505832 w 3195788"/>
                <a:gd name="connsiteY281" fmla="*/ 786887 h 1160647"/>
                <a:gd name="connsiteX282" fmla="*/ 1536232 w 3195788"/>
                <a:gd name="connsiteY282" fmla="*/ 786887 h 1160647"/>
                <a:gd name="connsiteX283" fmla="*/ 1536232 w 3195788"/>
                <a:gd name="connsiteY283" fmla="*/ 756622 h 1160647"/>
                <a:gd name="connsiteX284" fmla="*/ 1548392 w 3195788"/>
                <a:gd name="connsiteY284" fmla="*/ 756622 h 1160647"/>
                <a:gd name="connsiteX285" fmla="*/ 1560552 w 3195788"/>
                <a:gd name="connsiteY285" fmla="*/ 754461 h 1160647"/>
                <a:gd name="connsiteX286" fmla="*/ 1564606 w 3195788"/>
                <a:gd name="connsiteY286" fmla="*/ 756622 h 1160647"/>
                <a:gd name="connsiteX287" fmla="*/ 1574739 w 3195788"/>
                <a:gd name="connsiteY287" fmla="*/ 756622 h 1160647"/>
                <a:gd name="connsiteX288" fmla="*/ 1574739 w 3195788"/>
                <a:gd name="connsiteY288" fmla="*/ 786887 h 1160647"/>
                <a:gd name="connsiteX289" fmla="*/ 1582846 w 3195788"/>
                <a:gd name="connsiteY289" fmla="*/ 786887 h 1160647"/>
                <a:gd name="connsiteX290" fmla="*/ 1582846 w 3195788"/>
                <a:gd name="connsiteY290" fmla="*/ 804182 h 1160647"/>
                <a:gd name="connsiteX291" fmla="*/ 1592182 w 3195788"/>
                <a:gd name="connsiteY291" fmla="*/ 805087 h 1160647"/>
                <a:gd name="connsiteX292" fmla="*/ 1605140 w 3195788"/>
                <a:gd name="connsiteY292" fmla="*/ 805087 h 1160647"/>
                <a:gd name="connsiteX293" fmla="*/ 1605140 w 3195788"/>
                <a:gd name="connsiteY293" fmla="*/ 789049 h 1160647"/>
                <a:gd name="connsiteX294" fmla="*/ 1673096 w 3195788"/>
                <a:gd name="connsiteY294" fmla="*/ 789049 h 1160647"/>
                <a:gd name="connsiteX295" fmla="*/ 1673096 w 3195788"/>
                <a:gd name="connsiteY295" fmla="*/ 703796 h 1160647"/>
                <a:gd name="connsiteX296" fmla="*/ 1745104 w 3195788"/>
                <a:gd name="connsiteY296" fmla="*/ 703796 h 1160647"/>
                <a:gd name="connsiteX297" fmla="*/ 1745104 w 3195788"/>
                <a:gd name="connsiteY297" fmla="*/ 782564 h 1160647"/>
                <a:gd name="connsiteX298" fmla="*/ 1747008 w 3195788"/>
                <a:gd name="connsiteY298" fmla="*/ 782564 h 1160647"/>
                <a:gd name="connsiteX299" fmla="*/ 1748250 w 3195788"/>
                <a:gd name="connsiteY299" fmla="*/ 805087 h 1160647"/>
                <a:gd name="connsiteX300" fmla="*/ 1757926 w 3195788"/>
                <a:gd name="connsiteY300" fmla="*/ 805087 h 1160647"/>
                <a:gd name="connsiteX301" fmla="*/ 1759168 w 3195788"/>
                <a:gd name="connsiteY301" fmla="*/ 782564 h 1160647"/>
                <a:gd name="connsiteX302" fmla="*/ 1765248 w 3195788"/>
                <a:gd name="connsiteY302" fmla="*/ 782564 h 1160647"/>
                <a:gd name="connsiteX303" fmla="*/ 1766490 w 3195788"/>
                <a:gd name="connsiteY303" fmla="*/ 805087 h 1160647"/>
                <a:gd name="connsiteX304" fmla="*/ 1817112 w 3195788"/>
                <a:gd name="connsiteY304" fmla="*/ 805087 h 1160647"/>
                <a:gd name="connsiteX305" fmla="*/ 1817112 w 3195788"/>
                <a:gd name="connsiteY305" fmla="*/ 642059 h 1160647"/>
                <a:gd name="connsiteX306" fmla="*/ 2014439 w 3195788"/>
                <a:gd name="connsiteY306" fmla="*/ 642059 h 1160647"/>
                <a:gd name="connsiteX307" fmla="*/ 2014439 w 3195788"/>
                <a:gd name="connsiteY307" fmla="*/ 805087 h 1160647"/>
                <a:gd name="connsiteX308" fmla="*/ 2033136 w 3195788"/>
                <a:gd name="connsiteY308" fmla="*/ 805087 h 1160647"/>
                <a:gd name="connsiteX309" fmla="*/ 2033136 w 3195788"/>
                <a:gd name="connsiteY309" fmla="*/ 722394 h 1160647"/>
                <a:gd name="connsiteX310" fmla="*/ 2128256 w 3195788"/>
                <a:gd name="connsiteY310" fmla="*/ 722394 h 1160647"/>
                <a:gd name="connsiteX311" fmla="*/ 2140186 w 3195788"/>
                <a:gd name="connsiteY311" fmla="*/ 404253 h 1160647"/>
                <a:gd name="connsiteX312" fmla="*/ 2128026 w 3195788"/>
                <a:gd name="connsiteY312" fmla="*/ 382635 h 1160647"/>
                <a:gd name="connsiteX313" fmla="*/ 2121946 w 3195788"/>
                <a:gd name="connsiteY313" fmla="*/ 378311 h 1160647"/>
                <a:gd name="connsiteX314" fmla="*/ 2130053 w 3195788"/>
                <a:gd name="connsiteY314" fmla="*/ 354532 h 1160647"/>
                <a:gd name="connsiteX315" fmla="*/ 2130053 w 3195788"/>
                <a:gd name="connsiteY315" fmla="*/ 337238 h 1160647"/>
                <a:gd name="connsiteX316" fmla="*/ 2144240 w 3195788"/>
                <a:gd name="connsiteY316" fmla="*/ 337238 h 1160647"/>
                <a:gd name="connsiteX317" fmla="*/ 2144240 w 3195788"/>
                <a:gd name="connsiteY317" fmla="*/ 315620 h 1160647"/>
                <a:gd name="connsiteX318" fmla="*/ 2146266 w 3195788"/>
                <a:gd name="connsiteY318" fmla="*/ 311296 h 1160647"/>
                <a:gd name="connsiteX319" fmla="*/ 2146266 w 3195788"/>
                <a:gd name="connsiteY319" fmla="*/ 233472 h 1160647"/>
                <a:gd name="connsiteX320" fmla="*/ 2144240 w 3195788"/>
                <a:gd name="connsiteY320" fmla="*/ 226987 h 1160647"/>
                <a:gd name="connsiteX321" fmla="*/ 2150320 w 3195788"/>
                <a:gd name="connsiteY321" fmla="*/ 220501 h 1160647"/>
                <a:gd name="connsiteX322" fmla="*/ 2150320 w 3195788"/>
                <a:gd name="connsiteY322" fmla="*/ 162133 h 1160647"/>
                <a:gd name="connsiteX323" fmla="*/ 2152346 w 3195788"/>
                <a:gd name="connsiteY323" fmla="*/ 157810 h 1160647"/>
                <a:gd name="connsiteX324" fmla="*/ 2152346 w 3195788"/>
                <a:gd name="connsiteY324" fmla="*/ 101604 h 1160647"/>
                <a:gd name="connsiteX325" fmla="*/ 2154373 w 3195788"/>
                <a:gd name="connsiteY325" fmla="*/ 82148 h 1160647"/>
                <a:gd name="connsiteX326" fmla="*/ 2158427 w 3195788"/>
                <a:gd name="connsiteY326" fmla="*/ 99442 h 1160647"/>
                <a:gd name="connsiteX327" fmla="*/ 2160453 w 3195788"/>
                <a:gd name="connsiteY327" fmla="*/ 157810 h 1160647"/>
                <a:gd name="connsiteX328" fmla="*/ 2162480 w 3195788"/>
                <a:gd name="connsiteY328" fmla="*/ 220501 h 1160647"/>
                <a:gd name="connsiteX329" fmla="*/ 2168560 w 3195788"/>
                <a:gd name="connsiteY329" fmla="*/ 226987 h 1160647"/>
                <a:gd name="connsiteX330" fmla="*/ 2166533 w 3195788"/>
                <a:gd name="connsiteY330" fmla="*/ 233472 h 1160647"/>
                <a:gd name="connsiteX331" fmla="*/ 2166533 w 3195788"/>
                <a:gd name="connsiteY331" fmla="*/ 311296 h 1160647"/>
                <a:gd name="connsiteX332" fmla="*/ 2168560 w 3195788"/>
                <a:gd name="connsiteY332" fmla="*/ 315620 h 1160647"/>
                <a:gd name="connsiteX333" fmla="*/ 2168560 w 3195788"/>
                <a:gd name="connsiteY333" fmla="*/ 337238 h 1160647"/>
                <a:gd name="connsiteX334" fmla="*/ 2182747 w 3195788"/>
                <a:gd name="connsiteY334" fmla="*/ 337238 h 1160647"/>
                <a:gd name="connsiteX335" fmla="*/ 2182747 w 3195788"/>
                <a:gd name="connsiteY335" fmla="*/ 354532 h 1160647"/>
                <a:gd name="connsiteX336" fmla="*/ 2190854 w 3195788"/>
                <a:gd name="connsiteY336" fmla="*/ 378311 h 1160647"/>
                <a:gd name="connsiteX337" fmla="*/ 2184774 w 3195788"/>
                <a:gd name="connsiteY337" fmla="*/ 382635 h 1160647"/>
                <a:gd name="connsiteX338" fmla="*/ 2172613 w 3195788"/>
                <a:gd name="connsiteY338" fmla="*/ 404253 h 1160647"/>
                <a:gd name="connsiteX339" fmla="*/ 2180720 w 3195788"/>
                <a:gd name="connsiteY339" fmla="*/ 657181 h 1160647"/>
                <a:gd name="connsiteX340" fmla="*/ 2245574 w 3195788"/>
                <a:gd name="connsiteY340" fmla="*/ 657181 h 1160647"/>
                <a:gd name="connsiteX341" fmla="*/ 2245574 w 3195788"/>
                <a:gd name="connsiteY341" fmla="*/ 732843 h 1160647"/>
                <a:gd name="connsiteX342" fmla="*/ 2253681 w 3195788"/>
                <a:gd name="connsiteY342" fmla="*/ 732843 h 1160647"/>
                <a:gd name="connsiteX343" fmla="*/ 2255708 w 3195788"/>
                <a:gd name="connsiteY343" fmla="*/ 726358 h 1160647"/>
                <a:gd name="connsiteX344" fmla="*/ 2261788 w 3195788"/>
                <a:gd name="connsiteY344" fmla="*/ 726358 h 1160647"/>
                <a:gd name="connsiteX345" fmla="*/ 2263815 w 3195788"/>
                <a:gd name="connsiteY345" fmla="*/ 735005 h 1160647"/>
                <a:gd name="connsiteX346" fmla="*/ 2275975 w 3195788"/>
                <a:gd name="connsiteY346" fmla="*/ 735005 h 1160647"/>
                <a:gd name="connsiteX347" fmla="*/ 2275975 w 3195788"/>
                <a:gd name="connsiteY347" fmla="*/ 728519 h 1160647"/>
                <a:gd name="connsiteX348" fmla="*/ 2298268 w 3195788"/>
                <a:gd name="connsiteY348" fmla="*/ 728519 h 1160647"/>
                <a:gd name="connsiteX349" fmla="*/ 2298268 w 3195788"/>
                <a:gd name="connsiteY349" fmla="*/ 735005 h 1160647"/>
                <a:gd name="connsiteX350" fmla="*/ 2318535 w 3195788"/>
                <a:gd name="connsiteY350" fmla="*/ 735005 h 1160647"/>
                <a:gd name="connsiteX351" fmla="*/ 2318535 w 3195788"/>
                <a:gd name="connsiteY351" fmla="*/ 780402 h 1160647"/>
                <a:gd name="connsiteX352" fmla="*/ 2332722 w 3195788"/>
                <a:gd name="connsiteY352" fmla="*/ 780402 h 1160647"/>
                <a:gd name="connsiteX353" fmla="*/ 2332722 w 3195788"/>
                <a:gd name="connsiteY353" fmla="*/ 767431 h 1160647"/>
                <a:gd name="connsiteX354" fmla="*/ 2348936 w 3195788"/>
                <a:gd name="connsiteY354" fmla="*/ 767431 h 1160647"/>
                <a:gd name="connsiteX355" fmla="*/ 2348936 w 3195788"/>
                <a:gd name="connsiteY355" fmla="*/ 588004 h 1160647"/>
                <a:gd name="connsiteX356" fmla="*/ 2355016 w 3195788"/>
                <a:gd name="connsiteY356" fmla="*/ 581518 h 1160647"/>
                <a:gd name="connsiteX357" fmla="*/ 2427977 w 3195788"/>
                <a:gd name="connsiteY357" fmla="*/ 581518 h 1160647"/>
                <a:gd name="connsiteX358" fmla="*/ 2427977 w 3195788"/>
                <a:gd name="connsiteY358" fmla="*/ 590166 h 1160647"/>
                <a:gd name="connsiteX359" fmla="*/ 2438110 w 3195788"/>
                <a:gd name="connsiteY359" fmla="*/ 590166 h 1160647"/>
                <a:gd name="connsiteX360" fmla="*/ 2438110 w 3195788"/>
                <a:gd name="connsiteY360" fmla="*/ 704740 h 1160647"/>
                <a:gd name="connsiteX361" fmla="*/ 2460404 w 3195788"/>
                <a:gd name="connsiteY361" fmla="*/ 704740 h 1160647"/>
                <a:gd name="connsiteX362" fmla="*/ 2460404 w 3195788"/>
                <a:gd name="connsiteY362" fmla="*/ 637725 h 1160647"/>
                <a:gd name="connsiteX363" fmla="*/ 2486751 w 3195788"/>
                <a:gd name="connsiteY363" fmla="*/ 637725 h 1160647"/>
                <a:gd name="connsiteX364" fmla="*/ 2490804 w 3195788"/>
                <a:gd name="connsiteY364" fmla="*/ 633401 h 1160647"/>
                <a:gd name="connsiteX365" fmla="*/ 2498911 w 3195788"/>
                <a:gd name="connsiteY365" fmla="*/ 633401 h 1160647"/>
                <a:gd name="connsiteX366" fmla="*/ 2502964 w 3195788"/>
                <a:gd name="connsiteY366" fmla="*/ 637725 h 1160647"/>
                <a:gd name="connsiteX367" fmla="*/ 2525258 w 3195788"/>
                <a:gd name="connsiteY367" fmla="*/ 637725 h 1160647"/>
                <a:gd name="connsiteX368" fmla="*/ 2525258 w 3195788"/>
                <a:gd name="connsiteY368" fmla="*/ 520989 h 1160647"/>
                <a:gd name="connsiteX369" fmla="*/ 2582005 w 3195788"/>
                <a:gd name="connsiteY369" fmla="*/ 510180 h 1160647"/>
                <a:gd name="connsiteX370" fmla="*/ 2582005 w 3195788"/>
                <a:gd name="connsiteY370" fmla="*/ 511261 h 1160647"/>
                <a:gd name="connsiteX371" fmla="*/ 2582005 w 3195788"/>
                <a:gd name="connsiteY371" fmla="*/ 518827 h 1160647"/>
                <a:gd name="connsiteX372" fmla="*/ 2608352 w 3195788"/>
                <a:gd name="connsiteY372" fmla="*/ 518827 h 1160647"/>
                <a:gd name="connsiteX373" fmla="*/ 2608352 w 3195788"/>
                <a:gd name="connsiteY373" fmla="*/ 773917 h 1160647"/>
                <a:gd name="connsiteX374" fmla="*/ 2630646 w 3195788"/>
                <a:gd name="connsiteY374" fmla="*/ 773917 h 1160647"/>
                <a:gd name="connsiteX375" fmla="*/ 2630646 w 3195788"/>
                <a:gd name="connsiteY375" fmla="*/ 769593 h 1160647"/>
                <a:gd name="connsiteX376" fmla="*/ 2642806 w 3195788"/>
                <a:gd name="connsiteY376" fmla="*/ 769593 h 1160647"/>
                <a:gd name="connsiteX377" fmla="*/ 2642806 w 3195788"/>
                <a:gd name="connsiteY377" fmla="*/ 773917 h 1160647"/>
                <a:gd name="connsiteX378" fmla="*/ 2667126 w 3195788"/>
                <a:gd name="connsiteY378" fmla="*/ 773917 h 1160647"/>
                <a:gd name="connsiteX379" fmla="*/ 2667126 w 3195788"/>
                <a:gd name="connsiteY379" fmla="*/ 760946 h 1160647"/>
                <a:gd name="connsiteX380" fmla="*/ 2695500 w 3195788"/>
                <a:gd name="connsiteY380" fmla="*/ 760946 h 1160647"/>
                <a:gd name="connsiteX381" fmla="*/ 2707660 w 3195788"/>
                <a:gd name="connsiteY381" fmla="*/ 756622 h 1160647"/>
                <a:gd name="connsiteX382" fmla="*/ 2727927 w 3195788"/>
                <a:gd name="connsiteY382" fmla="*/ 760946 h 1160647"/>
                <a:gd name="connsiteX383" fmla="*/ 2727927 w 3195788"/>
                <a:gd name="connsiteY383" fmla="*/ 743652 h 1160647"/>
                <a:gd name="connsiteX384" fmla="*/ 2736034 w 3195788"/>
                <a:gd name="connsiteY384" fmla="*/ 743652 h 1160647"/>
                <a:gd name="connsiteX385" fmla="*/ 2736034 w 3195788"/>
                <a:gd name="connsiteY385" fmla="*/ 730681 h 1160647"/>
                <a:gd name="connsiteX386" fmla="*/ 2792781 w 3195788"/>
                <a:gd name="connsiteY386" fmla="*/ 730681 h 1160647"/>
                <a:gd name="connsiteX387" fmla="*/ 2792781 w 3195788"/>
                <a:gd name="connsiteY387" fmla="*/ 700416 h 1160647"/>
                <a:gd name="connsiteX388" fmla="*/ 2811021 w 3195788"/>
                <a:gd name="connsiteY388" fmla="*/ 700416 h 1160647"/>
                <a:gd name="connsiteX389" fmla="*/ 2811021 w 3195788"/>
                <a:gd name="connsiteY389" fmla="*/ 693931 h 1160647"/>
                <a:gd name="connsiteX390" fmla="*/ 2823181 w 3195788"/>
                <a:gd name="connsiteY390" fmla="*/ 693931 h 1160647"/>
                <a:gd name="connsiteX391" fmla="*/ 2823181 w 3195788"/>
                <a:gd name="connsiteY391" fmla="*/ 700416 h 1160647"/>
                <a:gd name="connsiteX392" fmla="*/ 2839395 w 3195788"/>
                <a:gd name="connsiteY392" fmla="*/ 700416 h 1160647"/>
                <a:gd name="connsiteX393" fmla="*/ 2839395 w 3195788"/>
                <a:gd name="connsiteY393" fmla="*/ 750137 h 1160647"/>
                <a:gd name="connsiteX394" fmla="*/ 2871822 w 3195788"/>
                <a:gd name="connsiteY394" fmla="*/ 750137 h 1160647"/>
                <a:gd name="connsiteX395" fmla="*/ 2871822 w 3195788"/>
                <a:gd name="connsiteY395" fmla="*/ 724196 h 1160647"/>
                <a:gd name="connsiteX396" fmla="*/ 2910329 w 3195788"/>
                <a:gd name="connsiteY396" fmla="*/ 724196 h 1160647"/>
                <a:gd name="connsiteX397" fmla="*/ 2910329 w 3195788"/>
                <a:gd name="connsiteY397" fmla="*/ 693931 h 1160647"/>
                <a:gd name="connsiteX398" fmla="*/ 2958970 w 3195788"/>
                <a:gd name="connsiteY398" fmla="*/ 693931 h 1160647"/>
                <a:gd name="connsiteX399" fmla="*/ 2958970 w 3195788"/>
                <a:gd name="connsiteY399" fmla="*/ 805087 h 1160647"/>
                <a:gd name="connsiteX400" fmla="*/ 2958970 w 3195788"/>
                <a:gd name="connsiteY400" fmla="*/ 818866 h 1160647"/>
                <a:gd name="connsiteX401" fmla="*/ 2968113 w 3195788"/>
                <a:gd name="connsiteY401" fmla="*/ 818866 h 1160647"/>
                <a:gd name="connsiteX402" fmla="*/ 2968113 w 3195788"/>
                <a:gd name="connsiteY402" fmla="*/ 762555 h 1160647"/>
                <a:gd name="connsiteX403" fmla="*/ 2971450 w 3195788"/>
                <a:gd name="connsiteY403" fmla="*/ 756622 h 1160647"/>
                <a:gd name="connsiteX404" fmla="*/ 2971450 w 3195788"/>
                <a:gd name="connsiteY404" fmla="*/ 758514 h 1160647"/>
                <a:gd name="connsiteX405" fmla="*/ 2971450 w 3195788"/>
                <a:gd name="connsiteY405" fmla="*/ 771755 h 1160647"/>
                <a:gd name="connsiteX406" fmla="*/ 2975503 w 3195788"/>
                <a:gd name="connsiteY406" fmla="*/ 726358 h 1160647"/>
                <a:gd name="connsiteX407" fmla="*/ 2976263 w 3195788"/>
                <a:gd name="connsiteY407" fmla="*/ 726358 h 1160647"/>
                <a:gd name="connsiteX408" fmla="*/ 2981583 w 3195788"/>
                <a:gd name="connsiteY408" fmla="*/ 726358 h 1160647"/>
                <a:gd name="connsiteX409" fmla="*/ 2981583 w 3195788"/>
                <a:gd name="connsiteY409" fmla="*/ 661504 h 1160647"/>
                <a:gd name="connsiteX410" fmla="*/ 2982597 w 3195788"/>
                <a:gd name="connsiteY410" fmla="*/ 661504 h 1160647"/>
                <a:gd name="connsiteX411" fmla="*/ 2989690 w 3195788"/>
                <a:gd name="connsiteY411" fmla="*/ 661504 h 1160647"/>
                <a:gd name="connsiteX412" fmla="*/ 3001850 w 3195788"/>
                <a:gd name="connsiteY412" fmla="*/ 618269 h 1160647"/>
                <a:gd name="connsiteX413" fmla="*/ 3003117 w 3195788"/>
                <a:gd name="connsiteY413" fmla="*/ 618269 h 1160647"/>
                <a:gd name="connsiteX414" fmla="*/ 3011984 w 3195788"/>
                <a:gd name="connsiteY414" fmla="*/ 618269 h 1160647"/>
                <a:gd name="connsiteX415" fmla="*/ 3022117 w 3195788"/>
                <a:gd name="connsiteY415" fmla="*/ 661504 h 1160647"/>
                <a:gd name="connsiteX416" fmla="*/ 3023130 w 3195788"/>
                <a:gd name="connsiteY416" fmla="*/ 661504 h 1160647"/>
                <a:gd name="connsiteX417" fmla="*/ 3030224 w 3195788"/>
                <a:gd name="connsiteY417" fmla="*/ 661504 h 1160647"/>
                <a:gd name="connsiteX418" fmla="*/ 3030224 w 3195788"/>
                <a:gd name="connsiteY418" fmla="*/ 700416 h 1160647"/>
                <a:gd name="connsiteX419" fmla="*/ 3031997 w 3195788"/>
                <a:gd name="connsiteY419" fmla="*/ 700416 h 1160647"/>
                <a:gd name="connsiteX420" fmla="*/ 3044411 w 3195788"/>
                <a:gd name="connsiteY420" fmla="*/ 700416 h 1160647"/>
                <a:gd name="connsiteX421" fmla="*/ 3044411 w 3195788"/>
                <a:gd name="connsiteY421" fmla="*/ 702578 h 1160647"/>
                <a:gd name="connsiteX422" fmla="*/ 3044411 w 3195788"/>
                <a:gd name="connsiteY422" fmla="*/ 717710 h 1160647"/>
                <a:gd name="connsiteX423" fmla="*/ 3048464 w 3195788"/>
                <a:gd name="connsiteY423" fmla="*/ 715549 h 1160647"/>
                <a:gd name="connsiteX424" fmla="*/ 3048464 w 3195788"/>
                <a:gd name="connsiteY424" fmla="*/ 700416 h 1160647"/>
                <a:gd name="connsiteX425" fmla="*/ 3049984 w 3195788"/>
                <a:gd name="connsiteY425" fmla="*/ 700416 h 1160647"/>
                <a:gd name="connsiteX426" fmla="*/ 3060624 w 3195788"/>
                <a:gd name="connsiteY426" fmla="*/ 700416 h 1160647"/>
                <a:gd name="connsiteX427" fmla="*/ 3060624 w 3195788"/>
                <a:gd name="connsiteY427" fmla="*/ 702037 h 1160647"/>
                <a:gd name="connsiteX428" fmla="*/ 3060624 w 3195788"/>
                <a:gd name="connsiteY428" fmla="*/ 713387 h 1160647"/>
                <a:gd name="connsiteX429" fmla="*/ 3091025 w 3195788"/>
                <a:gd name="connsiteY429" fmla="*/ 713387 h 1160647"/>
                <a:gd name="connsiteX430" fmla="*/ 3091025 w 3195788"/>
                <a:gd name="connsiteY430" fmla="*/ 676637 h 1160647"/>
                <a:gd name="connsiteX431" fmla="*/ 3092291 w 3195788"/>
                <a:gd name="connsiteY431" fmla="*/ 676637 h 1160647"/>
                <a:gd name="connsiteX432" fmla="*/ 3101158 w 3195788"/>
                <a:gd name="connsiteY432" fmla="*/ 676637 h 1160647"/>
                <a:gd name="connsiteX433" fmla="*/ 3101158 w 3195788"/>
                <a:gd name="connsiteY433" fmla="*/ 698254 h 1160647"/>
                <a:gd name="connsiteX434" fmla="*/ 3103185 w 3195788"/>
                <a:gd name="connsiteY434" fmla="*/ 665828 h 1160647"/>
                <a:gd name="connsiteX435" fmla="*/ 3125478 w 3195788"/>
                <a:gd name="connsiteY435" fmla="*/ 665828 h 1160647"/>
                <a:gd name="connsiteX436" fmla="*/ 3125478 w 3195788"/>
                <a:gd name="connsiteY436" fmla="*/ 664206 h 1160647"/>
                <a:gd name="connsiteX437" fmla="*/ 3125478 w 3195788"/>
                <a:gd name="connsiteY437" fmla="*/ 652857 h 1160647"/>
                <a:gd name="connsiteX438" fmla="*/ 3126238 w 3195788"/>
                <a:gd name="connsiteY438" fmla="*/ 652857 h 1160647"/>
                <a:gd name="connsiteX439" fmla="*/ 3131558 w 3195788"/>
                <a:gd name="connsiteY439" fmla="*/ 652857 h 1160647"/>
                <a:gd name="connsiteX440" fmla="*/ 3131558 w 3195788"/>
                <a:gd name="connsiteY440" fmla="*/ 650966 h 1160647"/>
                <a:gd name="connsiteX441" fmla="*/ 3131558 w 3195788"/>
                <a:gd name="connsiteY441" fmla="*/ 637725 h 1160647"/>
                <a:gd name="connsiteX442" fmla="*/ 3135612 w 3195788"/>
                <a:gd name="connsiteY442" fmla="*/ 644210 h 1160647"/>
                <a:gd name="connsiteX443" fmla="*/ 3137892 w 3195788"/>
                <a:gd name="connsiteY443" fmla="*/ 644210 h 1160647"/>
                <a:gd name="connsiteX444" fmla="*/ 3153852 w 3195788"/>
                <a:gd name="connsiteY444" fmla="*/ 644210 h 1160647"/>
                <a:gd name="connsiteX445" fmla="*/ 3153852 w 3195788"/>
                <a:gd name="connsiteY445" fmla="*/ 643399 h 1160647"/>
                <a:gd name="connsiteX446" fmla="*/ 3153852 w 3195788"/>
                <a:gd name="connsiteY446" fmla="*/ 637725 h 1160647"/>
                <a:gd name="connsiteX447" fmla="*/ 3154612 w 3195788"/>
                <a:gd name="connsiteY447" fmla="*/ 637725 h 1160647"/>
                <a:gd name="connsiteX448" fmla="*/ 3159932 w 3195788"/>
                <a:gd name="connsiteY448" fmla="*/ 637725 h 1160647"/>
                <a:gd name="connsiteX449" fmla="*/ 3159932 w 3195788"/>
                <a:gd name="connsiteY449" fmla="*/ 639076 h 1160647"/>
                <a:gd name="connsiteX450" fmla="*/ 3159932 w 3195788"/>
                <a:gd name="connsiteY450" fmla="*/ 648534 h 1160647"/>
                <a:gd name="connsiteX451" fmla="*/ 3195788 w 3195788"/>
                <a:gd name="connsiteY451" fmla="*/ 648534 h 1160647"/>
                <a:gd name="connsiteX452" fmla="*/ 3195788 w 3195788"/>
                <a:gd name="connsiteY452" fmla="*/ 1159457 h 1160647"/>
                <a:gd name="connsiteX453" fmla="*/ 3031533 w 3195788"/>
                <a:gd name="connsiteY453" fmla="*/ 1159331 h 1160647"/>
                <a:gd name="connsiteX454" fmla="*/ 3031520 w 3195788"/>
                <a:gd name="connsiteY454" fmla="*/ 1160647 h 1160647"/>
                <a:gd name="connsiteX455" fmla="*/ 2054 w 3195788"/>
                <a:gd name="connsiteY455" fmla="*/ 1158314 h 1160647"/>
                <a:gd name="connsiteX456" fmla="*/ 0 w 3195788"/>
                <a:gd name="connsiteY456" fmla="*/ 724196 h 1160647"/>
                <a:gd name="connsiteX457" fmla="*/ 20267 w 3195788"/>
                <a:gd name="connsiteY457" fmla="*/ 724196 h 1160647"/>
                <a:gd name="connsiteX458" fmla="*/ 20774 w 3195788"/>
                <a:gd name="connsiteY458" fmla="*/ 723115 h 1160647"/>
                <a:gd name="connsiteX459" fmla="*/ 24320 w 3195788"/>
                <a:gd name="connsiteY459" fmla="*/ 715549 h 1160647"/>
                <a:gd name="connsiteX460" fmla="*/ 26094 w 3195788"/>
                <a:gd name="connsiteY460" fmla="*/ 715819 h 1160647"/>
                <a:gd name="connsiteX461" fmla="*/ 38507 w 3195788"/>
                <a:gd name="connsiteY461" fmla="*/ 717710 h 1160647"/>
                <a:gd name="connsiteX462" fmla="*/ 39014 w 3195788"/>
                <a:gd name="connsiteY462" fmla="*/ 719062 h 1160647"/>
                <a:gd name="connsiteX463" fmla="*/ 42560 w 3195788"/>
                <a:gd name="connsiteY463" fmla="*/ 728519 h 1160647"/>
                <a:gd name="connsiteX464" fmla="*/ 68907 w 3195788"/>
                <a:gd name="connsiteY464" fmla="*/ 730681 h 1160647"/>
                <a:gd name="connsiteX465" fmla="*/ 68907 w 3195788"/>
                <a:gd name="connsiteY465" fmla="*/ 607460 h 1160647"/>
                <a:gd name="connsiteX466" fmla="*/ 70934 w 3195788"/>
                <a:gd name="connsiteY466" fmla="*/ 607460 h 1160647"/>
                <a:gd name="connsiteX467" fmla="*/ 85121 w 3195788"/>
                <a:gd name="connsiteY467" fmla="*/ 607460 h 1160647"/>
                <a:gd name="connsiteX468" fmla="*/ 85121 w 3195788"/>
                <a:gd name="connsiteY468" fmla="*/ 471268 h 1160647"/>
                <a:gd name="connsiteX469" fmla="*/ 86894 w 3195788"/>
                <a:gd name="connsiteY469" fmla="*/ 471268 h 1160647"/>
                <a:gd name="connsiteX470" fmla="*/ 99308 w 3195788"/>
                <a:gd name="connsiteY470" fmla="*/ 471268 h 1160647"/>
                <a:gd name="connsiteX471" fmla="*/ 99308 w 3195788"/>
                <a:gd name="connsiteY471" fmla="*/ 356694 h 1160647"/>
                <a:gd name="connsiteX472" fmla="*/ 103361 w 3195788"/>
                <a:gd name="connsiteY472" fmla="*/ 328590 h 1160647"/>
                <a:gd name="connsiteX473" fmla="*/ 105388 w 3195788"/>
                <a:gd name="connsiteY473" fmla="*/ 328590 h 1160647"/>
                <a:gd name="connsiteX474" fmla="*/ 119575 w 3195788"/>
                <a:gd name="connsiteY474" fmla="*/ 328590 h 1160647"/>
                <a:gd name="connsiteX475" fmla="*/ 156055 w 3195788"/>
                <a:gd name="connsiteY475" fmla="*/ 246443 h 1160647"/>
                <a:gd name="connsiteX476" fmla="*/ 160109 w 3195788"/>
                <a:gd name="connsiteY476" fmla="*/ 0 h 1160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</a:cxnLst>
              <a:rect l="l" t="t" r="r" b="b"/>
              <a:pathLst>
                <a:path w="3195788" h="1160647">
                  <a:moveTo>
                    <a:pt x="160109" y="0"/>
                  </a:moveTo>
                  <a:cubicBezTo>
                    <a:pt x="160109" y="18"/>
                    <a:pt x="160125" y="2040"/>
                    <a:pt x="162135" y="246443"/>
                  </a:cubicBezTo>
                  <a:cubicBezTo>
                    <a:pt x="162147" y="246467"/>
                    <a:pt x="162792" y="247808"/>
                    <a:pt x="200642" y="326429"/>
                  </a:cubicBezTo>
                  <a:lnTo>
                    <a:pt x="202669" y="326429"/>
                  </a:lnTo>
                  <a:lnTo>
                    <a:pt x="216856" y="326429"/>
                  </a:lnTo>
                  <a:lnTo>
                    <a:pt x="216856" y="350208"/>
                  </a:lnTo>
                  <a:cubicBezTo>
                    <a:pt x="216858" y="350214"/>
                    <a:pt x="216896" y="350272"/>
                    <a:pt x="217363" y="351019"/>
                  </a:cubicBezTo>
                  <a:lnTo>
                    <a:pt x="220909" y="356694"/>
                  </a:lnTo>
                  <a:lnTo>
                    <a:pt x="220909" y="471268"/>
                  </a:lnTo>
                  <a:lnTo>
                    <a:pt x="223189" y="471268"/>
                  </a:lnTo>
                  <a:lnTo>
                    <a:pt x="239150" y="471268"/>
                  </a:lnTo>
                  <a:lnTo>
                    <a:pt x="239150" y="611783"/>
                  </a:lnTo>
                  <a:cubicBezTo>
                    <a:pt x="239160" y="611782"/>
                    <a:pt x="239272" y="611761"/>
                    <a:pt x="240670" y="611513"/>
                  </a:cubicBezTo>
                  <a:lnTo>
                    <a:pt x="251310" y="609622"/>
                  </a:lnTo>
                  <a:cubicBezTo>
                    <a:pt x="251310" y="609644"/>
                    <a:pt x="251280" y="610978"/>
                    <a:pt x="249283" y="698254"/>
                  </a:cubicBezTo>
                  <a:cubicBezTo>
                    <a:pt x="249293" y="698256"/>
                    <a:pt x="249404" y="698276"/>
                    <a:pt x="250803" y="698525"/>
                  </a:cubicBezTo>
                  <a:lnTo>
                    <a:pt x="261443" y="700416"/>
                  </a:lnTo>
                  <a:cubicBezTo>
                    <a:pt x="261445" y="700423"/>
                    <a:pt x="261465" y="700487"/>
                    <a:pt x="261696" y="701227"/>
                  </a:cubicBezTo>
                  <a:lnTo>
                    <a:pt x="263470" y="706902"/>
                  </a:lnTo>
                  <a:cubicBezTo>
                    <a:pt x="263472" y="706893"/>
                    <a:pt x="263517" y="706750"/>
                    <a:pt x="264230" y="704470"/>
                  </a:cubicBezTo>
                  <a:lnTo>
                    <a:pt x="269550" y="687446"/>
                  </a:lnTo>
                  <a:lnTo>
                    <a:pt x="271323" y="687446"/>
                  </a:lnTo>
                  <a:lnTo>
                    <a:pt x="283737" y="687446"/>
                  </a:lnTo>
                  <a:lnTo>
                    <a:pt x="283737" y="719872"/>
                  </a:lnTo>
                  <a:cubicBezTo>
                    <a:pt x="283743" y="719877"/>
                    <a:pt x="283820" y="719917"/>
                    <a:pt x="284750" y="720413"/>
                  </a:cubicBezTo>
                  <a:lnTo>
                    <a:pt x="291844" y="724196"/>
                  </a:lnTo>
                  <a:lnTo>
                    <a:pt x="291844" y="725547"/>
                  </a:lnTo>
                  <a:lnTo>
                    <a:pt x="291844" y="735005"/>
                  </a:lnTo>
                  <a:lnTo>
                    <a:pt x="336431" y="735005"/>
                  </a:lnTo>
                  <a:lnTo>
                    <a:pt x="336431" y="736086"/>
                  </a:lnTo>
                  <a:lnTo>
                    <a:pt x="336431" y="743652"/>
                  </a:lnTo>
                  <a:lnTo>
                    <a:pt x="338457" y="743652"/>
                  </a:lnTo>
                  <a:lnTo>
                    <a:pt x="352644" y="743652"/>
                  </a:lnTo>
                  <a:lnTo>
                    <a:pt x="352644" y="713387"/>
                  </a:lnTo>
                  <a:lnTo>
                    <a:pt x="397231" y="713387"/>
                  </a:lnTo>
                  <a:lnTo>
                    <a:pt x="397231" y="712036"/>
                  </a:lnTo>
                  <a:lnTo>
                    <a:pt x="397231" y="702578"/>
                  </a:lnTo>
                  <a:lnTo>
                    <a:pt x="398245" y="702578"/>
                  </a:lnTo>
                  <a:lnTo>
                    <a:pt x="405338" y="702578"/>
                  </a:lnTo>
                  <a:lnTo>
                    <a:pt x="405338" y="700687"/>
                  </a:lnTo>
                  <a:lnTo>
                    <a:pt x="405338" y="687446"/>
                  </a:lnTo>
                  <a:lnTo>
                    <a:pt x="406098" y="687446"/>
                  </a:lnTo>
                  <a:lnTo>
                    <a:pt x="411418" y="687446"/>
                  </a:lnTo>
                  <a:lnTo>
                    <a:pt x="411418" y="686365"/>
                  </a:lnTo>
                  <a:lnTo>
                    <a:pt x="411418" y="678798"/>
                  </a:lnTo>
                  <a:lnTo>
                    <a:pt x="413445" y="678798"/>
                  </a:lnTo>
                  <a:lnTo>
                    <a:pt x="427632" y="678798"/>
                  </a:lnTo>
                  <a:lnTo>
                    <a:pt x="427632" y="679879"/>
                  </a:lnTo>
                  <a:lnTo>
                    <a:pt x="427632" y="687446"/>
                  </a:lnTo>
                  <a:lnTo>
                    <a:pt x="449925" y="687446"/>
                  </a:lnTo>
                  <a:lnTo>
                    <a:pt x="449925" y="685554"/>
                  </a:lnTo>
                  <a:lnTo>
                    <a:pt x="449925" y="672313"/>
                  </a:lnTo>
                  <a:lnTo>
                    <a:pt x="451699" y="672313"/>
                  </a:lnTo>
                  <a:lnTo>
                    <a:pt x="464112" y="672313"/>
                  </a:lnTo>
                  <a:lnTo>
                    <a:pt x="464112" y="696093"/>
                  </a:lnTo>
                  <a:lnTo>
                    <a:pt x="465126" y="696093"/>
                  </a:lnTo>
                  <a:lnTo>
                    <a:pt x="472219" y="696093"/>
                  </a:lnTo>
                  <a:lnTo>
                    <a:pt x="472219" y="695012"/>
                  </a:lnTo>
                  <a:lnTo>
                    <a:pt x="472219" y="687446"/>
                  </a:lnTo>
                  <a:lnTo>
                    <a:pt x="473992" y="687446"/>
                  </a:lnTo>
                  <a:lnTo>
                    <a:pt x="486406" y="687446"/>
                  </a:lnTo>
                  <a:lnTo>
                    <a:pt x="486406" y="713387"/>
                  </a:lnTo>
                  <a:lnTo>
                    <a:pt x="488433" y="713387"/>
                  </a:lnTo>
                  <a:lnTo>
                    <a:pt x="502619" y="713387"/>
                  </a:lnTo>
                  <a:lnTo>
                    <a:pt x="502619" y="715008"/>
                  </a:lnTo>
                  <a:lnTo>
                    <a:pt x="502619" y="726358"/>
                  </a:lnTo>
                  <a:lnTo>
                    <a:pt x="503379" y="726358"/>
                  </a:lnTo>
                  <a:lnTo>
                    <a:pt x="508700" y="726358"/>
                  </a:lnTo>
                  <a:lnTo>
                    <a:pt x="508700" y="725547"/>
                  </a:lnTo>
                  <a:lnTo>
                    <a:pt x="508700" y="719872"/>
                  </a:lnTo>
                  <a:lnTo>
                    <a:pt x="539100" y="719872"/>
                  </a:lnTo>
                  <a:lnTo>
                    <a:pt x="539100" y="743652"/>
                  </a:lnTo>
                  <a:lnTo>
                    <a:pt x="540113" y="743652"/>
                  </a:lnTo>
                  <a:lnTo>
                    <a:pt x="547207" y="743652"/>
                  </a:lnTo>
                  <a:lnTo>
                    <a:pt x="547207" y="744733"/>
                  </a:lnTo>
                  <a:lnTo>
                    <a:pt x="547207" y="752299"/>
                  </a:lnTo>
                  <a:lnTo>
                    <a:pt x="547967" y="752299"/>
                  </a:lnTo>
                  <a:lnTo>
                    <a:pt x="553287" y="752299"/>
                  </a:lnTo>
                  <a:lnTo>
                    <a:pt x="553287" y="750137"/>
                  </a:lnTo>
                  <a:lnTo>
                    <a:pt x="553287" y="735005"/>
                  </a:lnTo>
                  <a:lnTo>
                    <a:pt x="554300" y="735005"/>
                  </a:lnTo>
                  <a:lnTo>
                    <a:pt x="561394" y="735005"/>
                  </a:lnTo>
                  <a:lnTo>
                    <a:pt x="561394" y="736086"/>
                  </a:lnTo>
                  <a:lnTo>
                    <a:pt x="561394" y="743652"/>
                  </a:lnTo>
                  <a:lnTo>
                    <a:pt x="566714" y="741659"/>
                  </a:lnTo>
                  <a:cubicBezTo>
                    <a:pt x="567474" y="741287"/>
                    <a:pt x="567474" y="741085"/>
                    <a:pt x="567474" y="740679"/>
                  </a:cubicBezTo>
                  <a:lnTo>
                    <a:pt x="567474" y="735005"/>
                  </a:lnTo>
                  <a:lnTo>
                    <a:pt x="605981" y="735005"/>
                  </a:lnTo>
                  <a:lnTo>
                    <a:pt x="605981" y="758784"/>
                  </a:lnTo>
                  <a:lnTo>
                    <a:pt x="608007" y="758784"/>
                  </a:lnTo>
                  <a:lnTo>
                    <a:pt x="622194" y="758784"/>
                  </a:lnTo>
                  <a:lnTo>
                    <a:pt x="622194" y="759865"/>
                  </a:lnTo>
                  <a:lnTo>
                    <a:pt x="622194" y="767431"/>
                  </a:lnTo>
                  <a:lnTo>
                    <a:pt x="623968" y="767431"/>
                  </a:lnTo>
                  <a:lnTo>
                    <a:pt x="636381" y="767431"/>
                  </a:lnTo>
                  <a:lnTo>
                    <a:pt x="636381" y="743652"/>
                  </a:lnTo>
                  <a:lnTo>
                    <a:pt x="637394" y="743652"/>
                  </a:lnTo>
                  <a:lnTo>
                    <a:pt x="644488" y="743652"/>
                  </a:lnTo>
                  <a:lnTo>
                    <a:pt x="644488" y="711225"/>
                  </a:lnTo>
                  <a:lnTo>
                    <a:pt x="645501" y="711225"/>
                  </a:lnTo>
                  <a:lnTo>
                    <a:pt x="652595" y="711225"/>
                  </a:lnTo>
                  <a:lnTo>
                    <a:pt x="652595" y="709334"/>
                  </a:lnTo>
                  <a:lnTo>
                    <a:pt x="652595" y="696093"/>
                  </a:lnTo>
                  <a:cubicBezTo>
                    <a:pt x="650568" y="696093"/>
                    <a:pt x="650568" y="696093"/>
                    <a:pt x="651328" y="694471"/>
                  </a:cubicBezTo>
                  <a:lnTo>
                    <a:pt x="656648" y="683122"/>
                  </a:lnTo>
                  <a:cubicBezTo>
                    <a:pt x="656653" y="683139"/>
                    <a:pt x="656848" y="683813"/>
                    <a:pt x="664755" y="711225"/>
                  </a:cubicBezTo>
                  <a:lnTo>
                    <a:pt x="665515" y="711225"/>
                  </a:lnTo>
                  <a:lnTo>
                    <a:pt x="670835" y="711225"/>
                  </a:lnTo>
                  <a:lnTo>
                    <a:pt x="670835" y="605298"/>
                  </a:lnTo>
                  <a:lnTo>
                    <a:pt x="672355" y="605298"/>
                  </a:lnTo>
                  <a:lnTo>
                    <a:pt x="682995" y="605298"/>
                  </a:lnTo>
                  <a:lnTo>
                    <a:pt x="682995" y="557739"/>
                  </a:lnTo>
                  <a:lnTo>
                    <a:pt x="709342" y="557739"/>
                  </a:lnTo>
                  <a:lnTo>
                    <a:pt x="709342" y="536121"/>
                  </a:lnTo>
                  <a:lnTo>
                    <a:pt x="743796" y="536121"/>
                  </a:lnTo>
                  <a:lnTo>
                    <a:pt x="743796" y="538553"/>
                  </a:lnTo>
                  <a:lnTo>
                    <a:pt x="743796" y="555577"/>
                  </a:lnTo>
                  <a:lnTo>
                    <a:pt x="746076" y="555577"/>
                  </a:lnTo>
                  <a:lnTo>
                    <a:pt x="762036" y="555577"/>
                  </a:lnTo>
                  <a:lnTo>
                    <a:pt x="762036" y="603136"/>
                  </a:lnTo>
                  <a:lnTo>
                    <a:pt x="763049" y="603136"/>
                  </a:lnTo>
                  <a:lnTo>
                    <a:pt x="770143" y="603136"/>
                  </a:lnTo>
                  <a:lnTo>
                    <a:pt x="784330" y="607460"/>
                  </a:lnTo>
                  <a:lnTo>
                    <a:pt x="784330" y="646372"/>
                  </a:lnTo>
                  <a:lnTo>
                    <a:pt x="785343" y="646372"/>
                  </a:lnTo>
                  <a:lnTo>
                    <a:pt x="792436" y="646372"/>
                  </a:lnTo>
                  <a:lnTo>
                    <a:pt x="792436" y="647993"/>
                  </a:lnTo>
                  <a:lnTo>
                    <a:pt x="792436" y="659342"/>
                  </a:lnTo>
                  <a:lnTo>
                    <a:pt x="794463" y="659342"/>
                  </a:lnTo>
                  <a:lnTo>
                    <a:pt x="808650" y="659342"/>
                  </a:lnTo>
                  <a:lnTo>
                    <a:pt x="814730" y="665828"/>
                  </a:lnTo>
                  <a:lnTo>
                    <a:pt x="814730" y="687446"/>
                  </a:lnTo>
                  <a:lnTo>
                    <a:pt x="817010" y="687446"/>
                  </a:lnTo>
                  <a:lnTo>
                    <a:pt x="832970" y="687446"/>
                  </a:lnTo>
                  <a:lnTo>
                    <a:pt x="832970" y="688526"/>
                  </a:lnTo>
                  <a:lnTo>
                    <a:pt x="832970" y="696093"/>
                  </a:lnTo>
                  <a:lnTo>
                    <a:pt x="834237" y="696093"/>
                  </a:lnTo>
                  <a:lnTo>
                    <a:pt x="843104" y="696093"/>
                  </a:lnTo>
                  <a:lnTo>
                    <a:pt x="843104" y="698254"/>
                  </a:lnTo>
                  <a:lnTo>
                    <a:pt x="843104" y="713387"/>
                  </a:lnTo>
                  <a:cubicBezTo>
                    <a:pt x="847157" y="713387"/>
                    <a:pt x="847157" y="713387"/>
                    <a:pt x="847157" y="711495"/>
                  </a:cubicBezTo>
                  <a:lnTo>
                    <a:pt x="847157" y="698254"/>
                  </a:lnTo>
                  <a:lnTo>
                    <a:pt x="848170" y="698254"/>
                  </a:lnTo>
                  <a:lnTo>
                    <a:pt x="855264" y="698254"/>
                  </a:lnTo>
                  <a:lnTo>
                    <a:pt x="855264" y="699876"/>
                  </a:lnTo>
                  <a:lnTo>
                    <a:pt x="855264" y="711225"/>
                  </a:lnTo>
                  <a:lnTo>
                    <a:pt x="856024" y="711225"/>
                  </a:lnTo>
                  <a:lnTo>
                    <a:pt x="861344" y="711225"/>
                  </a:lnTo>
                  <a:cubicBezTo>
                    <a:pt x="861344" y="706902"/>
                    <a:pt x="861344" y="706902"/>
                    <a:pt x="909984" y="706902"/>
                  </a:cubicBezTo>
                  <a:lnTo>
                    <a:pt x="909984" y="708253"/>
                  </a:lnTo>
                  <a:lnTo>
                    <a:pt x="909984" y="717710"/>
                  </a:lnTo>
                  <a:lnTo>
                    <a:pt x="910744" y="717710"/>
                  </a:lnTo>
                  <a:lnTo>
                    <a:pt x="916065" y="717710"/>
                  </a:lnTo>
                  <a:lnTo>
                    <a:pt x="916065" y="719872"/>
                  </a:lnTo>
                  <a:lnTo>
                    <a:pt x="916065" y="735005"/>
                  </a:lnTo>
                  <a:cubicBezTo>
                    <a:pt x="916073" y="735001"/>
                    <a:pt x="916189" y="734923"/>
                    <a:pt x="918091" y="733654"/>
                  </a:cubicBezTo>
                  <a:lnTo>
                    <a:pt x="932278" y="724196"/>
                  </a:lnTo>
                  <a:cubicBezTo>
                    <a:pt x="932280" y="724177"/>
                    <a:pt x="932411" y="723302"/>
                    <a:pt x="938358" y="683122"/>
                  </a:cubicBezTo>
                  <a:cubicBezTo>
                    <a:pt x="938367" y="683120"/>
                    <a:pt x="938436" y="683094"/>
                    <a:pt x="939118" y="682852"/>
                  </a:cubicBezTo>
                  <a:lnTo>
                    <a:pt x="944438" y="680960"/>
                  </a:lnTo>
                  <a:cubicBezTo>
                    <a:pt x="944438" y="680944"/>
                    <a:pt x="944471" y="679883"/>
                    <a:pt x="946465" y="611783"/>
                  </a:cubicBezTo>
                  <a:cubicBezTo>
                    <a:pt x="946465" y="611801"/>
                    <a:pt x="946498" y="612892"/>
                    <a:pt x="948492" y="680960"/>
                  </a:cubicBezTo>
                  <a:cubicBezTo>
                    <a:pt x="948501" y="680963"/>
                    <a:pt x="948572" y="680988"/>
                    <a:pt x="949252" y="681230"/>
                  </a:cubicBezTo>
                  <a:lnTo>
                    <a:pt x="954572" y="683122"/>
                  </a:lnTo>
                  <a:lnTo>
                    <a:pt x="954572" y="596651"/>
                  </a:lnTo>
                  <a:cubicBezTo>
                    <a:pt x="958625" y="596651"/>
                    <a:pt x="958625" y="596651"/>
                    <a:pt x="958625" y="564224"/>
                  </a:cubicBezTo>
                  <a:lnTo>
                    <a:pt x="997132" y="564224"/>
                  </a:lnTo>
                  <a:lnTo>
                    <a:pt x="997132" y="596651"/>
                  </a:lnTo>
                  <a:lnTo>
                    <a:pt x="997892" y="596651"/>
                  </a:lnTo>
                  <a:lnTo>
                    <a:pt x="1003212" y="596651"/>
                  </a:lnTo>
                  <a:lnTo>
                    <a:pt x="1003212" y="514503"/>
                  </a:lnTo>
                  <a:lnTo>
                    <a:pt x="1004986" y="514503"/>
                  </a:lnTo>
                  <a:lnTo>
                    <a:pt x="1017399" y="514503"/>
                  </a:lnTo>
                  <a:lnTo>
                    <a:pt x="1017399" y="512612"/>
                  </a:lnTo>
                  <a:lnTo>
                    <a:pt x="1017399" y="499371"/>
                  </a:lnTo>
                  <a:lnTo>
                    <a:pt x="1039693" y="499371"/>
                  </a:lnTo>
                  <a:lnTo>
                    <a:pt x="1039693" y="498290"/>
                  </a:lnTo>
                  <a:lnTo>
                    <a:pt x="1039693" y="490724"/>
                  </a:lnTo>
                  <a:lnTo>
                    <a:pt x="1041466" y="490724"/>
                  </a:lnTo>
                  <a:lnTo>
                    <a:pt x="1053880" y="490724"/>
                  </a:lnTo>
                  <a:lnTo>
                    <a:pt x="1053880" y="491805"/>
                  </a:lnTo>
                  <a:lnTo>
                    <a:pt x="1053880" y="499371"/>
                  </a:lnTo>
                  <a:lnTo>
                    <a:pt x="1054640" y="499371"/>
                  </a:lnTo>
                  <a:lnTo>
                    <a:pt x="1059960" y="499371"/>
                  </a:lnTo>
                  <a:lnTo>
                    <a:pt x="1070093" y="495047"/>
                  </a:lnTo>
                  <a:lnTo>
                    <a:pt x="1074146" y="498290"/>
                  </a:lnTo>
                  <a:lnTo>
                    <a:pt x="1074146" y="490724"/>
                  </a:lnTo>
                  <a:lnTo>
                    <a:pt x="1076426" y="490724"/>
                  </a:lnTo>
                  <a:lnTo>
                    <a:pt x="1092387" y="490724"/>
                  </a:lnTo>
                  <a:lnTo>
                    <a:pt x="1092387" y="491805"/>
                  </a:lnTo>
                  <a:lnTo>
                    <a:pt x="1092387" y="499371"/>
                  </a:lnTo>
                  <a:lnTo>
                    <a:pt x="1122787" y="499371"/>
                  </a:lnTo>
                  <a:lnTo>
                    <a:pt x="1122787" y="500992"/>
                  </a:lnTo>
                  <a:lnTo>
                    <a:pt x="1122787" y="512342"/>
                  </a:lnTo>
                  <a:lnTo>
                    <a:pt x="1149134" y="512342"/>
                  </a:lnTo>
                  <a:lnTo>
                    <a:pt x="1149134" y="542606"/>
                  </a:lnTo>
                  <a:lnTo>
                    <a:pt x="1149894" y="542606"/>
                  </a:lnTo>
                  <a:lnTo>
                    <a:pt x="1155214" y="542606"/>
                  </a:lnTo>
                  <a:lnTo>
                    <a:pt x="1155214" y="543687"/>
                  </a:lnTo>
                  <a:lnTo>
                    <a:pt x="1155214" y="551254"/>
                  </a:lnTo>
                  <a:cubicBezTo>
                    <a:pt x="1159268" y="551254"/>
                    <a:pt x="1159268" y="551254"/>
                    <a:pt x="1159268" y="581518"/>
                  </a:cubicBezTo>
                  <a:lnTo>
                    <a:pt x="1160028" y="581518"/>
                  </a:lnTo>
                  <a:lnTo>
                    <a:pt x="1165348" y="581518"/>
                  </a:lnTo>
                  <a:lnTo>
                    <a:pt x="1165348" y="582329"/>
                  </a:lnTo>
                  <a:lnTo>
                    <a:pt x="1165348" y="588004"/>
                  </a:lnTo>
                  <a:lnTo>
                    <a:pt x="1166361" y="588004"/>
                  </a:lnTo>
                  <a:lnTo>
                    <a:pt x="1173454" y="588004"/>
                  </a:lnTo>
                  <a:lnTo>
                    <a:pt x="1173454" y="618269"/>
                  </a:lnTo>
                  <a:lnTo>
                    <a:pt x="1175481" y="618269"/>
                  </a:lnTo>
                  <a:lnTo>
                    <a:pt x="1189668" y="618269"/>
                  </a:lnTo>
                  <a:lnTo>
                    <a:pt x="1189668" y="642048"/>
                  </a:lnTo>
                  <a:cubicBezTo>
                    <a:pt x="1191695" y="642048"/>
                    <a:pt x="1191695" y="642048"/>
                    <a:pt x="1191695" y="643669"/>
                  </a:cubicBezTo>
                  <a:lnTo>
                    <a:pt x="1191695" y="655019"/>
                  </a:lnTo>
                  <a:lnTo>
                    <a:pt x="1192455" y="655019"/>
                  </a:lnTo>
                  <a:lnTo>
                    <a:pt x="1197775" y="655019"/>
                  </a:lnTo>
                  <a:lnTo>
                    <a:pt x="1197775" y="678798"/>
                  </a:lnTo>
                  <a:lnTo>
                    <a:pt x="1199041" y="678798"/>
                  </a:lnTo>
                  <a:lnTo>
                    <a:pt x="1207908" y="678798"/>
                  </a:lnTo>
                  <a:cubicBezTo>
                    <a:pt x="1209935" y="680960"/>
                    <a:pt x="1209935" y="680960"/>
                    <a:pt x="1209935" y="682852"/>
                  </a:cubicBezTo>
                  <a:lnTo>
                    <a:pt x="1209935" y="696093"/>
                  </a:lnTo>
                  <a:cubicBezTo>
                    <a:pt x="1209940" y="696086"/>
                    <a:pt x="1210027" y="695979"/>
                    <a:pt x="1211455" y="694201"/>
                  </a:cubicBezTo>
                  <a:lnTo>
                    <a:pt x="1222095" y="680960"/>
                  </a:lnTo>
                  <a:lnTo>
                    <a:pt x="1250469" y="680960"/>
                  </a:lnTo>
                  <a:lnTo>
                    <a:pt x="1250469" y="767431"/>
                  </a:lnTo>
                  <a:lnTo>
                    <a:pt x="1251229" y="767431"/>
                  </a:lnTo>
                  <a:lnTo>
                    <a:pt x="1256549" y="767431"/>
                  </a:lnTo>
                  <a:cubicBezTo>
                    <a:pt x="1256553" y="767423"/>
                    <a:pt x="1256612" y="767323"/>
                    <a:pt x="1257309" y="766080"/>
                  </a:cubicBezTo>
                  <a:lnTo>
                    <a:pt x="1262629" y="756622"/>
                  </a:lnTo>
                  <a:lnTo>
                    <a:pt x="1262629" y="758514"/>
                  </a:lnTo>
                  <a:lnTo>
                    <a:pt x="1262629" y="771755"/>
                  </a:lnTo>
                  <a:cubicBezTo>
                    <a:pt x="1266682" y="771755"/>
                    <a:pt x="1266682" y="771755"/>
                    <a:pt x="1266682" y="726358"/>
                  </a:cubicBezTo>
                  <a:lnTo>
                    <a:pt x="1267442" y="726358"/>
                  </a:lnTo>
                  <a:lnTo>
                    <a:pt x="1272762" y="726358"/>
                  </a:lnTo>
                  <a:lnTo>
                    <a:pt x="1272762" y="661504"/>
                  </a:lnTo>
                  <a:lnTo>
                    <a:pt x="1273776" y="661504"/>
                  </a:lnTo>
                  <a:lnTo>
                    <a:pt x="1280869" y="661504"/>
                  </a:lnTo>
                  <a:cubicBezTo>
                    <a:pt x="1280875" y="661483"/>
                    <a:pt x="1281139" y="660543"/>
                    <a:pt x="1293029" y="618269"/>
                  </a:cubicBezTo>
                  <a:lnTo>
                    <a:pt x="1294296" y="618269"/>
                  </a:lnTo>
                  <a:lnTo>
                    <a:pt x="1303163" y="618269"/>
                  </a:lnTo>
                  <a:cubicBezTo>
                    <a:pt x="1303168" y="618292"/>
                    <a:pt x="1303394" y="619258"/>
                    <a:pt x="1313296" y="661504"/>
                  </a:cubicBezTo>
                  <a:lnTo>
                    <a:pt x="1314309" y="661504"/>
                  </a:lnTo>
                  <a:lnTo>
                    <a:pt x="1321403" y="661504"/>
                  </a:lnTo>
                  <a:lnTo>
                    <a:pt x="1321403" y="700416"/>
                  </a:lnTo>
                  <a:lnTo>
                    <a:pt x="1323176" y="700416"/>
                  </a:lnTo>
                  <a:lnTo>
                    <a:pt x="1335590" y="700416"/>
                  </a:lnTo>
                  <a:lnTo>
                    <a:pt x="1335590" y="702578"/>
                  </a:lnTo>
                  <a:lnTo>
                    <a:pt x="1335590" y="717710"/>
                  </a:lnTo>
                  <a:cubicBezTo>
                    <a:pt x="1339643" y="717710"/>
                    <a:pt x="1339643" y="717710"/>
                    <a:pt x="1339643" y="715549"/>
                  </a:cubicBezTo>
                  <a:lnTo>
                    <a:pt x="1339643" y="700416"/>
                  </a:lnTo>
                  <a:lnTo>
                    <a:pt x="1341163" y="700416"/>
                  </a:lnTo>
                  <a:lnTo>
                    <a:pt x="1351803" y="700416"/>
                  </a:lnTo>
                  <a:lnTo>
                    <a:pt x="1351803" y="702037"/>
                  </a:lnTo>
                  <a:lnTo>
                    <a:pt x="1351803" y="713387"/>
                  </a:lnTo>
                  <a:lnTo>
                    <a:pt x="1382204" y="713387"/>
                  </a:lnTo>
                  <a:lnTo>
                    <a:pt x="1382204" y="676637"/>
                  </a:lnTo>
                  <a:lnTo>
                    <a:pt x="1383470" y="676637"/>
                  </a:lnTo>
                  <a:lnTo>
                    <a:pt x="1392337" y="676637"/>
                  </a:lnTo>
                  <a:lnTo>
                    <a:pt x="1392337" y="698254"/>
                  </a:lnTo>
                  <a:cubicBezTo>
                    <a:pt x="1394364" y="698254"/>
                    <a:pt x="1394364" y="698254"/>
                    <a:pt x="1394364" y="665828"/>
                  </a:cubicBezTo>
                  <a:lnTo>
                    <a:pt x="1416657" y="665828"/>
                  </a:lnTo>
                  <a:lnTo>
                    <a:pt x="1416657" y="664206"/>
                  </a:lnTo>
                  <a:lnTo>
                    <a:pt x="1416657" y="652857"/>
                  </a:lnTo>
                  <a:lnTo>
                    <a:pt x="1417417" y="652857"/>
                  </a:lnTo>
                  <a:lnTo>
                    <a:pt x="1422737" y="652857"/>
                  </a:lnTo>
                  <a:lnTo>
                    <a:pt x="1422737" y="650966"/>
                  </a:lnTo>
                  <a:lnTo>
                    <a:pt x="1422737" y="637725"/>
                  </a:lnTo>
                  <a:lnTo>
                    <a:pt x="1426791" y="644210"/>
                  </a:lnTo>
                  <a:lnTo>
                    <a:pt x="1429071" y="644210"/>
                  </a:lnTo>
                  <a:lnTo>
                    <a:pt x="1445031" y="644210"/>
                  </a:lnTo>
                  <a:lnTo>
                    <a:pt x="1445031" y="643399"/>
                  </a:lnTo>
                  <a:lnTo>
                    <a:pt x="1445031" y="637725"/>
                  </a:lnTo>
                  <a:lnTo>
                    <a:pt x="1445791" y="637725"/>
                  </a:lnTo>
                  <a:lnTo>
                    <a:pt x="1451111" y="637725"/>
                  </a:lnTo>
                  <a:lnTo>
                    <a:pt x="1451111" y="639076"/>
                  </a:lnTo>
                  <a:lnTo>
                    <a:pt x="1451111" y="648534"/>
                  </a:lnTo>
                  <a:lnTo>
                    <a:pt x="1489618" y="648534"/>
                  </a:lnTo>
                  <a:lnTo>
                    <a:pt x="1489618" y="786887"/>
                  </a:lnTo>
                  <a:lnTo>
                    <a:pt x="1491138" y="786887"/>
                  </a:lnTo>
                  <a:lnTo>
                    <a:pt x="1501778" y="786887"/>
                  </a:lnTo>
                  <a:lnTo>
                    <a:pt x="1501778" y="773917"/>
                  </a:lnTo>
                  <a:lnTo>
                    <a:pt x="1505832" y="773917"/>
                  </a:lnTo>
                  <a:lnTo>
                    <a:pt x="1505832" y="786887"/>
                  </a:lnTo>
                  <a:lnTo>
                    <a:pt x="1536232" y="786887"/>
                  </a:lnTo>
                  <a:lnTo>
                    <a:pt x="1536232" y="756622"/>
                  </a:lnTo>
                  <a:lnTo>
                    <a:pt x="1548392" y="756622"/>
                  </a:lnTo>
                  <a:lnTo>
                    <a:pt x="1560552" y="754461"/>
                  </a:lnTo>
                  <a:cubicBezTo>
                    <a:pt x="1562579" y="754461"/>
                    <a:pt x="1562579" y="756622"/>
                    <a:pt x="1564606" y="756622"/>
                  </a:cubicBezTo>
                  <a:lnTo>
                    <a:pt x="1574739" y="756622"/>
                  </a:lnTo>
                  <a:lnTo>
                    <a:pt x="1574739" y="786887"/>
                  </a:lnTo>
                  <a:lnTo>
                    <a:pt x="1582846" y="786887"/>
                  </a:lnTo>
                  <a:lnTo>
                    <a:pt x="1582846" y="804182"/>
                  </a:lnTo>
                  <a:lnTo>
                    <a:pt x="1592182" y="805087"/>
                  </a:lnTo>
                  <a:lnTo>
                    <a:pt x="1605140" y="805087"/>
                  </a:lnTo>
                  <a:lnTo>
                    <a:pt x="1605140" y="789049"/>
                  </a:lnTo>
                  <a:lnTo>
                    <a:pt x="1673096" y="789049"/>
                  </a:lnTo>
                  <a:lnTo>
                    <a:pt x="1673096" y="703796"/>
                  </a:lnTo>
                  <a:lnTo>
                    <a:pt x="1745104" y="703796"/>
                  </a:lnTo>
                  <a:lnTo>
                    <a:pt x="1745104" y="782564"/>
                  </a:lnTo>
                  <a:lnTo>
                    <a:pt x="1747008" y="782564"/>
                  </a:lnTo>
                  <a:lnTo>
                    <a:pt x="1748250" y="805087"/>
                  </a:lnTo>
                  <a:lnTo>
                    <a:pt x="1757926" y="805087"/>
                  </a:lnTo>
                  <a:cubicBezTo>
                    <a:pt x="1758462" y="797873"/>
                    <a:pt x="1759168" y="790219"/>
                    <a:pt x="1759168" y="782564"/>
                  </a:cubicBezTo>
                  <a:lnTo>
                    <a:pt x="1765248" y="782564"/>
                  </a:lnTo>
                  <a:lnTo>
                    <a:pt x="1766490" y="805087"/>
                  </a:lnTo>
                  <a:lnTo>
                    <a:pt x="1817112" y="805087"/>
                  </a:lnTo>
                  <a:lnTo>
                    <a:pt x="1817112" y="642059"/>
                  </a:lnTo>
                  <a:lnTo>
                    <a:pt x="2014439" y="642059"/>
                  </a:lnTo>
                  <a:lnTo>
                    <a:pt x="2014439" y="805087"/>
                  </a:lnTo>
                  <a:lnTo>
                    <a:pt x="2033136" y="805087"/>
                  </a:lnTo>
                  <a:lnTo>
                    <a:pt x="2033136" y="722394"/>
                  </a:lnTo>
                  <a:lnTo>
                    <a:pt x="2128256" y="722394"/>
                  </a:lnTo>
                  <a:cubicBezTo>
                    <a:pt x="2132331" y="616373"/>
                    <a:pt x="2135709" y="510899"/>
                    <a:pt x="2140186" y="404253"/>
                  </a:cubicBezTo>
                  <a:cubicBezTo>
                    <a:pt x="2130053" y="404253"/>
                    <a:pt x="2105733" y="391282"/>
                    <a:pt x="2128026" y="382635"/>
                  </a:cubicBezTo>
                  <a:cubicBezTo>
                    <a:pt x="2125999" y="380473"/>
                    <a:pt x="2123973" y="378311"/>
                    <a:pt x="2121946" y="378311"/>
                  </a:cubicBezTo>
                  <a:cubicBezTo>
                    <a:pt x="2121946" y="365341"/>
                    <a:pt x="2119919" y="363179"/>
                    <a:pt x="2130053" y="354532"/>
                  </a:cubicBezTo>
                  <a:lnTo>
                    <a:pt x="2130053" y="337238"/>
                  </a:lnTo>
                  <a:lnTo>
                    <a:pt x="2144240" y="337238"/>
                  </a:lnTo>
                  <a:lnTo>
                    <a:pt x="2144240" y="315620"/>
                  </a:lnTo>
                  <a:cubicBezTo>
                    <a:pt x="2144240" y="313458"/>
                    <a:pt x="2146266" y="313458"/>
                    <a:pt x="2146266" y="311296"/>
                  </a:cubicBezTo>
                  <a:lnTo>
                    <a:pt x="2146266" y="233472"/>
                  </a:lnTo>
                  <a:cubicBezTo>
                    <a:pt x="2146266" y="231310"/>
                    <a:pt x="2144240" y="229149"/>
                    <a:pt x="2144240" y="226987"/>
                  </a:cubicBezTo>
                  <a:lnTo>
                    <a:pt x="2150320" y="220501"/>
                  </a:lnTo>
                  <a:lnTo>
                    <a:pt x="2150320" y="162133"/>
                  </a:lnTo>
                  <a:cubicBezTo>
                    <a:pt x="2150320" y="159972"/>
                    <a:pt x="2150320" y="159972"/>
                    <a:pt x="2152346" y="157810"/>
                  </a:cubicBezTo>
                  <a:lnTo>
                    <a:pt x="2152346" y="101604"/>
                  </a:lnTo>
                  <a:cubicBezTo>
                    <a:pt x="2154373" y="92957"/>
                    <a:pt x="2154373" y="88633"/>
                    <a:pt x="2154373" y="82148"/>
                  </a:cubicBezTo>
                  <a:cubicBezTo>
                    <a:pt x="2158427" y="88633"/>
                    <a:pt x="2158427" y="92957"/>
                    <a:pt x="2158427" y="99442"/>
                  </a:cubicBezTo>
                  <a:cubicBezTo>
                    <a:pt x="2160453" y="121060"/>
                    <a:pt x="2160453" y="140516"/>
                    <a:pt x="2160453" y="157810"/>
                  </a:cubicBezTo>
                  <a:cubicBezTo>
                    <a:pt x="2162480" y="181589"/>
                    <a:pt x="2162480" y="201045"/>
                    <a:pt x="2162480" y="220501"/>
                  </a:cubicBezTo>
                  <a:lnTo>
                    <a:pt x="2168560" y="226987"/>
                  </a:lnTo>
                  <a:cubicBezTo>
                    <a:pt x="2168560" y="229149"/>
                    <a:pt x="2166533" y="231310"/>
                    <a:pt x="2166533" y="233472"/>
                  </a:cubicBezTo>
                  <a:lnTo>
                    <a:pt x="2166533" y="311296"/>
                  </a:lnTo>
                  <a:cubicBezTo>
                    <a:pt x="2166533" y="313458"/>
                    <a:pt x="2168560" y="313458"/>
                    <a:pt x="2168560" y="315620"/>
                  </a:cubicBezTo>
                  <a:lnTo>
                    <a:pt x="2168560" y="337238"/>
                  </a:lnTo>
                  <a:lnTo>
                    <a:pt x="2182747" y="337238"/>
                  </a:lnTo>
                  <a:lnTo>
                    <a:pt x="2182747" y="354532"/>
                  </a:lnTo>
                  <a:cubicBezTo>
                    <a:pt x="2190854" y="363179"/>
                    <a:pt x="2190854" y="363179"/>
                    <a:pt x="2190854" y="378311"/>
                  </a:cubicBezTo>
                  <a:cubicBezTo>
                    <a:pt x="2188827" y="378311"/>
                    <a:pt x="2186800" y="380473"/>
                    <a:pt x="2184774" y="382635"/>
                  </a:cubicBezTo>
                  <a:cubicBezTo>
                    <a:pt x="2205040" y="393444"/>
                    <a:pt x="2180720" y="402091"/>
                    <a:pt x="2172613" y="404253"/>
                  </a:cubicBezTo>
                  <a:cubicBezTo>
                    <a:pt x="2174640" y="488562"/>
                    <a:pt x="2178693" y="572871"/>
                    <a:pt x="2180720" y="657181"/>
                  </a:cubicBezTo>
                  <a:lnTo>
                    <a:pt x="2245574" y="657181"/>
                  </a:lnTo>
                  <a:lnTo>
                    <a:pt x="2245574" y="732843"/>
                  </a:lnTo>
                  <a:lnTo>
                    <a:pt x="2253681" y="732843"/>
                  </a:lnTo>
                  <a:cubicBezTo>
                    <a:pt x="2253681" y="730681"/>
                    <a:pt x="2255708" y="728519"/>
                    <a:pt x="2255708" y="726358"/>
                  </a:cubicBezTo>
                  <a:lnTo>
                    <a:pt x="2261788" y="726358"/>
                  </a:lnTo>
                  <a:cubicBezTo>
                    <a:pt x="2261788" y="728519"/>
                    <a:pt x="2261788" y="730681"/>
                    <a:pt x="2263815" y="735005"/>
                  </a:cubicBezTo>
                  <a:lnTo>
                    <a:pt x="2275975" y="735005"/>
                  </a:lnTo>
                  <a:lnTo>
                    <a:pt x="2275975" y="728519"/>
                  </a:lnTo>
                  <a:lnTo>
                    <a:pt x="2298268" y="728519"/>
                  </a:lnTo>
                  <a:lnTo>
                    <a:pt x="2298268" y="735005"/>
                  </a:lnTo>
                  <a:lnTo>
                    <a:pt x="2318535" y="735005"/>
                  </a:lnTo>
                  <a:lnTo>
                    <a:pt x="2318535" y="780402"/>
                  </a:lnTo>
                  <a:lnTo>
                    <a:pt x="2332722" y="780402"/>
                  </a:lnTo>
                  <a:lnTo>
                    <a:pt x="2332722" y="767431"/>
                  </a:lnTo>
                  <a:lnTo>
                    <a:pt x="2348936" y="767431"/>
                  </a:lnTo>
                  <a:lnTo>
                    <a:pt x="2348936" y="588004"/>
                  </a:lnTo>
                  <a:lnTo>
                    <a:pt x="2355016" y="581518"/>
                  </a:lnTo>
                  <a:lnTo>
                    <a:pt x="2427977" y="581518"/>
                  </a:lnTo>
                  <a:lnTo>
                    <a:pt x="2427977" y="590166"/>
                  </a:lnTo>
                  <a:lnTo>
                    <a:pt x="2438110" y="590166"/>
                  </a:lnTo>
                  <a:lnTo>
                    <a:pt x="2438110" y="704740"/>
                  </a:lnTo>
                  <a:lnTo>
                    <a:pt x="2460404" y="704740"/>
                  </a:lnTo>
                  <a:lnTo>
                    <a:pt x="2460404" y="637725"/>
                  </a:lnTo>
                  <a:lnTo>
                    <a:pt x="2486751" y="637725"/>
                  </a:lnTo>
                  <a:cubicBezTo>
                    <a:pt x="2488777" y="637725"/>
                    <a:pt x="2488777" y="635563"/>
                    <a:pt x="2490804" y="633401"/>
                  </a:cubicBezTo>
                  <a:lnTo>
                    <a:pt x="2498911" y="633401"/>
                  </a:lnTo>
                  <a:cubicBezTo>
                    <a:pt x="2500937" y="635563"/>
                    <a:pt x="2500937" y="637725"/>
                    <a:pt x="2502964" y="637725"/>
                  </a:cubicBezTo>
                  <a:lnTo>
                    <a:pt x="2525258" y="637725"/>
                  </a:lnTo>
                  <a:lnTo>
                    <a:pt x="2525258" y="520989"/>
                  </a:lnTo>
                  <a:cubicBezTo>
                    <a:pt x="2525272" y="520986"/>
                    <a:pt x="2526139" y="520822"/>
                    <a:pt x="2582005" y="510180"/>
                  </a:cubicBezTo>
                  <a:lnTo>
                    <a:pt x="2582005" y="511261"/>
                  </a:lnTo>
                  <a:lnTo>
                    <a:pt x="2582005" y="518827"/>
                  </a:lnTo>
                  <a:lnTo>
                    <a:pt x="2608352" y="518827"/>
                  </a:lnTo>
                  <a:lnTo>
                    <a:pt x="2608352" y="773917"/>
                  </a:lnTo>
                  <a:lnTo>
                    <a:pt x="2630646" y="773917"/>
                  </a:lnTo>
                  <a:lnTo>
                    <a:pt x="2630646" y="769593"/>
                  </a:lnTo>
                  <a:lnTo>
                    <a:pt x="2642806" y="769593"/>
                  </a:lnTo>
                  <a:lnTo>
                    <a:pt x="2642806" y="773917"/>
                  </a:lnTo>
                  <a:lnTo>
                    <a:pt x="2667126" y="773917"/>
                  </a:lnTo>
                  <a:lnTo>
                    <a:pt x="2667126" y="760946"/>
                  </a:lnTo>
                  <a:lnTo>
                    <a:pt x="2695500" y="760946"/>
                  </a:lnTo>
                  <a:cubicBezTo>
                    <a:pt x="2699553" y="756622"/>
                    <a:pt x="2703607" y="756622"/>
                    <a:pt x="2707660" y="756622"/>
                  </a:cubicBezTo>
                  <a:cubicBezTo>
                    <a:pt x="2713740" y="760946"/>
                    <a:pt x="2721847" y="760946"/>
                    <a:pt x="2727927" y="760946"/>
                  </a:cubicBezTo>
                  <a:lnTo>
                    <a:pt x="2727927" y="743652"/>
                  </a:lnTo>
                  <a:lnTo>
                    <a:pt x="2736034" y="743652"/>
                  </a:lnTo>
                  <a:lnTo>
                    <a:pt x="2736034" y="730681"/>
                  </a:lnTo>
                  <a:lnTo>
                    <a:pt x="2792781" y="730681"/>
                  </a:lnTo>
                  <a:lnTo>
                    <a:pt x="2792781" y="700416"/>
                  </a:lnTo>
                  <a:lnTo>
                    <a:pt x="2811021" y="700416"/>
                  </a:lnTo>
                  <a:lnTo>
                    <a:pt x="2811021" y="693931"/>
                  </a:lnTo>
                  <a:lnTo>
                    <a:pt x="2823181" y="693931"/>
                  </a:lnTo>
                  <a:lnTo>
                    <a:pt x="2823181" y="700416"/>
                  </a:lnTo>
                  <a:lnTo>
                    <a:pt x="2839395" y="700416"/>
                  </a:lnTo>
                  <a:lnTo>
                    <a:pt x="2839395" y="750137"/>
                  </a:lnTo>
                  <a:lnTo>
                    <a:pt x="2871822" y="750137"/>
                  </a:lnTo>
                  <a:lnTo>
                    <a:pt x="2871822" y="724196"/>
                  </a:lnTo>
                  <a:lnTo>
                    <a:pt x="2910329" y="724196"/>
                  </a:lnTo>
                  <a:lnTo>
                    <a:pt x="2910329" y="693931"/>
                  </a:lnTo>
                  <a:lnTo>
                    <a:pt x="2958970" y="693931"/>
                  </a:lnTo>
                  <a:lnTo>
                    <a:pt x="2958970" y="805087"/>
                  </a:lnTo>
                  <a:lnTo>
                    <a:pt x="2958970" y="818866"/>
                  </a:lnTo>
                  <a:lnTo>
                    <a:pt x="2968113" y="818866"/>
                  </a:lnTo>
                  <a:lnTo>
                    <a:pt x="2968113" y="762555"/>
                  </a:lnTo>
                  <a:lnTo>
                    <a:pt x="2971450" y="756622"/>
                  </a:lnTo>
                  <a:lnTo>
                    <a:pt x="2971450" y="758514"/>
                  </a:lnTo>
                  <a:lnTo>
                    <a:pt x="2971450" y="771755"/>
                  </a:lnTo>
                  <a:cubicBezTo>
                    <a:pt x="2975503" y="771755"/>
                    <a:pt x="2975503" y="771755"/>
                    <a:pt x="2975503" y="726358"/>
                  </a:cubicBezTo>
                  <a:lnTo>
                    <a:pt x="2976263" y="726358"/>
                  </a:lnTo>
                  <a:lnTo>
                    <a:pt x="2981583" y="726358"/>
                  </a:lnTo>
                  <a:lnTo>
                    <a:pt x="2981583" y="661504"/>
                  </a:lnTo>
                  <a:lnTo>
                    <a:pt x="2982597" y="661504"/>
                  </a:lnTo>
                  <a:lnTo>
                    <a:pt x="2989690" y="661504"/>
                  </a:lnTo>
                  <a:cubicBezTo>
                    <a:pt x="2989696" y="661483"/>
                    <a:pt x="2989960" y="660543"/>
                    <a:pt x="3001850" y="618269"/>
                  </a:cubicBezTo>
                  <a:lnTo>
                    <a:pt x="3003117" y="618269"/>
                  </a:lnTo>
                  <a:lnTo>
                    <a:pt x="3011984" y="618269"/>
                  </a:lnTo>
                  <a:cubicBezTo>
                    <a:pt x="3011989" y="618292"/>
                    <a:pt x="3012215" y="619258"/>
                    <a:pt x="3022117" y="661504"/>
                  </a:cubicBezTo>
                  <a:lnTo>
                    <a:pt x="3023130" y="661504"/>
                  </a:lnTo>
                  <a:lnTo>
                    <a:pt x="3030224" y="661504"/>
                  </a:lnTo>
                  <a:lnTo>
                    <a:pt x="3030224" y="700416"/>
                  </a:lnTo>
                  <a:lnTo>
                    <a:pt x="3031997" y="700416"/>
                  </a:lnTo>
                  <a:lnTo>
                    <a:pt x="3044411" y="700416"/>
                  </a:lnTo>
                  <a:lnTo>
                    <a:pt x="3044411" y="702578"/>
                  </a:lnTo>
                  <a:lnTo>
                    <a:pt x="3044411" y="717710"/>
                  </a:lnTo>
                  <a:cubicBezTo>
                    <a:pt x="3048464" y="717710"/>
                    <a:pt x="3048464" y="717710"/>
                    <a:pt x="3048464" y="715549"/>
                  </a:cubicBezTo>
                  <a:lnTo>
                    <a:pt x="3048464" y="700416"/>
                  </a:lnTo>
                  <a:lnTo>
                    <a:pt x="3049984" y="700416"/>
                  </a:lnTo>
                  <a:lnTo>
                    <a:pt x="3060624" y="700416"/>
                  </a:lnTo>
                  <a:lnTo>
                    <a:pt x="3060624" y="702037"/>
                  </a:lnTo>
                  <a:lnTo>
                    <a:pt x="3060624" y="713387"/>
                  </a:lnTo>
                  <a:lnTo>
                    <a:pt x="3091025" y="713387"/>
                  </a:lnTo>
                  <a:lnTo>
                    <a:pt x="3091025" y="676637"/>
                  </a:lnTo>
                  <a:lnTo>
                    <a:pt x="3092291" y="676637"/>
                  </a:lnTo>
                  <a:lnTo>
                    <a:pt x="3101158" y="676637"/>
                  </a:lnTo>
                  <a:lnTo>
                    <a:pt x="3101158" y="698254"/>
                  </a:lnTo>
                  <a:cubicBezTo>
                    <a:pt x="3103185" y="698254"/>
                    <a:pt x="3103185" y="698254"/>
                    <a:pt x="3103185" y="665828"/>
                  </a:cubicBezTo>
                  <a:lnTo>
                    <a:pt x="3125478" y="665828"/>
                  </a:lnTo>
                  <a:lnTo>
                    <a:pt x="3125478" y="664206"/>
                  </a:lnTo>
                  <a:lnTo>
                    <a:pt x="3125478" y="652857"/>
                  </a:lnTo>
                  <a:lnTo>
                    <a:pt x="3126238" y="652857"/>
                  </a:lnTo>
                  <a:lnTo>
                    <a:pt x="3131558" y="652857"/>
                  </a:lnTo>
                  <a:lnTo>
                    <a:pt x="3131558" y="650966"/>
                  </a:lnTo>
                  <a:lnTo>
                    <a:pt x="3131558" y="637725"/>
                  </a:lnTo>
                  <a:lnTo>
                    <a:pt x="3135612" y="644210"/>
                  </a:lnTo>
                  <a:lnTo>
                    <a:pt x="3137892" y="644210"/>
                  </a:lnTo>
                  <a:lnTo>
                    <a:pt x="3153852" y="644210"/>
                  </a:lnTo>
                  <a:lnTo>
                    <a:pt x="3153852" y="643399"/>
                  </a:lnTo>
                  <a:lnTo>
                    <a:pt x="3153852" y="637725"/>
                  </a:lnTo>
                  <a:lnTo>
                    <a:pt x="3154612" y="637725"/>
                  </a:lnTo>
                  <a:lnTo>
                    <a:pt x="3159932" y="637725"/>
                  </a:lnTo>
                  <a:lnTo>
                    <a:pt x="3159932" y="639076"/>
                  </a:lnTo>
                  <a:lnTo>
                    <a:pt x="3159932" y="648534"/>
                  </a:lnTo>
                  <a:lnTo>
                    <a:pt x="3195788" y="648534"/>
                  </a:lnTo>
                  <a:lnTo>
                    <a:pt x="3195788" y="1159457"/>
                  </a:lnTo>
                  <a:lnTo>
                    <a:pt x="3031533" y="1159331"/>
                  </a:lnTo>
                  <a:lnTo>
                    <a:pt x="3031520" y="1160647"/>
                  </a:lnTo>
                  <a:lnTo>
                    <a:pt x="2054" y="1158314"/>
                  </a:lnTo>
                  <a:cubicBezTo>
                    <a:pt x="1369" y="1010750"/>
                    <a:pt x="685" y="871760"/>
                    <a:pt x="0" y="724196"/>
                  </a:cubicBezTo>
                  <a:lnTo>
                    <a:pt x="20267" y="724196"/>
                  </a:lnTo>
                  <a:cubicBezTo>
                    <a:pt x="20271" y="724190"/>
                    <a:pt x="20308" y="724108"/>
                    <a:pt x="20774" y="723115"/>
                  </a:cubicBezTo>
                  <a:lnTo>
                    <a:pt x="24320" y="715549"/>
                  </a:lnTo>
                  <a:cubicBezTo>
                    <a:pt x="24329" y="715550"/>
                    <a:pt x="24442" y="715568"/>
                    <a:pt x="26094" y="715819"/>
                  </a:cubicBezTo>
                  <a:lnTo>
                    <a:pt x="38507" y="717710"/>
                  </a:lnTo>
                  <a:cubicBezTo>
                    <a:pt x="38510" y="717720"/>
                    <a:pt x="38548" y="717821"/>
                    <a:pt x="39014" y="719062"/>
                  </a:cubicBezTo>
                  <a:lnTo>
                    <a:pt x="42560" y="728519"/>
                  </a:lnTo>
                  <a:cubicBezTo>
                    <a:pt x="42574" y="728520"/>
                    <a:pt x="43170" y="728570"/>
                    <a:pt x="68907" y="730681"/>
                  </a:cubicBezTo>
                  <a:lnTo>
                    <a:pt x="68907" y="607460"/>
                  </a:lnTo>
                  <a:lnTo>
                    <a:pt x="70934" y="607460"/>
                  </a:lnTo>
                  <a:lnTo>
                    <a:pt x="85121" y="607460"/>
                  </a:lnTo>
                  <a:lnTo>
                    <a:pt x="85121" y="471268"/>
                  </a:lnTo>
                  <a:lnTo>
                    <a:pt x="86894" y="471268"/>
                  </a:lnTo>
                  <a:lnTo>
                    <a:pt x="99308" y="471268"/>
                  </a:lnTo>
                  <a:lnTo>
                    <a:pt x="99308" y="356694"/>
                  </a:lnTo>
                  <a:cubicBezTo>
                    <a:pt x="103361" y="354532"/>
                    <a:pt x="103361" y="354532"/>
                    <a:pt x="103361" y="328590"/>
                  </a:cubicBezTo>
                  <a:lnTo>
                    <a:pt x="105388" y="328590"/>
                  </a:lnTo>
                  <a:lnTo>
                    <a:pt x="119575" y="328590"/>
                  </a:lnTo>
                  <a:cubicBezTo>
                    <a:pt x="119586" y="328567"/>
                    <a:pt x="120192" y="327200"/>
                    <a:pt x="156055" y="246443"/>
                  </a:cubicBezTo>
                  <a:cubicBezTo>
                    <a:pt x="156055" y="246429"/>
                    <a:pt x="156089" y="244478"/>
                    <a:pt x="1601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grpSp>
          <p:nvGrpSpPr>
            <p:cNvPr id="294" name="Group 293">
              <a:extLst>
                <a:ext uri="{FF2B5EF4-FFF2-40B4-BE49-F238E27FC236}">
                  <a16:creationId xmlns:a16="http://schemas.microsoft.com/office/drawing/2014/main" id="{9C521715-1F98-4C18-A7F5-A073569EEE04}"/>
                </a:ext>
              </a:extLst>
            </p:cNvPr>
            <p:cNvGrpSpPr/>
            <p:nvPr/>
          </p:nvGrpSpPr>
          <p:grpSpPr>
            <a:xfrm>
              <a:off x="4673073" y="3718073"/>
              <a:ext cx="2765034" cy="398656"/>
              <a:chOff x="4675383" y="2450053"/>
              <a:chExt cx="2765034" cy="398656"/>
            </a:xfrm>
          </p:grpSpPr>
          <p:sp>
            <p:nvSpPr>
              <p:cNvPr id="295" name="Rectangle 294">
                <a:extLst>
                  <a:ext uri="{FF2B5EF4-FFF2-40B4-BE49-F238E27FC236}">
                    <a16:creationId xmlns:a16="http://schemas.microsoft.com/office/drawing/2014/main" id="{7A461458-D6CC-4691-AAAA-7A32DB43DC09}"/>
                  </a:ext>
                </a:extLst>
              </p:cNvPr>
              <p:cNvSpPr/>
              <p:nvPr/>
            </p:nvSpPr>
            <p:spPr>
              <a:xfrm>
                <a:off x="4675383" y="2450053"/>
                <a:ext cx="2765034" cy="39865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>
                      <a:lumMod val="90000"/>
                      <a:lumOff val="10000"/>
                    </a:schemeClr>
                  </a:solidFill>
                </a:endParaRPr>
              </a:p>
            </p:txBody>
          </p:sp>
          <p:sp>
            <p:nvSpPr>
              <p:cNvPr id="296" name="TextBox 295">
                <a:extLst>
                  <a:ext uri="{FF2B5EF4-FFF2-40B4-BE49-F238E27FC236}">
                    <a16:creationId xmlns:a16="http://schemas.microsoft.com/office/drawing/2014/main" id="{9B380BE1-B468-45E0-A5C3-F48ECED287D3}"/>
                  </a:ext>
                </a:extLst>
              </p:cNvPr>
              <p:cNvSpPr txBox="1"/>
              <p:nvPr/>
            </p:nvSpPr>
            <p:spPr>
              <a:xfrm>
                <a:off x="5035692" y="2510882"/>
                <a:ext cx="2044417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bg1"/>
                    </a:solidFill>
                    <a:cs typeface="Calibri" pitchFamily="34" charset="0"/>
                  </a:rPr>
                  <a:t>PowerPoint Presentation</a:t>
                </a:r>
                <a:endParaRPr lang="ko-KR" altLang="en-US" sz="1200" b="1" dirty="0">
                  <a:solidFill>
                    <a:schemeClr val="bg1"/>
                  </a:solidFill>
                  <a:cs typeface="Calibri" pitchFamily="34" charset="0"/>
                </a:endParaRPr>
              </a:p>
            </p:txBody>
          </p:sp>
        </p:grpSp>
      </p:grpSp>
      <p:grpSp>
        <p:nvGrpSpPr>
          <p:cNvPr id="297" name="Group 296">
            <a:extLst>
              <a:ext uri="{FF2B5EF4-FFF2-40B4-BE49-F238E27FC236}">
                <a16:creationId xmlns:a16="http://schemas.microsoft.com/office/drawing/2014/main" id="{F337C9A5-0536-4E64-AE72-B41463752E12}"/>
              </a:ext>
            </a:extLst>
          </p:cNvPr>
          <p:cNvGrpSpPr/>
          <p:nvPr/>
        </p:nvGrpSpPr>
        <p:grpSpPr>
          <a:xfrm>
            <a:off x="4683650" y="3954466"/>
            <a:ext cx="2765034" cy="885274"/>
            <a:chOff x="4714910" y="4561945"/>
            <a:chExt cx="2765034" cy="885274"/>
          </a:xfrm>
        </p:grpSpPr>
        <p:grpSp>
          <p:nvGrpSpPr>
            <p:cNvPr id="298" name="Group 297">
              <a:extLst>
                <a:ext uri="{FF2B5EF4-FFF2-40B4-BE49-F238E27FC236}">
                  <a16:creationId xmlns:a16="http://schemas.microsoft.com/office/drawing/2014/main" id="{72AD96CD-146D-461B-857F-48B8F3F82FC9}"/>
                </a:ext>
              </a:extLst>
            </p:cNvPr>
            <p:cNvGrpSpPr/>
            <p:nvPr/>
          </p:nvGrpSpPr>
          <p:grpSpPr>
            <a:xfrm>
              <a:off x="4714910" y="5048563"/>
              <a:ext cx="2765034" cy="398656"/>
              <a:chOff x="4675383" y="2450053"/>
              <a:chExt cx="2765034" cy="398656"/>
            </a:xfrm>
          </p:grpSpPr>
          <p:sp>
            <p:nvSpPr>
              <p:cNvPr id="320" name="Rectangle 319">
                <a:extLst>
                  <a:ext uri="{FF2B5EF4-FFF2-40B4-BE49-F238E27FC236}">
                    <a16:creationId xmlns:a16="http://schemas.microsoft.com/office/drawing/2014/main" id="{F445DA33-BB55-4B06-90F7-18127490CECB}"/>
                  </a:ext>
                </a:extLst>
              </p:cNvPr>
              <p:cNvSpPr/>
              <p:nvPr/>
            </p:nvSpPr>
            <p:spPr>
              <a:xfrm>
                <a:off x="4675383" y="2450053"/>
                <a:ext cx="2765034" cy="39865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90000"/>
                      <a:lumOff val="10000"/>
                    </a:schemeClr>
                  </a:solidFill>
                </a:endParaRPr>
              </a:p>
            </p:txBody>
          </p:sp>
          <p:sp>
            <p:nvSpPr>
              <p:cNvPr id="321" name="TextBox 320">
                <a:extLst>
                  <a:ext uri="{FF2B5EF4-FFF2-40B4-BE49-F238E27FC236}">
                    <a16:creationId xmlns:a16="http://schemas.microsoft.com/office/drawing/2014/main" id="{AED8DDDF-1894-4734-8C74-FA26196CAF6D}"/>
                  </a:ext>
                </a:extLst>
              </p:cNvPr>
              <p:cNvSpPr txBox="1"/>
              <p:nvPr/>
            </p:nvSpPr>
            <p:spPr>
              <a:xfrm>
                <a:off x="5035692" y="2510882"/>
                <a:ext cx="2044417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bg1"/>
                    </a:solidFill>
                    <a:cs typeface="Calibri" pitchFamily="34" charset="0"/>
                  </a:rPr>
                  <a:t>PowerPoint Presentation</a:t>
                </a:r>
                <a:endParaRPr lang="ko-KR" altLang="en-US" sz="1200" b="1" dirty="0">
                  <a:solidFill>
                    <a:schemeClr val="bg1"/>
                  </a:solidFill>
                  <a:cs typeface="Calibri" pitchFamily="34" charset="0"/>
                </a:endParaRPr>
              </a:p>
            </p:txBody>
          </p:sp>
        </p:grpSp>
        <p:sp>
          <p:nvSpPr>
            <p:cNvPr id="299" name="Freeform: Shape 298">
              <a:extLst>
                <a:ext uri="{FF2B5EF4-FFF2-40B4-BE49-F238E27FC236}">
                  <a16:creationId xmlns:a16="http://schemas.microsoft.com/office/drawing/2014/main" id="{B334AEF3-D83D-40B2-8E44-435FC9621165}"/>
                </a:ext>
              </a:extLst>
            </p:cNvPr>
            <p:cNvSpPr/>
            <p:nvPr/>
          </p:nvSpPr>
          <p:spPr>
            <a:xfrm>
              <a:off x="5518099" y="4574718"/>
              <a:ext cx="1184056" cy="561159"/>
            </a:xfrm>
            <a:custGeom>
              <a:avLst/>
              <a:gdLst>
                <a:gd name="connsiteX0" fmla="*/ 65108 w 3751838"/>
                <a:gd name="connsiteY0" fmla="*/ 1667305 h 1778106"/>
                <a:gd name="connsiteX1" fmla="*/ 693576 w 3751838"/>
                <a:gd name="connsiteY1" fmla="*/ 1667305 h 1778106"/>
                <a:gd name="connsiteX2" fmla="*/ 1337417 w 3751838"/>
                <a:gd name="connsiteY2" fmla="*/ 1667305 h 1778106"/>
                <a:gd name="connsiteX3" fmla="*/ 1381726 w 3751838"/>
                <a:gd name="connsiteY3" fmla="*/ 1712066 h 1778106"/>
                <a:gd name="connsiteX4" fmla="*/ 1315714 w 3751838"/>
                <a:gd name="connsiteY4" fmla="*/ 1777626 h 1778106"/>
                <a:gd name="connsiteX5" fmla="*/ 52900 w 3751838"/>
                <a:gd name="connsiteY5" fmla="*/ 1777174 h 1778106"/>
                <a:gd name="connsiteX6" fmla="*/ 4070 w 3751838"/>
                <a:gd name="connsiteY6" fmla="*/ 1728795 h 1778106"/>
                <a:gd name="connsiteX7" fmla="*/ 65108 w 3751838"/>
                <a:gd name="connsiteY7" fmla="*/ 1667305 h 1778106"/>
                <a:gd name="connsiteX8" fmla="*/ 2406717 w 3751838"/>
                <a:gd name="connsiteY8" fmla="*/ 1665949 h 1778106"/>
                <a:gd name="connsiteX9" fmla="*/ 2666694 w 3751838"/>
                <a:gd name="connsiteY9" fmla="*/ 1666401 h 1778106"/>
                <a:gd name="connsiteX10" fmla="*/ 3064574 w 3751838"/>
                <a:gd name="connsiteY10" fmla="*/ 1666401 h 1778106"/>
                <a:gd name="connsiteX11" fmla="*/ 3701632 w 3751838"/>
                <a:gd name="connsiteY11" fmla="*/ 1666401 h 1778106"/>
                <a:gd name="connsiteX12" fmla="*/ 3731021 w 3751838"/>
                <a:gd name="connsiteY12" fmla="*/ 1666853 h 1778106"/>
                <a:gd name="connsiteX13" fmla="*/ 3751819 w 3751838"/>
                <a:gd name="connsiteY13" fmla="*/ 1687651 h 1778106"/>
                <a:gd name="connsiteX14" fmla="*/ 3750915 w 3751838"/>
                <a:gd name="connsiteY14" fmla="*/ 1746429 h 1778106"/>
                <a:gd name="connsiteX15" fmla="*/ 3720622 w 3751838"/>
                <a:gd name="connsiteY15" fmla="*/ 1775818 h 1778106"/>
                <a:gd name="connsiteX16" fmla="*/ 3686712 w 3751838"/>
                <a:gd name="connsiteY16" fmla="*/ 1776722 h 1778106"/>
                <a:gd name="connsiteX17" fmla="*/ 2421637 w 3751838"/>
                <a:gd name="connsiteY17" fmla="*/ 1776722 h 1778106"/>
                <a:gd name="connsiteX18" fmla="*/ 2399031 w 3751838"/>
                <a:gd name="connsiteY18" fmla="*/ 1776270 h 1778106"/>
                <a:gd name="connsiteX19" fmla="*/ 2375971 w 3751838"/>
                <a:gd name="connsiteY19" fmla="*/ 1752307 h 1778106"/>
                <a:gd name="connsiteX20" fmla="*/ 2375519 w 3751838"/>
                <a:gd name="connsiteY20" fmla="*/ 1695790 h 1778106"/>
                <a:gd name="connsiteX21" fmla="*/ 2406717 w 3751838"/>
                <a:gd name="connsiteY21" fmla="*/ 1665949 h 1778106"/>
                <a:gd name="connsiteX22" fmla="*/ 1544495 w 3751838"/>
                <a:gd name="connsiteY22" fmla="*/ 1665496 h 1778106"/>
                <a:gd name="connsiteX23" fmla="*/ 1876362 w 3751838"/>
                <a:gd name="connsiteY23" fmla="*/ 1666400 h 1778106"/>
                <a:gd name="connsiteX24" fmla="*/ 2228575 w 3751838"/>
                <a:gd name="connsiteY24" fmla="*/ 1666400 h 1778106"/>
                <a:gd name="connsiteX25" fmla="*/ 2268363 w 3751838"/>
                <a:gd name="connsiteY25" fmla="*/ 1706188 h 1778106"/>
                <a:gd name="connsiteX26" fmla="*/ 2268363 w 3751838"/>
                <a:gd name="connsiteY26" fmla="*/ 1744620 h 1778106"/>
                <a:gd name="connsiteX27" fmla="*/ 2237166 w 3751838"/>
                <a:gd name="connsiteY27" fmla="*/ 1776721 h 1778106"/>
                <a:gd name="connsiteX28" fmla="*/ 2185170 w 3751838"/>
                <a:gd name="connsiteY28" fmla="*/ 1776721 h 1778106"/>
                <a:gd name="connsiteX29" fmla="*/ 1535000 w 3751838"/>
                <a:gd name="connsiteY29" fmla="*/ 1777174 h 1778106"/>
                <a:gd name="connsiteX30" fmla="*/ 1483004 w 3751838"/>
                <a:gd name="connsiteY30" fmla="*/ 1725178 h 1778106"/>
                <a:gd name="connsiteX31" fmla="*/ 1544495 w 3751838"/>
                <a:gd name="connsiteY31" fmla="*/ 1665496 h 1778106"/>
                <a:gd name="connsiteX32" fmla="*/ 1621357 w 3751838"/>
                <a:gd name="connsiteY32" fmla="*/ 1026629 h 1778106"/>
                <a:gd name="connsiteX33" fmla="*/ 1781413 w 3751838"/>
                <a:gd name="connsiteY33" fmla="*/ 1026629 h 1778106"/>
                <a:gd name="connsiteX34" fmla="*/ 1810350 w 3751838"/>
                <a:gd name="connsiteY34" fmla="*/ 1055113 h 1778106"/>
                <a:gd name="connsiteX35" fmla="*/ 1809898 w 3751838"/>
                <a:gd name="connsiteY35" fmla="*/ 1165434 h 1778106"/>
                <a:gd name="connsiteX36" fmla="*/ 1809898 w 3751838"/>
                <a:gd name="connsiteY36" fmla="*/ 1273495 h 1778106"/>
                <a:gd name="connsiteX37" fmla="*/ 1781865 w 3751838"/>
                <a:gd name="connsiteY37" fmla="*/ 1301979 h 1778106"/>
                <a:gd name="connsiteX38" fmla="*/ 1619549 w 3751838"/>
                <a:gd name="connsiteY38" fmla="*/ 1301979 h 1778106"/>
                <a:gd name="connsiteX39" fmla="*/ 1590612 w 3751838"/>
                <a:gd name="connsiteY39" fmla="*/ 1273495 h 1778106"/>
                <a:gd name="connsiteX40" fmla="*/ 1591064 w 3751838"/>
                <a:gd name="connsiteY40" fmla="*/ 1056922 h 1778106"/>
                <a:gd name="connsiteX41" fmla="*/ 1621357 w 3751838"/>
                <a:gd name="connsiteY41" fmla="*/ 1026629 h 1778106"/>
                <a:gd name="connsiteX42" fmla="*/ 2031897 w 3751838"/>
                <a:gd name="connsiteY42" fmla="*/ 1026177 h 1778106"/>
                <a:gd name="connsiteX43" fmla="*/ 2060833 w 3751838"/>
                <a:gd name="connsiteY43" fmla="*/ 1056470 h 1778106"/>
                <a:gd name="connsiteX44" fmla="*/ 2060833 w 3751838"/>
                <a:gd name="connsiteY44" fmla="*/ 1166791 h 1778106"/>
                <a:gd name="connsiteX45" fmla="*/ 2059929 w 3751838"/>
                <a:gd name="connsiteY45" fmla="*/ 1167695 h 1778106"/>
                <a:gd name="connsiteX46" fmla="*/ 2059929 w 3751838"/>
                <a:gd name="connsiteY46" fmla="*/ 1271235 h 1778106"/>
                <a:gd name="connsiteX47" fmla="*/ 2030992 w 3751838"/>
                <a:gd name="connsiteY47" fmla="*/ 1301980 h 1778106"/>
                <a:gd name="connsiteX48" fmla="*/ 1870936 w 3751838"/>
                <a:gd name="connsiteY48" fmla="*/ 1301980 h 1778106"/>
                <a:gd name="connsiteX49" fmla="*/ 1840191 w 3751838"/>
                <a:gd name="connsiteY49" fmla="*/ 1272139 h 1778106"/>
                <a:gd name="connsiteX50" fmla="*/ 1840191 w 3751838"/>
                <a:gd name="connsiteY50" fmla="*/ 1060087 h 1778106"/>
                <a:gd name="connsiteX51" fmla="*/ 1874101 w 3751838"/>
                <a:gd name="connsiteY51" fmla="*/ 1026629 h 1778106"/>
                <a:gd name="connsiteX52" fmla="*/ 2031897 w 3751838"/>
                <a:gd name="connsiteY52" fmla="*/ 1026177 h 1778106"/>
                <a:gd name="connsiteX53" fmla="*/ 2055860 w 3751838"/>
                <a:gd name="connsiteY53" fmla="*/ 998144 h 1778106"/>
                <a:gd name="connsiteX54" fmla="*/ 1823914 w 3751838"/>
                <a:gd name="connsiteY54" fmla="*/ 998596 h 1778106"/>
                <a:gd name="connsiteX55" fmla="*/ 1591065 w 3751838"/>
                <a:gd name="connsiteY55" fmla="*/ 998596 h 1778106"/>
                <a:gd name="connsiteX56" fmla="*/ 1557606 w 3751838"/>
                <a:gd name="connsiteY56" fmla="*/ 1029794 h 1778106"/>
                <a:gd name="connsiteX57" fmla="*/ 1557606 w 3751838"/>
                <a:gd name="connsiteY57" fmla="*/ 1296102 h 1778106"/>
                <a:gd name="connsiteX58" fmla="*/ 1590160 w 3751838"/>
                <a:gd name="connsiteY58" fmla="*/ 1328203 h 1778106"/>
                <a:gd name="connsiteX59" fmla="*/ 2057668 w 3751838"/>
                <a:gd name="connsiteY59" fmla="*/ 1328203 h 1778106"/>
                <a:gd name="connsiteX60" fmla="*/ 2090674 w 3751838"/>
                <a:gd name="connsiteY60" fmla="*/ 1294293 h 1778106"/>
                <a:gd name="connsiteX61" fmla="*/ 2090674 w 3751838"/>
                <a:gd name="connsiteY61" fmla="*/ 1032507 h 1778106"/>
                <a:gd name="connsiteX62" fmla="*/ 2055860 w 3751838"/>
                <a:gd name="connsiteY62" fmla="*/ 998144 h 1778106"/>
                <a:gd name="connsiteX63" fmla="*/ 2555470 w 3751838"/>
                <a:gd name="connsiteY63" fmla="*/ 942984 h 1778106"/>
                <a:gd name="connsiteX64" fmla="*/ 2717786 w 3751838"/>
                <a:gd name="connsiteY64" fmla="*/ 942984 h 1778106"/>
                <a:gd name="connsiteX65" fmla="*/ 2748984 w 3751838"/>
                <a:gd name="connsiteY65" fmla="*/ 974181 h 1778106"/>
                <a:gd name="connsiteX66" fmla="*/ 2749436 w 3751838"/>
                <a:gd name="connsiteY66" fmla="*/ 1082242 h 1778106"/>
                <a:gd name="connsiteX67" fmla="*/ 2749436 w 3751838"/>
                <a:gd name="connsiteY67" fmla="*/ 1185781 h 1778106"/>
                <a:gd name="connsiteX68" fmla="*/ 2718239 w 3751838"/>
                <a:gd name="connsiteY68" fmla="*/ 1217430 h 1778106"/>
                <a:gd name="connsiteX69" fmla="*/ 2553661 w 3751838"/>
                <a:gd name="connsiteY69" fmla="*/ 1217882 h 1778106"/>
                <a:gd name="connsiteX70" fmla="*/ 2526533 w 3751838"/>
                <a:gd name="connsiteY70" fmla="*/ 1190754 h 1778106"/>
                <a:gd name="connsiteX71" fmla="*/ 2526533 w 3751838"/>
                <a:gd name="connsiteY71" fmla="*/ 971921 h 1778106"/>
                <a:gd name="connsiteX72" fmla="*/ 2555470 w 3751838"/>
                <a:gd name="connsiteY72" fmla="*/ 942984 h 1778106"/>
                <a:gd name="connsiteX73" fmla="*/ 1019566 w 3751838"/>
                <a:gd name="connsiteY73" fmla="*/ 942079 h 1778106"/>
                <a:gd name="connsiteX74" fmla="*/ 1175552 w 3751838"/>
                <a:gd name="connsiteY74" fmla="*/ 942079 h 1778106"/>
                <a:gd name="connsiteX75" fmla="*/ 1208106 w 3751838"/>
                <a:gd name="connsiteY75" fmla="*/ 975989 h 1778106"/>
                <a:gd name="connsiteX76" fmla="*/ 1208106 w 3751838"/>
                <a:gd name="connsiteY76" fmla="*/ 1186232 h 1778106"/>
                <a:gd name="connsiteX77" fmla="*/ 1176457 w 3751838"/>
                <a:gd name="connsiteY77" fmla="*/ 1217429 h 1778106"/>
                <a:gd name="connsiteX78" fmla="*/ 1015949 w 3751838"/>
                <a:gd name="connsiteY78" fmla="*/ 1218786 h 1778106"/>
                <a:gd name="connsiteX79" fmla="*/ 987464 w 3751838"/>
                <a:gd name="connsiteY79" fmla="*/ 1189849 h 1778106"/>
                <a:gd name="connsiteX80" fmla="*/ 987916 w 3751838"/>
                <a:gd name="connsiteY80" fmla="*/ 1083597 h 1778106"/>
                <a:gd name="connsiteX81" fmla="*/ 987916 w 3751838"/>
                <a:gd name="connsiteY81" fmla="*/ 975085 h 1778106"/>
                <a:gd name="connsiteX82" fmla="*/ 1019566 w 3751838"/>
                <a:gd name="connsiteY82" fmla="*/ 942079 h 1778106"/>
                <a:gd name="connsiteX83" fmla="*/ 2938428 w 3751838"/>
                <a:gd name="connsiteY83" fmla="*/ 925803 h 1778106"/>
                <a:gd name="connsiteX84" fmla="*/ 3098936 w 3751838"/>
                <a:gd name="connsiteY84" fmla="*/ 927159 h 1778106"/>
                <a:gd name="connsiteX85" fmla="*/ 3131037 w 3751838"/>
                <a:gd name="connsiteY85" fmla="*/ 959261 h 1778106"/>
                <a:gd name="connsiteX86" fmla="*/ 3131037 w 3751838"/>
                <a:gd name="connsiteY86" fmla="*/ 1240941 h 1778106"/>
                <a:gd name="connsiteX87" fmla="*/ 3131037 w 3751838"/>
                <a:gd name="connsiteY87" fmla="*/ 1514483 h 1778106"/>
                <a:gd name="connsiteX88" fmla="*/ 3092154 w 3751838"/>
                <a:gd name="connsiteY88" fmla="*/ 1554271 h 1778106"/>
                <a:gd name="connsiteX89" fmla="*/ 2936167 w 3751838"/>
                <a:gd name="connsiteY89" fmla="*/ 1554271 h 1778106"/>
                <a:gd name="connsiteX90" fmla="*/ 2898640 w 3751838"/>
                <a:gd name="connsiteY90" fmla="*/ 1516744 h 1778106"/>
                <a:gd name="connsiteX91" fmla="*/ 2898640 w 3751838"/>
                <a:gd name="connsiteY91" fmla="*/ 965591 h 1778106"/>
                <a:gd name="connsiteX92" fmla="*/ 2938428 w 3751838"/>
                <a:gd name="connsiteY92" fmla="*/ 925803 h 1778106"/>
                <a:gd name="connsiteX93" fmla="*/ 617617 w 3751838"/>
                <a:gd name="connsiteY93" fmla="*/ 925802 h 1778106"/>
                <a:gd name="connsiteX94" fmla="*/ 771343 w 3751838"/>
                <a:gd name="connsiteY94" fmla="*/ 925802 h 1778106"/>
                <a:gd name="connsiteX95" fmla="*/ 808870 w 3751838"/>
                <a:gd name="connsiteY95" fmla="*/ 962877 h 1778106"/>
                <a:gd name="connsiteX96" fmla="*/ 808870 w 3751838"/>
                <a:gd name="connsiteY96" fmla="*/ 1518552 h 1778106"/>
                <a:gd name="connsiteX97" fmla="*/ 773152 w 3751838"/>
                <a:gd name="connsiteY97" fmla="*/ 1555175 h 1778106"/>
                <a:gd name="connsiteX98" fmla="*/ 614904 w 3751838"/>
                <a:gd name="connsiteY98" fmla="*/ 1555175 h 1778106"/>
                <a:gd name="connsiteX99" fmla="*/ 577377 w 3751838"/>
                <a:gd name="connsiteY99" fmla="*/ 1517648 h 1778106"/>
                <a:gd name="connsiteX100" fmla="*/ 577377 w 3751838"/>
                <a:gd name="connsiteY100" fmla="*/ 1239584 h 1778106"/>
                <a:gd name="connsiteX101" fmla="*/ 577377 w 3751838"/>
                <a:gd name="connsiteY101" fmla="*/ 966494 h 1778106"/>
                <a:gd name="connsiteX102" fmla="*/ 617617 w 3751838"/>
                <a:gd name="connsiteY102" fmla="*/ 925802 h 1778106"/>
                <a:gd name="connsiteX103" fmla="*/ 2531054 w 3751838"/>
                <a:gd name="connsiteY103" fmla="*/ 916308 h 1778106"/>
                <a:gd name="connsiteX104" fmla="*/ 2498500 w 3751838"/>
                <a:gd name="connsiteY104" fmla="*/ 950218 h 1778106"/>
                <a:gd name="connsiteX105" fmla="*/ 2498048 w 3751838"/>
                <a:gd name="connsiteY105" fmla="*/ 1080885 h 1778106"/>
                <a:gd name="connsiteX106" fmla="*/ 2498048 w 3751838"/>
                <a:gd name="connsiteY106" fmla="*/ 1216526 h 1778106"/>
                <a:gd name="connsiteX107" fmla="*/ 2525628 w 3751838"/>
                <a:gd name="connsiteY107" fmla="*/ 1246367 h 1778106"/>
                <a:gd name="connsiteX108" fmla="*/ 2748983 w 3751838"/>
                <a:gd name="connsiteY108" fmla="*/ 1246367 h 1778106"/>
                <a:gd name="connsiteX109" fmla="*/ 2778824 w 3751838"/>
                <a:gd name="connsiteY109" fmla="*/ 1215621 h 1778106"/>
                <a:gd name="connsiteX110" fmla="*/ 2778824 w 3751838"/>
                <a:gd name="connsiteY110" fmla="*/ 947053 h 1778106"/>
                <a:gd name="connsiteX111" fmla="*/ 2747627 w 3751838"/>
                <a:gd name="connsiteY111" fmla="*/ 916760 h 1778106"/>
                <a:gd name="connsiteX112" fmla="*/ 2531054 w 3751838"/>
                <a:gd name="connsiteY112" fmla="*/ 916308 h 1778106"/>
                <a:gd name="connsiteX113" fmla="*/ 996054 w 3751838"/>
                <a:gd name="connsiteY113" fmla="*/ 914047 h 1778106"/>
                <a:gd name="connsiteX114" fmla="*/ 959884 w 3751838"/>
                <a:gd name="connsiteY114" fmla="*/ 951574 h 1778106"/>
                <a:gd name="connsiteX115" fmla="*/ 959431 w 3751838"/>
                <a:gd name="connsiteY115" fmla="*/ 1207031 h 1778106"/>
                <a:gd name="connsiteX116" fmla="*/ 998767 w 3751838"/>
                <a:gd name="connsiteY116" fmla="*/ 1245462 h 1778106"/>
                <a:gd name="connsiteX117" fmla="*/ 1199967 w 3751838"/>
                <a:gd name="connsiteY117" fmla="*/ 1245462 h 1778106"/>
                <a:gd name="connsiteX118" fmla="*/ 1241564 w 3751838"/>
                <a:gd name="connsiteY118" fmla="*/ 1204318 h 1778106"/>
                <a:gd name="connsiteX119" fmla="*/ 1241112 w 3751838"/>
                <a:gd name="connsiteY119" fmla="*/ 1077720 h 1778106"/>
                <a:gd name="connsiteX120" fmla="*/ 1241112 w 3751838"/>
                <a:gd name="connsiteY120" fmla="*/ 951122 h 1778106"/>
                <a:gd name="connsiteX121" fmla="*/ 1204037 w 3751838"/>
                <a:gd name="connsiteY121" fmla="*/ 914047 h 1778106"/>
                <a:gd name="connsiteX122" fmla="*/ 996054 w 3751838"/>
                <a:gd name="connsiteY122" fmla="*/ 914047 h 1778106"/>
                <a:gd name="connsiteX123" fmla="*/ 736472 w 3751838"/>
                <a:gd name="connsiteY123" fmla="*/ 239517 h 1778106"/>
                <a:gd name="connsiteX124" fmla="*/ 771343 w 3751838"/>
                <a:gd name="connsiteY124" fmla="*/ 262520 h 1778106"/>
                <a:gd name="connsiteX125" fmla="*/ 1316166 w 3751838"/>
                <a:gd name="connsiteY125" fmla="*/ 797848 h 1778106"/>
                <a:gd name="connsiteX126" fmla="*/ 1363641 w 3751838"/>
                <a:gd name="connsiteY126" fmla="*/ 857078 h 1778106"/>
                <a:gd name="connsiteX127" fmla="*/ 1363641 w 3751838"/>
                <a:gd name="connsiteY127" fmla="*/ 1214265 h 1778106"/>
                <a:gd name="connsiteX128" fmla="*/ 1365449 w 3751838"/>
                <a:gd name="connsiteY128" fmla="*/ 1214717 h 1778106"/>
                <a:gd name="connsiteX129" fmla="*/ 1365449 w 3751838"/>
                <a:gd name="connsiteY129" fmla="*/ 1565122 h 1778106"/>
                <a:gd name="connsiteX130" fmla="*/ 1322496 w 3751838"/>
                <a:gd name="connsiteY130" fmla="*/ 1607622 h 1778106"/>
                <a:gd name="connsiteX131" fmla="*/ 881664 w 3751838"/>
                <a:gd name="connsiteY131" fmla="*/ 1606718 h 1778106"/>
                <a:gd name="connsiteX132" fmla="*/ 848658 w 3751838"/>
                <a:gd name="connsiteY132" fmla="*/ 1575069 h 1778106"/>
                <a:gd name="connsiteX133" fmla="*/ 825599 w 3751838"/>
                <a:gd name="connsiteY133" fmla="*/ 1481477 h 1778106"/>
                <a:gd name="connsiteX134" fmla="*/ 825599 w 3751838"/>
                <a:gd name="connsiteY134" fmla="*/ 944792 h 1778106"/>
                <a:gd name="connsiteX135" fmla="*/ 788072 w 3751838"/>
                <a:gd name="connsiteY135" fmla="*/ 907265 h 1778106"/>
                <a:gd name="connsiteX136" fmla="*/ 595915 w 3751838"/>
                <a:gd name="connsiteY136" fmla="*/ 905456 h 1778106"/>
                <a:gd name="connsiteX137" fmla="*/ 555222 w 3751838"/>
                <a:gd name="connsiteY137" fmla="*/ 946148 h 1778106"/>
                <a:gd name="connsiteX138" fmla="*/ 556127 w 3751838"/>
                <a:gd name="connsiteY138" fmla="*/ 1466104 h 1778106"/>
                <a:gd name="connsiteX139" fmla="*/ 538945 w 3751838"/>
                <a:gd name="connsiteY139" fmla="*/ 1566930 h 1778106"/>
                <a:gd name="connsiteX140" fmla="*/ 527190 w 3751838"/>
                <a:gd name="connsiteY140" fmla="*/ 1601293 h 1778106"/>
                <a:gd name="connsiteX141" fmla="*/ 483333 w 3751838"/>
                <a:gd name="connsiteY141" fmla="*/ 1605362 h 1778106"/>
                <a:gd name="connsiteX142" fmla="*/ 137449 w 3751838"/>
                <a:gd name="connsiteY142" fmla="*/ 1604910 h 1778106"/>
                <a:gd name="connsiteX143" fmla="*/ 108513 w 3751838"/>
                <a:gd name="connsiteY143" fmla="*/ 1592250 h 1778106"/>
                <a:gd name="connsiteX144" fmla="*/ 116651 w 3751838"/>
                <a:gd name="connsiteY144" fmla="*/ 1549749 h 1778106"/>
                <a:gd name="connsiteX145" fmla="*/ 135641 w 3751838"/>
                <a:gd name="connsiteY145" fmla="*/ 1504536 h 1778106"/>
                <a:gd name="connsiteX146" fmla="*/ 134736 w 3751838"/>
                <a:gd name="connsiteY146" fmla="*/ 867025 h 1778106"/>
                <a:gd name="connsiteX147" fmla="*/ 170003 w 3751838"/>
                <a:gd name="connsiteY147" fmla="*/ 782928 h 1778106"/>
                <a:gd name="connsiteX148" fmla="*/ 701262 w 3751838"/>
                <a:gd name="connsiteY148" fmla="*/ 262972 h 1778106"/>
                <a:gd name="connsiteX149" fmla="*/ 736472 w 3751838"/>
                <a:gd name="connsiteY149" fmla="*/ 239517 h 1778106"/>
                <a:gd name="connsiteX150" fmla="*/ 2967816 w 3751838"/>
                <a:gd name="connsiteY150" fmla="*/ 207982 h 1778106"/>
                <a:gd name="connsiteX151" fmla="*/ 2999466 w 3751838"/>
                <a:gd name="connsiteY151" fmla="*/ 227706 h 1778106"/>
                <a:gd name="connsiteX152" fmla="*/ 3565088 w 3751838"/>
                <a:gd name="connsiteY152" fmla="*/ 784284 h 1778106"/>
                <a:gd name="connsiteX153" fmla="*/ 3570513 w 3751838"/>
                <a:gd name="connsiteY153" fmla="*/ 1495945 h 1778106"/>
                <a:gd name="connsiteX154" fmla="*/ 3592668 w 3751838"/>
                <a:gd name="connsiteY154" fmla="*/ 1556079 h 1778106"/>
                <a:gd name="connsiteX155" fmla="*/ 3596737 w 3751838"/>
                <a:gd name="connsiteY155" fmla="*/ 1594963 h 1778106"/>
                <a:gd name="connsiteX156" fmla="*/ 3571418 w 3751838"/>
                <a:gd name="connsiteY156" fmla="*/ 1606266 h 1778106"/>
                <a:gd name="connsiteX157" fmla="*/ 3216491 w 3751838"/>
                <a:gd name="connsiteY157" fmla="*/ 1608075 h 1778106"/>
                <a:gd name="connsiteX158" fmla="*/ 3169017 w 3751838"/>
                <a:gd name="connsiteY158" fmla="*/ 1575973 h 1778106"/>
                <a:gd name="connsiteX159" fmla="*/ 3151384 w 3751838"/>
                <a:gd name="connsiteY159" fmla="*/ 1472434 h 1778106"/>
                <a:gd name="connsiteX160" fmla="*/ 3151836 w 3751838"/>
                <a:gd name="connsiteY160" fmla="*/ 950218 h 1778106"/>
                <a:gd name="connsiteX161" fmla="*/ 3109787 w 3751838"/>
                <a:gd name="connsiteY161" fmla="*/ 908169 h 1778106"/>
                <a:gd name="connsiteX162" fmla="*/ 2910848 w 3751838"/>
                <a:gd name="connsiteY162" fmla="*/ 908169 h 1778106"/>
                <a:gd name="connsiteX163" fmla="*/ 2879650 w 3751838"/>
                <a:gd name="connsiteY163" fmla="*/ 937558 h 1778106"/>
                <a:gd name="connsiteX164" fmla="*/ 2881459 w 3751838"/>
                <a:gd name="connsiteY164" fmla="*/ 1376129 h 1778106"/>
                <a:gd name="connsiteX165" fmla="*/ 2879198 w 3751838"/>
                <a:gd name="connsiteY165" fmla="*/ 1525334 h 1778106"/>
                <a:gd name="connsiteX166" fmla="*/ 2871060 w 3751838"/>
                <a:gd name="connsiteY166" fmla="*/ 1555627 h 1778106"/>
                <a:gd name="connsiteX167" fmla="*/ 2851618 w 3751838"/>
                <a:gd name="connsiteY167" fmla="*/ 1604458 h 1778106"/>
                <a:gd name="connsiteX168" fmla="*/ 2830820 w 3751838"/>
                <a:gd name="connsiteY168" fmla="*/ 1606266 h 1778106"/>
                <a:gd name="connsiteX169" fmla="*/ 2367381 w 3751838"/>
                <a:gd name="connsiteY169" fmla="*/ 1606719 h 1778106"/>
                <a:gd name="connsiteX170" fmla="*/ 2337088 w 3751838"/>
                <a:gd name="connsiteY170" fmla="*/ 1583660 h 1778106"/>
                <a:gd name="connsiteX171" fmla="*/ 2319907 w 3751838"/>
                <a:gd name="connsiteY171" fmla="*/ 1567383 h 1778106"/>
                <a:gd name="connsiteX172" fmla="*/ 2286449 w 3751838"/>
                <a:gd name="connsiteY172" fmla="*/ 1566026 h 1778106"/>
                <a:gd name="connsiteX173" fmla="*/ 1440956 w 3751838"/>
                <a:gd name="connsiteY173" fmla="*/ 1566026 h 1778106"/>
                <a:gd name="connsiteX174" fmla="*/ 1413827 w 3751838"/>
                <a:gd name="connsiteY174" fmla="*/ 1565574 h 1778106"/>
                <a:gd name="connsiteX175" fmla="*/ 1392577 w 3751838"/>
                <a:gd name="connsiteY175" fmla="*/ 1544776 h 1778106"/>
                <a:gd name="connsiteX176" fmla="*/ 1392125 w 3751838"/>
                <a:gd name="connsiteY176" fmla="*/ 1524430 h 1778106"/>
                <a:gd name="connsiteX177" fmla="*/ 1392125 w 3751838"/>
                <a:gd name="connsiteY177" fmla="*/ 859791 h 1778106"/>
                <a:gd name="connsiteX178" fmla="*/ 1436886 w 3751838"/>
                <a:gd name="connsiteY178" fmla="*/ 815934 h 1778106"/>
                <a:gd name="connsiteX179" fmla="*/ 2350200 w 3751838"/>
                <a:gd name="connsiteY179" fmla="*/ 815934 h 1778106"/>
                <a:gd name="connsiteX180" fmla="*/ 2375067 w 3751838"/>
                <a:gd name="connsiteY180" fmla="*/ 815482 h 1778106"/>
                <a:gd name="connsiteX181" fmla="*/ 2396770 w 3751838"/>
                <a:gd name="connsiteY181" fmla="*/ 795135 h 1778106"/>
                <a:gd name="connsiteX182" fmla="*/ 2435653 w 3751838"/>
                <a:gd name="connsiteY182" fmla="*/ 722342 h 1778106"/>
                <a:gd name="connsiteX183" fmla="*/ 2936167 w 3751838"/>
                <a:gd name="connsiteY183" fmla="*/ 228610 h 1778106"/>
                <a:gd name="connsiteX184" fmla="*/ 2967816 w 3751838"/>
                <a:gd name="connsiteY184" fmla="*/ 207982 h 1778106"/>
                <a:gd name="connsiteX185" fmla="*/ 2970078 w 3751838"/>
                <a:gd name="connsiteY185" fmla="*/ 0 h 1778106"/>
                <a:gd name="connsiteX186" fmla="*/ 2999014 w 3751838"/>
                <a:gd name="connsiteY186" fmla="*/ 20176 h 1778106"/>
                <a:gd name="connsiteX187" fmla="*/ 3701180 w 3751838"/>
                <a:gd name="connsiteY187" fmla="*/ 733193 h 1778106"/>
                <a:gd name="connsiteX188" fmla="*/ 3666818 w 3751838"/>
                <a:gd name="connsiteY188" fmla="*/ 739071 h 1778106"/>
                <a:gd name="connsiteX189" fmla="*/ 3588146 w 3751838"/>
                <a:gd name="connsiteY189" fmla="*/ 738619 h 1778106"/>
                <a:gd name="connsiteX190" fmla="*/ 3561470 w 3751838"/>
                <a:gd name="connsiteY190" fmla="*/ 724603 h 1778106"/>
                <a:gd name="connsiteX191" fmla="*/ 3002179 w 3751838"/>
                <a:gd name="connsiteY191" fmla="*/ 174354 h 1778106"/>
                <a:gd name="connsiteX192" fmla="*/ 2986806 w 3751838"/>
                <a:gd name="connsiteY192" fmla="*/ 161242 h 1778106"/>
                <a:gd name="connsiteX193" fmla="*/ 2953800 w 3751838"/>
                <a:gd name="connsiteY193" fmla="*/ 161694 h 1778106"/>
                <a:gd name="connsiteX194" fmla="*/ 2935263 w 3751838"/>
                <a:gd name="connsiteY194" fmla="*/ 177971 h 1778106"/>
                <a:gd name="connsiteX195" fmla="*/ 2431132 w 3751838"/>
                <a:gd name="connsiteY195" fmla="*/ 673512 h 1778106"/>
                <a:gd name="connsiteX196" fmla="*/ 2308151 w 3751838"/>
                <a:gd name="connsiteY196" fmla="*/ 725055 h 1778106"/>
                <a:gd name="connsiteX197" fmla="*/ 1344651 w 3751838"/>
                <a:gd name="connsiteY197" fmla="*/ 726864 h 1778106"/>
                <a:gd name="connsiteX198" fmla="*/ 1266883 w 3751838"/>
                <a:gd name="connsiteY198" fmla="*/ 693858 h 1778106"/>
                <a:gd name="connsiteX199" fmla="*/ 763205 w 3751838"/>
                <a:gd name="connsiteY199" fmla="*/ 196961 h 1778106"/>
                <a:gd name="connsiteX200" fmla="*/ 715730 w 3751838"/>
                <a:gd name="connsiteY200" fmla="*/ 197865 h 1778106"/>
                <a:gd name="connsiteX201" fmla="*/ 170003 w 3751838"/>
                <a:gd name="connsiteY201" fmla="*/ 735906 h 1778106"/>
                <a:gd name="connsiteX202" fmla="*/ 103991 w 3751838"/>
                <a:gd name="connsiteY202" fmla="*/ 772077 h 1778106"/>
                <a:gd name="connsiteX203" fmla="*/ 0 w 3751838"/>
                <a:gd name="connsiteY203" fmla="*/ 772077 h 1778106"/>
                <a:gd name="connsiteX204" fmla="*/ 710757 w 3751838"/>
                <a:gd name="connsiteY204" fmla="*/ 53182 h 1778106"/>
                <a:gd name="connsiteX205" fmla="*/ 768178 w 3751838"/>
                <a:gd name="connsiteY205" fmla="*/ 54538 h 1778106"/>
                <a:gd name="connsiteX206" fmla="*/ 1049406 w 3751838"/>
                <a:gd name="connsiteY206" fmla="*/ 334410 h 1778106"/>
                <a:gd name="connsiteX207" fmla="*/ 1057093 w 3751838"/>
                <a:gd name="connsiteY207" fmla="*/ 329889 h 1778106"/>
                <a:gd name="connsiteX208" fmla="*/ 1038103 w 3751838"/>
                <a:gd name="connsiteY208" fmla="*/ 291005 h 1778106"/>
                <a:gd name="connsiteX209" fmla="*/ 1030417 w 3751838"/>
                <a:gd name="connsiteY209" fmla="*/ 196961 h 1778106"/>
                <a:gd name="connsiteX210" fmla="*/ 1055736 w 3751838"/>
                <a:gd name="connsiteY210" fmla="*/ 185657 h 1778106"/>
                <a:gd name="connsiteX211" fmla="*/ 1180073 w 3751838"/>
                <a:gd name="connsiteY211" fmla="*/ 185657 h 1778106"/>
                <a:gd name="connsiteX212" fmla="*/ 1214436 w 3751838"/>
                <a:gd name="connsiteY212" fmla="*/ 217307 h 1778106"/>
                <a:gd name="connsiteX213" fmla="*/ 1190925 w 3751838"/>
                <a:gd name="connsiteY213" fmla="*/ 301404 h 1778106"/>
                <a:gd name="connsiteX214" fmla="*/ 1195446 w 3751838"/>
                <a:gd name="connsiteY214" fmla="*/ 409464 h 1778106"/>
                <a:gd name="connsiteX215" fmla="*/ 1213531 w 3751838"/>
                <a:gd name="connsiteY215" fmla="*/ 417151 h 1778106"/>
                <a:gd name="connsiteX216" fmla="*/ 2499404 w 3751838"/>
                <a:gd name="connsiteY216" fmla="*/ 419864 h 1778106"/>
                <a:gd name="connsiteX217" fmla="*/ 2526985 w 3751838"/>
                <a:gd name="connsiteY217" fmla="*/ 392735 h 1778106"/>
                <a:gd name="connsiteX218" fmla="*/ 2526532 w 3751838"/>
                <a:gd name="connsiteY218" fmla="*/ 293266 h 1778106"/>
                <a:gd name="connsiteX219" fmla="*/ 2512064 w 3751838"/>
                <a:gd name="connsiteY219" fmla="*/ 259356 h 1778106"/>
                <a:gd name="connsiteX220" fmla="*/ 2503022 w 3751838"/>
                <a:gd name="connsiteY220" fmla="*/ 168928 h 1778106"/>
                <a:gd name="connsiteX221" fmla="*/ 2533767 w 3751838"/>
                <a:gd name="connsiteY221" fmla="*/ 154008 h 1778106"/>
                <a:gd name="connsiteX222" fmla="*/ 2655843 w 3751838"/>
                <a:gd name="connsiteY222" fmla="*/ 154460 h 1778106"/>
                <a:gd name="connsiteX223" fmla="*/ 2682519 w 3751838"/>
                <a:gd name="connsiteY223" fmla="*/ 167572 h 1778106"/>
                <a:gd name="connsiteX224" fmla="*/ 2668955 w 3751838"/>
                <a:gd name="connsiteY224" fmla="*/ 263425 h 1778106"/>
                <a:gd name="connsiteX225" fmla="*/ 2660817 w 3751838"/>
                <a:gd name="connsiteY225" fmla="*/ 298691 h 1778106"/>
                <a:gd name="connsiteX226" fmla="*/ 2941141 w 3751838"/>
                <a:gd name="connsiteY226" fmla="*/ 20176 h 1778106"/>
                <a:gd name="connsiteX227" fmla="*/ 2970078 w 3751838"/>
                <a:gd name="connsiteY227" fmla="*/ 0 h 17781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</a:cxnLst>
              <a:rect l="l" t="t" r="r" b="b"/>
              <a:pathLst>
                <a:path w="3751838" h="1778106">
                  <a:moveTo>
                    <a:pt x="65108" y="1667305"/>
                  </a:moveTo>
                  <a:cubicBezTo>
                    <a:pt x="274899" y="1667305"/>
                    <a:pt x="484237" y="1667305"/>
                    <a:pt x="693576" y="1667305"/>
                  </a:cubicBezTo>
                  <a:cubicBezTo>
                    <a:pt x="908341" y="1667305"/>
                    <a:pt x="1122653" y="1667305"/>
                    <a:pt x="1337417" y="1667305"/>
                  </a:cubicBezTo>
                  <a:cubicBezTo>
                    <a:pt x="1379466" y="1667305"/>
                    <a:pt x="1381274" y="1669565"/>
                    <a:pt x="1381726" y="1712066"/>
                  </a:cubicBezTo>
                  <a:cubicBezTo>
                    <a:pt x="1382178" y="1788025"/>
                    <a:pt x="1383083" y="1777626"/>
                    <a:pt x="1315714" y="1777626"/>
                  </a:cubicBezTo>
                  <a:cubicBezTo>
                    <a:pt x="894776" y="1777626"/>
                    <a:pt x="473838" y="1777626"/>
                    <a:pt x="52900" y="1777174"/>
                  </a:cubicBezTo>
                  <a:cubicBezTo>
                    <a:pt x="4070" y="1777174"/>
                    <a:pt x="4070" y="1777174"/>
                    <a:pt x="4070" y="1728795"/>
                  </a:cubicBezTo>
                  <a:cubicBezTo>
                    <a:pt x="4522" y="1661427"/>
                    <a:pt x="-5877" y="1667305"/>
                    <a:pt x="65108" y="1667305"/>
                  </a:cubicBezTo>
                  <a:close/>
                  <a:moveTo>
                    <a:pt x="2406717" y="1665949"/>
                  </a:moveTo>
                  <a:cubicBezTo>
                    <a:pt x="2493527" y="1666853"/>
                    <a:pt x="2579885" y="1666401"/>
                    <a:pt x="2666694" y="1666401"/>
                  </a:cubicBezTo>
                  <a:cubicBezTo>
                    <a:pt x="2799622" y="1666401"/>
                    <a:pt x="2932098" y="1666401"/>
                    <a:pt x="3064574" y="1666401"/>
                  </a:cubicBezTo>
                  <a:cubicBezTo>
                    <a:pt x="3277077" y="1666401"/>
                    <a:pt x="3489129" y="1666401"/>
                    <a:pt x="3701632" y="1666401"/>
                  </a:cubicBezTo>
                  <a:cubicBezTo>
                    <a:pt x="3711579" y="1666401"/>
                    <a:pt x="3721074" y="1666853"/>
                    <a:pt x="3731021" y="1666853"/>
                  </a:cubicBezTo>
                  <a:cubicBezTo>
                    <a:pt x="3745037" y="1666853"/>
                    <a:pt x="3752271" y="1673635"/>
                    <a:pt x="3751819" y="1687651"/>
                  </a:cubicBezTo>
                  <a:cubicBezTo>
                    <a:pt x="3751819" y="1707093"/>
                    <a:pt x="3751819" y="1726987"/>
                    <a:pt x="3750915" y="1746429"/>
                  </a:cubicBezTo>
                  <a:cubicBezTo>
                    <a:pt x="3750011" y="1765418"/>
                    <a:pt x="3739160" y="1774913"/>
                    <a:pt x="3720622" y="1775818"/>
                  </a:cubicBezTo>
                  <a:cubicBezTo>
                    <a:pt x="3709319" y="1776270"/>
                    <a:pt x="3698015" y="1776722"/>
                    <a:pt x="3686712" y="1776722"/>
                  </a:cubicBezTo>
                  <a:cubicBezTo>
                    <a:pt x="3264870" y="1776722"/>
                    <a:pt x="2843027" y="1776722"/>
                    <a:pt x="2421637" y="1776722"/>
                  </a:cubicBezTo>
                  <a:cubicBezTo>
                    <a:pt x="2413951" y="1776722"/>
                    <a:pt x="2406717" y="1776270"/>
                    <a:pt x="2399031" y="1776270"/>
                  </a:cubicBezTo>
                  <a:cubicBezTo>
                    <a:pt x="2382753" y="1776270"/>
                    <a:pt x="2375971" y="1768131"/>
                    <a:pt x="2375971" y="1752307"/>
                  </a:cubicBezTo>
                  <a:cubicBezTo>
                    <a:pt x="2375971" y="1733317"/>
                    <a:pt x="2376424" y="1714779"/>
                    <a:pt x="2375519" y="1695790"/>
                  </a:cubicBezTo>
                  <a:cubicBezTo>
                    <a:pt x="2374615" y="1673183"/>
                    <a:pt x="2384562" y="1665497"/>
                    <a:pt x="2406717" y="1665949"/>
                  </a:cubicBezTo>
                  <a:close/>
                  <a:moveTo>
                    <a:pt x="1544495" y="1665496"/>
                  </a:moveTo>
                  <a:cubicBezTo>
                    <a:pt x="1655268" y="1666853"/>
                    <a:pt x="1766041" y="1665948"/>
                    <a:pt x="1876362" y="1666400"/>
                  </a:cubicBezTo>
                  <a:cubicBezTo>
                    <a:pt x="1993917" y="1666400"/>
                    <a:pt x="2111020" y="1666400"/>
                    <a:pt x="2228575" y="1666400"/>
                  </a:cubicBezTo>
                  <a:cubicBezTo>
                    <a:pt x="2265651" y="1666400"/>
                    <a:pt x="2267911" y="1669113"/>
                    <a:pt x="2268363" y="1706188"/>
                  </a:cubicBezTo>
                  <a:cubicBezTo>
                    <a:pt x="2268363" y="1718848"/>
                    <a:pt x="2268363" y="1731960"/>
                    <a:pt x="2268363" y="1744620"/>
                  </a:cubicBezTo>
                  <a:cubicBezTo>
                    <a:pt x="2267911" y="1771748"/>
                    <a:pt x="2263842" y="1776269"/>
                    <a:pt x="2237166" y="1776721"/>
                  </a:cubicBezTo>
                  <a:cubicBezTo>
                    <a:pt x="2219985" y="1777174"/>
                    <a:pt x="2202352" y="1776721"/>
                    <a:pt x="2185170" y="1776721"/>
                  </a:cubicBezTo>
                  <a:cubicBezTo>
                    <a:pt x="1968598" y="1776721"/>
                    <a:pt x="1751573" y="1777174"/>
                    <a:pt x="1535000" y="1777174"/>
                  </a:cubicBezTo>
                  <a:cubicBezTo>
                    <a:pt x="1489334" y="1777174"/>
                    <a:pt x="1483004" y="1770844"/>
                    <a:pt x="1483004" y="1725178"/>
                  </a:cubicBezTo>
                  <a:cubicBezTo>
                    <a:pt x="1483004" y="1663688"/>
                    <a:pt x="1483004" y="1665044"/>
                    <a:pt x="1544495" y="1665496"/>
                  </a:cubicBezTo>
                  <a:close/>
                  <a:moveTo>
                    <a:pt x="1621357" y="1026629"/>
                  </a:moveTo>
                  <a:cubicBezTo>
                    <a:pt x="1674709" y="1026629"/>
                    <a:pt x="1728061" y="1027081"/>
                    <a:pt x="1781413" y="1026629"/>
                  </a:cubicBezTo>
                  <a:cubicBezTo>
                    <a:pt x="1801307" y="1026629"/>
                    <a:pt x="1810350" y="1035220"/>
                    <a:pt x="1810350" y="1055113"/>
                  </a:cubicBezTo>
                  <a:cubicBezTo>
                    <a:pt x="1809446" y="1091736"/>
                    <a:pt x="1809898" y="1128812"/>
                    <a:pt x="1809898" y="1165434"/>
                  </a:cubicBezTo>
                  <a:cubicBezTo>
                    <a:pt x="1809898" y="1201605"/>
                    <a:pt x="1809446" y="1237776"/>
                    <a:pt x="1809898" y="1273495"/>
                  </a:cubicBezTo>
                  <a:cubicBezTo>
                    <a:pt x="1810350" y="1293389"/>
                    <a:pt x="1802212" y="1302432"/>
                    <a:pt x="1781865" y="1301979"/>
                  </a:cubicBezTo>
                  <a:cubicBezTo>
                    <a:pt x="1727609" y="1301527"/>
                    <a:pt x="1673805" y="1301527"/>
                    <a:pt x="1619549" y="1301979"/>
                  </a:cubicBezTo>
                  <a:cubicBezTo>
                    <a:pt x="1599655" y="1301979"/>
                    <a:pt x="1590612" y="1292937"/>
                    <a:pt x="1590612" y="1273495"/>
                  </a:cubicBezTo>
                  <a:cubicBezTo>
                    <a:pt x="1591064" y="1201153"/>
                    <a:pt x="1591064" y="1129264"/>
                    <a:pt x="1591064" y="1056922"/>
                  </a:cubicBezTo>
                  <a:cubicBezTo>
                    <a:pt x="1591064" y="1036124"/>
                    <a:pt x="1600559" y="1026629"/>
                    <a:pt x="1621357" y="1026629"/>
                  </a:cubicBezTo>
                  <a:close/>
                  <a:moveTo>
                    <a:pt x="2031897" y="1026177"/>
                  </a:moveTo>
                  <a:cubicBezTo>
                    <a:pt x="2053599" y="1025725"/>
                    <a:pt x="2061285" y="1036124"/>
                    <a:pt x="2060833" y="1056470"/>
                  </a:cubicBezTo>
                  <a:cubicBezTo>
                    <a:pt x="2060381" y="1093093"/>
                    <a:pt x="2060833" y="1130168"/>
                    <a:pt x="2060833" y="1166791"/>
                  </a:cubicBezTo>
                  <a:cubicBezTo>
                    <a:pt x="2060381" y="1167695"/>
                    <a:pt x="2059929" y="1167695"/>
                    <a:pt x="2059929" y="1167695"/>
                  </a:cubicBezTo>
                  <a:cubicBezTo>
                    <a:pt x="2059929" y="1202058"/>
                    <a:pt x="2059929" y="1236872"/>
                    <a:pt x="2059929" y="1271235"/>
                  </a:cubicBezTo>
                  <a:cubicBezTo>
                    <a:pt x="2059929" y="1297458"/>
                    <a:pt x="2056312" y="1301980"/>
                    <a:pt x="2030992" y="1301980"/>
                  </a:cubicBezTo>
                  <a:cubicBezTo>
                    <a:pt x="1977640" y="1301980"/>
                    <a:pt x="1924288" y="1301980"/>
                    <a:pt x="1870936" y="1301980"/>
                  </a:cubicBezTo>
                  <a:cubicBezTo>
                    <a:pt x="1845165" y="1301980"/>
                    <a:pt x="1840191" y="1297458"/>
                    <a:pt x="1840191" y="1272139"/>
                  </a:cubicBezTo>
                  <a:cubicBezTo>
                    <a:pt x="1840191" y="1201606"/>
                    <a:pt x="1840191" y="1130620"/>
                    <a:pt x="1840191" y="1060087"/>
                  </a:cubicBezTo>
                  <a:cubicBezTo>
                    <a:pt x="1840191" y="1033863"/>
                    <a:pt x="1847425" y="1026629"/>
                    <a:pt x="1874101" y="1026629"/>
                  </a:cubicBezTo>
                  <a:cubicBezTo>
                    <a:pt x="1926549" y="1026177"/>
                    <a:pt x="1979449" y="1027081"/>
                    <a:pt x="2031897" y="1026177"/>
                  </a:cubicBezTo>
                  <a:close/>
                  <a:moveTo>
                    <a:pt x="2055860" y="998144"/>
                  </a:moveTo>
                  <a:cubicBezTo>
                    <a:pt x="1978997" y="998596"/>
                    <a:pt x="1901229" y="998596"/>
                    <a:pt x="1823914" y="998596"/>
                  </a:cubicBezTo>
                  <a:cubicBezTo>
                    <a:pt x="1746147" y="998596"/>
                    <a:pt x="1668832" y="998596"/>
                    <a:pt x="1591065" y="998596"/>
                  </a:cubicBezTo>
                  <a:cubicBezTo>
                    <a:pt x="1564388" y="998596"/>
                    <a:pt x="1558059" y="1004926"/>
                    <a:pt x="1557606" y="1029794"/>
                  </a:cubicBezTo>
                  <a:cubicBezTo>
                    <a:pt x="1557154" y="1118412"/>
                    <a:pt x="1557154" y="1207483"/>
                    <a:pt x="1557606" y="1296102"/>
                  </a:cubicBezTo>
                  <a:cubicBezTo>
                    <a:pt x="1557606" y="1321873"/>
                    <a:pt x="1564388" y="1328203"/>
                    <a:pt x="1590160" y="1328203"/>
                  </a:cubicBezTo>
                  <a:cubicBezTo>
                    <a:pt x="1746147" y="1328203"/>
                    <a:pt x="1901682" y="1328203"/>
                    <a:pt x="2057668" y="1328203"/>
                  </a:cubicBezTo>
                  <a:cubicBezTo>
                    <a:pt x="2084344" y="1328203"/>
                    <a:pt x="2090674" y="1321873"/>
                    <a:pt x="2090674" y="1294293"/>
                  </a:cubicBezTo>
                  <a:cubicBezTo>
                    <a:pt x="2090674" y="1207031"/>
                    <a:pt x="2091126" y="1119769"/>
                    <a:pt x="2090674" y="1032507"/>
                  </a:cubicBezTo>
                  <a:cubicBezTo>
                    <a:pt x="2090674" y="1004022"/>
                    <a:pt x="2084796" y="998596"/>
                    <a:pt x="2055860" y="998144"/>
                  </a:cubicBezTo>
                  <a:close/>
                  <a:moveTo>
                    <a:pt x="2555470" y="942984"/>
                  </a:moveTo>
                  <a:cubicBezTo>
                    <a:pt x="2609726" y="942984"/>
                    <a:pt x="2663530" y="942984"/>
                    <a:pt x="2717786" y="942984"/>
                  </a:cubicBezTo>
                  <a:cubicBezTo>
                    <a:pt x="2739037" y="942984"/>
                    <a:pt x="2749436" y="952027"/>
                    <a:pt x="2748984" y="974181"/>
                  </a:cubicBezTo>
                  <a:cubicBezTo>
                    <a:pt x="2748984" y="1009900"/>
                    <a:pt x="2749436" y="1046071"/>
                    <a:pt x="2749436" y="1082242"/>
                  </a:cubicBezTo>
                  <a:cubicBezTo>
                    <a:pt x="2749436" y="1116604"/>
                    <a:pt x="2749888" y="1151418"/>
                    <a:pt x="2749436" y="1185781"/>
                  </a:cubicBezTo>
                  <a:cubicBezTo>
                    <a:pt x="2748984" y="1210196"/>
                    <a:pt x="2742654" y="1216978"/>
                    <a:pt x="2718239" y="1217430"/>
                  </a:cubicBezTo>
                  <a:cubicBezTo>
                    <a:pt x="2663530" y="1217882"/>
                    <a:pt x="2608370" y="1217430"/>
                    <a:pt x="2553661" y="1217882"/>
                  </a:cubicBezTo>
                  <a:cubicBezTo>
                    <a:pt x="2534219" y="1217882"/>
                    <a:pt x="2526533" y="1209292"/>
                    <a:pt x="2526533" y="1190754"/>
                  </a:cubicBezTo>
                  <a:cubicBezTo>
                    <a:pt x="2526985" y="1117960"/>
                    <a:pt x="2526985" y="1044714"/>
                    <a:pt x="2526533" y="971921"/>
                  </a:cubicBezTo>
                  <a:cubicBezTo>
                    <a:pt x="2526533" y="952027"/>
                    <a:pt x="2536028" y="942984"/>
                    <a:pt x="2555470" y="942984"/>
                  </a:cubicBezTo>
                  <a:close/>
                  <a:moveTo>
                    <a:pt x="1019566" y="942079"/>
                  </a:moveTo>
                  <a:cubicBezTo>
                    <a:pt x="1071561" y="941627"/>
                    <a:pt x="1123557" y="941627"/>
                    <a:pt x="1175552" y="942079"/>
                  </a:cubicBezTo>
                  <a:cubicBezTo>
                    <a:pt x="1203133" y="942079"/>
                    <a:pt x="1208106" y="947957"/>
                    <a:pt x="1208106" y="975989"/>
                  </a:cubicBezTo>
                  <a:cubicBezTo>
                    <a:pt x="1208106" y="1046070"/>
                    <a:pt x="1208106" y="1116151"/>
                    <a:pt x="1208106" y="1186232"/>
                  </a:cubicBezTo>
                  <a:cubicBezTo>
                    <a:pt x="1208106" y="1213812"/>
                    <a:pt x="1204489" y="1216977"/>
                    <a:pt x="1176457" y="1217429"/>
                  </a:cubicBezTo>
                  <a:cubicBezTo>
                    <a:pt x="1123105" y="1217882"/>
                    <a:pt x="1069301" y="1217429"/>
                    <a:pt x="1015949" y="1218786"/>
                  </a:cubicBezTo>
                  <a:cubicBezTo>
                    <a:pt x="993794" y="1219238"/>
                    <a:pt x="986560" y="1211552"/>
                    <a:pt x="987464" y="1189849"/>
                  </a:cubicBezTo>
                  <a:cubicBezTo>
                    <a:pt x="988821" y="1154583"/>
                    <a:pt x="987916" y="1119316"/>
                    <a:pt x="987916" y="1083597"/>
                  </a:cubicBezTo>
                  <a:cubicBezTo>
                    <a:pt x="987916" y="1047427"/>
                    <a:pt x="987916" y="1011256"/>
                    <a:pt x="987916" y="975085"/>
                  </a:cubicBezTo>
                  <a:cubicBezTo>
                    <a:pt x="987916" y="948409"/>
                    <a:pt x="993794" y="942531"/>
                    <a:pt x="1019566" y="942079"/>
                  </a:cubicBezTo>
                  <a:close/>
                  <a:moveTo>
                    <a:pt x="2938428" y="925803"/>
                  </a:moveTo>
                  <a:cubicBezTo>
                    <a:pt x="2991780" y="926255"/>
                    <a:pt x="3045584" y="926255"/>
                    <a:pt x="3098936" y="927159"/>
                  </a:cubicBezTo>
                  <a:cubicBezTo>
                    <a:pt x="3125612" y="927612"/>
                    <a:pt x="3130585" y="932585"/>
                    <a:pt x="3131037" y="959261"/>
                  </a:cubicBezTo>
                  <a:cubicBezTo>
                    <a:pt x="3131490" y="1052853"/>
                    <a:pt x="3131037" y="1146897"/>
                    <a:pt x="3131037" y="1240941"/>
                  </a:cubicBezTo>
                  <a:cubicBezTo>
                    <a:pt x="3131037" y="1332273"/>
                    <a:pt x="3131037" y="1423152"/>
                    <a:pt x="3131037" y="1514483"/>
                  </a:cubicBezTo>
                  <a:cubicBezTo>
                    <a:pt x="3131037" y="1548846"/>
                    <a:pt x="3125612" y="1554271"/>
                    <a:pt x="3092154" y="1554271"/>
                  </a:cubicBezTo>
                  <a:cubicBezTo>
                    <a:pt x="3040158" y="1554271"/>
                    <a:pt x="2988163" y="1554271"/>
                    <a:pt x="2936167" y="1554271"/>
                  </a:cubicBezTo>
                  <a:cubicBezTo>
                    <a:pt x="2906326" y="1554271"/>
                    <a:pt x="2898640" y="1547037"/>
                    <a:pt x="2898640" y="1516744"/>
                  </a:cubicBezTo>
                  <a:cubicBezTo>
                    <a:pt x="2898640" y="1333177"/>
                    <a:pt x="2898640" y="1149158"/>
                    <a:pt x="2898640" y="965591"/>
                  </a:cubicBezTo>
                  <a:cubicBezTo>
                    <a:pt x="2898640" y="933037"/>
                    <a:pt x="2906326" y="925803"/>
                    <a:pt x="2938428" y="925803"/>
                  </a:cubicBezTo>
                  <a:close/>
                  <a:moveTo>
                    <a:pt x="617617" y="925802"/>
                  </a:moveTo>
                  <a:cubicBezTo>
                    <a:pt x="668708" y="925802"/>
                    <a:pt x="719800" y="925802"/>
                    <a:pt x="771343" y="925802"/>
                  </a:cubicBezTo>
                  <a:cubicBezTo>
                    <a:pt x="801636" y="925802"/>
                    <a:pt x="808870" y="932584"/>
                    <a:pt x="808870" y="962877"/>
                  </a:cubicBezTo>
                  <a:cubicBezTo>
                    <a:pt x="808870" y="1148253"/>
                    <a:pt x="808870" y="1333176"/>
                    <a:pt x="808870" y="1518552"/>
                  </a:cubicBezTo>
                  <a:cubicBezTo>
                    <a:pt x="808870" y="1547488"/>
                    <a:pt x="801184" y="1555175"/>
                    <a:pt x="773152" y="1555175"/>
                  </a:cubicBezTo>
                  <a:cubicBezTo>
                    <a:pt x="720252" y="1555175"/>
                    <a:pt x="667804" y="1555175"/>
                    <a:pt x="614904" y="1555175"/>
                  </a:cubicBezTo>
                  <a:cubicBezTo>
                    <a:pt x="585063" y="1555175"/>
                    <a:pt x="577377" y="1547488"/>
                    <a:pt x="577377" y="1517648"/>
                  </a:cubicBezTo>
                  <a:cubicBezTo>
                    <a:pt x="577377" y="1424508"/>
                    <a:pt x="577377" y="1331820"/>
                    <a:pt x="577377" y="1239584"/>
                  </a:cubicBezTo>
                  <a:cubicBezTo>
                    <a:pt x="577377" y="1148705"/>
                    <a:pt x="577377" y="1057374"/>
                    <a:pt x="577377" y="966494"/>
                  </a:cubicBezTo>
                  <a:cubicBezTo>
                    <a:pt x="577377" y="931228"/>
                    <a:pt x="583255" y="925350"/>
                    <a:pt x="617617" y="925802"/>
                  </a:cubicBezTo>
                  <a:close/>
                  <a:moveTo>
                    <a:pt x="2531054" y="916308"/>
                  </a:moveTo>
                  <a:cubicBezTo>
                    <a:pt x="2503474" y="916308"/>
                    <a:pt x="2498500" y="921281"/>
                    <a:pt x="2498500" y="950218"/>
                  </a:cubicBezTo>
                  <a:cubicBezTo>
                    <a:pt x="2498048" y="993623"/>
                    <a:pt x="2498048" y="1037480"/>
                    <a:pt x="2498048" y="1080885"/>
                  </a:cubicBezTo>
                  <a:cubicBezTo>
                    <a:pt x="2498048" y="1126099"/>
                    <a:pt x="2498500" y="1171312"/>
                    <a:pt x="2498048" y="1216526"/>
                  </a:cubicBezTo>
                  <a:cubicBezTo>
                    <a:pt x="2498048" y="1235515"/>
                    <a:pt x="2505282" y="1246367"/>
                    <a:pt x="2525628" y="1246367"/>
                  </a:cubicBezTo>
                  <a:cubicBezTo>
                    <a:pt x="2600231" y="1246367"/>
                    <a:pt x="2674833" y="1246367"/>
                    <a:pt x="2748983" y="1246367"/>
                  </a:cubicBezTo>
                  <a:cubicBezTo>
                    <a:pt x="2769782" y="1246367"/>
                    <a:pt x="2778824" y="1236420"/>
                    <a:pt x="2778824" y="1215621"/>
                  </a:cubicBezTo>
                  <a:cubicBezTo>
                    <a:pt x="2778824" y="1126099"/>
                    <a:pt x="2778824" y="1036576"/>
                    <a:pt x="2778824" y="947053"/>
                  </a:cubicBezTo>
                  <a:cubicBezTo>
                    <a:pt x="2778824" y="922638"/>
                    <a:pt x="2772042" y="916760"/>
                    <a:pt x="2747627" y="916760"/>
                  </a:cubicBezTo>
                  <a:cubicBezTo>
                    <a:pt x="2675285" y="916308"/>
                    <a:pt x="2602944" y="916308"/>
                    <a:pt x="2531054" y="916308"/>
                  </a:cubicBezTo>
                  <a:close/>
                  <a:moveTo>
                    <a:pt x="996054" y="914047"/>
                  </a:moveTo>
                  <a:cubicBezTo>
                    <a:pt x="965309" y="914047"/>
                    <a:pt x="959884" y="919472"/>
                    <a:pt x="959884" y="951574"/>
                  </a:cubicBezTo>
                  <a:cubicBezTo>
                    <a:pt x="959431" y="1036575"/>
                    <a:pt x="959431" y="1121577"/>
                    <a:pt x="959431" y="1207031"/>
                  </a:cubicBezTo>
                  <a:cubicBezTo>
                    <a:pt x="959431" y="1237776"/>
                    <a:pt x="967118" y="1245462"/>
                    <a:pt x="998767" y="1245462"/>
                  </a:cubicBezTo>
                  <a:cubicBezTo>
                    <a:pt x="1065683" y="1245462"/>
                    <a:pt x="1132599" y="1245462"/>
                    <a:pt x="1199967" y="1245462"/>
                  </a:cubicBezTo>
                  <a:cubicBezTo>
                    <a:pt x="1233878" y="1245462"/>
                    <a:pt x="1241112" y="1237776"/>
                    <a:pt x="1241564" y="1204318"/>
                  </a:cubicBezTo>
                  <a:cubicBezTo>
                    <a:pt x="1241112" y="1162269"/>
                    <a:pt x="1241112" y="1119768"/>
                    <a:pt x="1241112" y="1077720"/>
                  </a:cubicBezTo>
                  <a:cubicBezTo>
                    <a:pt x="1241112" y="1035671"/>
                    <a:pt x="1241112" y="993170"/>
                    <a:pt x="1241112" y="951122"/>
                  </a:cubicBezTo>
                  <a:cubicBezTo>
                    <a:pt x="1241112" y="919925"/>
                    <a:pt x="1235686" y="914499"/>
                    <a:pt x="1204037" y="914047"/>
                  </a:cubicBezTo>
                  <a:cubicBezTo>
                    <a:pt x="1134860" y="914047"/>
                    <a:pt x="1065683" y="914047"/>
                    <a:pt x="996054" y="914047"/>
                  </a:cubicBezTo>
                  <a:close/>
                  <a:moveTo>
                    <a:pt x="736472" y="239517"/>
                  </a:moveTo>
                  <a:cubicBezTo>
                    <a:pt x="746024" y="239461"/>
                    <a:pt x="755519" y="247147"/>
                    <a:pt x="771343" y="262520"/>
                  </a:cubicBezTo>
                  <a:cubicBezTo>
                    <a:pt x="953102" y="441113"/>
                    <a:pt x="1134408" y="619255"/>
                    <a:pt x="1316166" y="797848"/>
                  </a:cubicBezTo>
                  <a:cubicBezTo>
                    <a:pt x="1360023" y="843062"/>
                    <a:pt x="1364093" y="832210"/>
                    <a:pt x="1363641" y="857078"/>
                  </a:cubicBezTo>
                  <a:cubicBezTo>
                    <a:pt x="1363188" y="975989"/>
                    <a:pt x="1363641" y="1095353"/>
                    <a:pt x="1363641" y="1214265"/>
                  </a:cubicBezTo>
                  <a:cubicBezTo>
                    <a:pt x="1364997" y="1214717"/>
                    <a:pt x="1364997" y="1214717"/>
                    <a:pt x="1365449" y="1214717"/>
                  </a:cubicBezTo>
                  <a:cubicBezTo>
                    <a:pt x="1365449" y="1331368"/>
                    <a:pt x="1365449" y="1448471"/>
                    <a:pt x="1365449" y="1565122"/>
                  </a:cubicBezTo>
                  <a:cubicBezTo>
                    <a:pt x="1365449" y="1603101"/>
                    <a:pt x="1360928" y="1608075"/>
                    <a:pt x="1322496" y="1607622"/>
                  </a:cubicBezTo>
                  <a:cubicBezTo>
                    <a:pt x="1175552" y="1607170"/>
                    <a:pt x="1028608" y="1607170"/>
                    <a:pt x="881664" y="1606718"/>
                  </a:cubicBezTo>
                  <a:cubicBezTo>
                    <a:pt x="851823" y="1606718"/>
                    <a:pt x="851371" y="1605814"/>
                    <a:pt x="848658" y="1575069"/>
                  </a:cubicBezTo>
                  <a:cubicBezTo>
                    <a:pt x="848206" y="1554723"/>
                    <a:pt x="826956" y="1535733"/>
                    <a:pt x="825599" y="1481477"/>
                  </a:cubicBezTo>
                  <a:cubicBezTo>
                    <a:pt x="826051" y="1290676"/>
                    <a:pt x="826051" y="1135141"/>
                    <a:pt x="825599" y="944792"/>
                  </a:cubicBezTo>
                  <a:cubicBezTo>
                    <a:pt x="825599" y="910430"/>
                    <a:pt x="822434" y="907717"/>
                    <a:pt x="788072" y="907265"/>
                  </a:cubicBezTo>
                  <a:cubicBezTo>
                    <a:pt x="723869" y="906813"/>
                    <a:pt x="660118" y="905908"/>
                    <a:pt x="595915" y="905456"/>
                  </a:cubicBezTo>
                  <a:cubicBezTo>
                    <a:pt x="562004" y="905004"/>
                    <a:pt x="555222" y="911786"/>
                    <a:pt x="555222" y="946148"/>
                  </a:cubicBezTo>
                  <a:cubicBezTo>
                    <a:pt x="555222" y="1119316"/>
                    <a:pt x="555222" y="1292484"/>
                    <a:pt x="556127" y="1466104"/>
                  </a:cubicBezTo>
                  <a:cubicBezTo>
                    <a:pt x="556127" y="1500919"/>
                    <a:pt x="556579" y="1535281"/>
                    <a:pt x="538945" y="1566930"/>
                  </a:cubicBezTo>
                  <a:cubicBezTo>
                    <a:pt x="533068" y="1577782"/>
                    <a:pt x="534876" y="1596771"/>
                    <a:pt x="527190" y="1601293"/>
                  </a:cubicBezTo>
                  <a:cubicBezTo>
                    <a:pt x="515434" y="1607622"/>
                    <a:pt x="498253" y="1605362"/>
                    <a:pt x="483333" y="1605362"/>
                  </a:cubicBezTo>
                  <a:cubicBezTo>
                    <a:pt x="368038" y="1605814"/>
                    <a:pt x="252744" y="1605814"/>
                    <a:pt x="137449" y="1604910"/>
                  </a:cubicBezTo>
                  <a:cubicBezTo>
                    <a:pt x="127502" y="1604910"/>
                    <a:pt x="112130" y="1599484"/>
                    <a:pt x="108513" y="1592250"/>
                  </a:cubicBezTo>
                  <a:cubicBezTo>
                    <a:pt x="101731" y="1578686"/>
                    <a:pt x="99922" y="1560148"/>
                    <a:pt x="116651" y="1549749"/>
                  </a:cubicBezTo>
                  <a:cubicBezTo>
                    <a:pt x="133832" y="1538446"/>
                    <a:pt x="135641" y="1522621"/>
                    <a:pt x="135641" y="1504536"/>
                  </a:cubicBezTo>
                  <a:cubicBezTo>
                    <a:pt x="135189" y="1292032"/>
                    <a:pt x="135641" y="1079528"/>
                    <a:pt x="134736" y="867025"/>
                  </a:cubicBezTo>
                  <a:cubicBezTo>
                    <a:pt x="136545" y="804178"/>
                    <a:pt x="128859" y="826785"/>
                    <a:pt x="170003" y="782928"/>
                  </a:cubicBezTo>
                  <a:cubicBezTo>
                    <a:pt x="347692" y="609760"/>
                    <a:pt x="524477" y="436140"/>
                    <a:pt x="701262" y="262972"/>
                  </a:cubicBezTo>
                  <a:cubicBezTo>
                    <a:pt x="717313" y="247373"/>
                    <a:pt x="726921" y="239574"/>
                    <a:pt x="736472" y="239517"/>
                  </a:cubicBezTo>
                  <a:close/>
                  <a:moveTo>
                    <a:pt x="2967816" y="207982"/>
                  </a:moveTo>
                  <a:cubicBezTo>
                    <a:pt x="2976746" y="207812"/>
                    <a:pt x="2985676" y="214368"/>
                    <a:pt x="2999466" y="227706"/>
                  </a:cubicBezTo>
                  <a:cubicBezTo>
                    <a:pt x="3177155" y="401778"/>
                    <a:pt x="3387398" y="610664"/>
                    <a:pt x="3565088" y="784284"/>
                  </a:cubicBezTo>
                  <a:cubicBezTo>
                    <a:pt x="3571418" y="985485"/>
                    <a:pt x="3570965" y="1254053"/>
                    <a:pt x="3570513" y="1495945"/>
                  </a:cubicBezTo>
                  <a:cubicBezTo>
                    <a:pt x="3570513" y="1519004"/>
                    <a:pt x="3571418" y="1539350"/>
                    <a:pt x="3592668" y="1556079"/>
                  </a:cubicBezTo>
                  <a:cubicBezTo>
                    <a:pt x="3600354" y="1561957"/>
                    <a:pt x="3599450" y="1582303"/>
                    <a:pt x="3596737" y="1594963"/>
                  </a:cubicBezTo>
                  <a:cubicBezTo>
                    <a:pt x="3595381" y="1600389"/>
                    <a:pt x="3580008" y="1606266"/>
                    <a:pt x="3571418" y="1606266"/>
                  </a:cubicBezTo>
                  <a:cubicBezTo>
                    <a:pt x="3452958" y="1607171"/>
                    <a:pt x="3334951" y="1606719"/>
                    <a:pt x="3216491" y="1608075"/>
                  </a:cubicBezTo>
                  <a:cubicBezTo>
                    <a:pt x="3191624" y="1608527"/>
                    <a:pt x="3174443" y="1599484"/>
                    <a:pt x="3169017" y="1575973"/>
                  </a:cubicBezTo>
                  <a:cubicBezTo>
                    <a:pt x="3161331" y="1541611"/>
                    <a:pt x="3151384" y="1506797"/>
                    <a:pt x="3151384" y="1472434"/>
                  </a:cubicBezTo>
                  <a:cubicBezTo>
                    <a:pt x="3150027" y="1298362"/>
                    <a:pt x="3151384" y="1124290"/>
                    <a:pt x="3151836" y="950218"/>
                  </a:cubicBezTo>
                  <a:cubicBezTo>
                    <a:pt x="3151836" y="909978"/>
                    <a:pt x="3150027" y="908169"/>
                    <a:pt x="3109787" y="908169"/>
                  </a:cubicBezTo>
                  <a:cubicBezTo>
                    <a:pt x="3043323" y="908169"/>
                    <a:pt x="2977312" y="908169"/>
                    <a:pt x="2910848" y="908169"/>
                  </a:cubicBezTo>
                  <a:cubicBezTo>
                    <a:pt x="2884172" y="908169"/>
                    <a:pt x="2879650" y="912239"/>
                    <a:pt x="2879650" y="937558"/>
                  </a:cubicBezTo>
                  <a:cubicBezTo>
                    <a:pt x="2880102" y="1083598"/>
                    <a:pt x="2881007" y="1230090"/>
                    <a:pt x="2881459" y="1376129"/>
                  </a:cubicBezTo>
                  <a:cubicBezTo>
                    <a:pt x="2881459" y="1425864"/>
                    <a:pt x="2881007" y="1475599"/>
                    <a:pt x="2879198" y="1525334"/>
                  </a:cubicBezTo>
                  <a:cubicBezTo>
                    <a:pt x="2878746" y="1535281"/>
                    <a:pt x="2874677" y="1545680"/>
                    <a:pt x="2871060" y="1555627"/>
                  </a:cubicBezTo>
                  <a:cubicBezTo>
                    <a:pt x="2865634" y="1571000"/>
                    <a:pt x="2859304" y="1585920"/>
                    <a:pt x="2851618" y="1604458"/>
                  </a:cubicBezTo>
                  <a:cubicBezTo>
                    <a:pt x="2846645" y="1604910"/>
                    <a:pt x="2838958" y="1606266"/>
                    <a:pt x="2830820" y="1606266"/>
                  </a:cubicBezTo>
                  <a:cubicBezTo>
                    <a:pt x="2676189" y="1606266"/>
                    <a:pt x="2522011" y="1606266"/>
                    <a:pt x="2367381" y="1606719"/>
                  </a:cubicBezTo>
                  <a:cubicBezTo>
                    <a:pt x="2350652" y="1606719"/>
                    <a:pt x="2337992" y="1605362"/>
                    <a:pt x="2337088" y="1583660"/>
                  </a:cubicBezTo>
                  <a:cubicBezTo>
                    <a:pt x="2336636" y="1577782"/>
                    <a:pt x="2326689" y="1569191"/>
                    <a:pt x="2319907" y="1567383"/>
                  </a:cubicBezTo>
                  <a:cubicBezTo>
                    <a:pt x="2309508" y="1564218"/>
                    <a:pt x="2297300" y="1566026"/>
                    <a:pt x="2286449" y="1566026"/>
                  </a:cubicBezTo>
                  <a:cubicBezTo>
                    <a:pt x="2004768" y="1566026"/>
                    <a:pt x="1722636" y="1566026"/>
                    <a:pt x="1440956" y="1566026"/>
                  </a:cubicBezTo>
                  <a:cubicBezTo>
                    <a:pt x="1431913" y="1566026"/>
                    <a:pt x="1422870" y="1565574"/>
                    <a:pt x="1413827" y="1565574"/>
                  </a:cubicBezTo>
                  <a:cubicBezTo>
                    <a:pt x="1399811" y="1565574"/>
                    <a:pt x="1393029" y="1558340"/>
                    <a:pt x="1392577" y="1544776"/>
                  </a:cubicBezTo>
                  <a:cubicBezTo>
                    <a:pt x="1392577" y="1537994"/>
                    <a:pt x="1392125" y="1531212"/>
                    <a:pt x="1392125" y="1524430"/>
                  </a:cubicBezTo>
                  <a:cubicBezTo>
                    <a:pt x="1392125" y="1302884"/>
                    <a:pt x="1392125" y="1081337"/>
                    <a:pt x="1392125" y="859791"/>
                  </a:cubicBezTo>
                  <a:cubicBezTo>
                    <a:pt x="1392125" y="817290"/>
                    <a:pt x="1393481" y="815934"/>
                    <a:pt x="1436886" y="815934"/>
                  </a:cubicBezTo>
                  <a:cubicBezTo>
                    <a:pt x="1741174" y="815934"/>
                    <a:pt x="2045913" y="815934"/>
                    <a:pt x="2350200" y="815934"/>
                  </a:cubicBezTo>
                  <a:cubicBezTo>
                    <a:pt x="2358338" y="815934"/>
                    <a:pt x="2366929" y="815482"/>
                    <a:pt x="2375067" y="815482"/>
                  </a:cubicBezTo>
                  <a:cubicBezTo>
                    <a:pt x="2388631" y="815482"/>
                    <a:pt x="2397222" y="808700"/>
                    <a:pt x="2396770" y="795135"/>
                  </a:cubicBezTo>
                  <a:cubicBezTo>
                    <a:pt x="2398126" y="743140"/>
                    <a:pt x="2400387" y="754443"/>
                    <a:pt x="2435653" y="722342"/>
                  </a:cubicBezTo>
                  <a:cubicBezTo>
                    <a:pt x="2602944" y="558217"/>
                    <a:pt x="2769329" y="393187"/>
                    <a:pt x="2936167" y="228610"/>
                  </a:cubicBezTo>
                  <a:cubicBezTo>
                    <a:pt x="2949957" y="215046"/>
                    <a:pt x="2958887" y="208151"/>
                    <a:pt x="2967816" y="207982"/>
                  </a:cubicBezTo>
                  <a:close/>
                  <a:moveTo>
                    <a:pt x="2970078" y="0"/>
                  </a:moveTo>
                  <a:cubicBezTo>
                    <a:pt x="2977877" y="-57"/>
                    <a:pt x="2985676" y="6612"/>
                    <a:pt x="2999014" y="20176"/>
                  </a:cubicBezTo>
                  <a:cubicBezTo>
                    <a:pt x="3224178" y="245791"/>
                    <a:pt x="3694850" y="723699"/>
                    <a:pt x="3701180" y="733193"/>
                  </a:cubicBezTo>
                  <a:cubicBezTo>
                    <a:pt x="3689877" y="735454"/>
                    <a:pt x="3678122" y="738619"/>
                    <a:pt x="3666818" y="739071"/>
                  </a:cubicBezTo>
                  <a:cubicBezTo>
                    <a:pt x="3640594" y="739975"/>
                    <a:pt x="3613918" y="740428"/>
                    <a:pt x="3588146" y="738619"/>
                  </a:cubicBezTo>
                  <a:cubicBezTo>
                    <a:pt x="3578651" y="738167"/>
                    <a:pt x="3568252" y="731385"/>
                    <a:pt x="3561470" y="724603"/>
                  </a:cubicBezTo>
                  <a:cubicBezTo>
                    <a:pt x="3374286" y="541488"/>
                    <a:pt x="3188459" y="357469"/>
                    <a:pt x="3002179" y="174354"/>
                  </a:cubicBezTo>
                  <a:cubicBezTo>
                    <a:pt x="2997205" y="169381"/>
                    <a:pt x="2992684" y="162599"/>
                    <a:pt x="2986806" y="161242"/>
                  </a:cubicBezTo>
                  <a:cubicBezTo>
                    <a:pt x="2975955" y="158981"/>
                    <a:pt x="2964200" y="158529"/>
                    <a:pt x="2953800" y="161694"/>
                  </a:cubicBezTo>
                  <a:cubicBezTo>
                    <a:pt x="2946566" y="163503"/>
                    <a:pt x="2941141" y="172093"/>
                    <a:pt x="2935263" y="177971"/>
                  </a:cubicBezTo>
                  <a:cubicBezTo>
                    <a:pt x="2777016" y="333054"/>
                    <a:pt x="2439270" y="662660"/>
                    <a:pt x="2431132" y="673512"/>
                  </a:cubicBezTo>
                  <a:cubicBezTo>
                    <a:pt x="2402195" y="711943"/>
                    <a:pt x="2355173" y="725055"/>
                    <a:pt x="2308151" y="725055"/>
                  </a:cubicBezTo>
                  <a:cubicBezTo>
                    <a:pt x="1983970" y="725055"/>
                    <a:pt x="1668379" y="725507"/>
                    <a:pt x="1344651" y="726864"/>
                  </a:cubicBezTo>
                  <a:cubicBezTo>
                    <a:pt x="1312549" y="726864"/>
                    <a:pt x="1289038" y="716464"/>
                    <a:pt x="1266883" y="693858"/>
                  </a:cubicBezTo>
                  <a:cubicBezTo>
                    <a:pt x="1099593" y="527924"/>
                    <a:pt x="931399" y="362442"/>
                    <a:pt x="763205" y="196961"/>
                  </a:cubicBezTo>
                  <a:cubicBezTo>
                    <a:pt x="744215" y="177971"/>
                    <a:pt x="735624" y="178423"/>
                    <a:pt x="715730" y="197865"/>
                  </a:cubicBezTo>
                  <a:cubicBezTo>
                    <a:pt x="533520" y="376911"/>
                    <a:pt x="351309" y="555956"/>
                    <a:pt x="170003" y="735906"/>
                  </a:cubicBezTo>
                  <a:cubicBezTo>
                    <a:pt x="131571" y="768912"/>
                    <a:pt x="138806" y="773886"/>
                    <a:pt x="103991" y="772077"/>
                  </a:cubicBezTo>
                  <a:cubicBezTo>
                    <a:pt x="78219" y="771173"/>
                    <a:pt x="31649" y="772077"/>
                    <a:pt x="0" y="772077"/>
                  </a:cubicBezTo>
                  <a:cubicBezTo>
                    <a:pt x="7686" y="760774"/>
                    <a:pt x="479263" y="284223"/>
                    <a:pt x="710757" y="53182"/>
                  </a:cubicBezTo>
                  <a:cubicBezTo>
                    <a:pt x="735624" y="28314"/>
                    <a:pt x="741954" y="28766"/>
                    <a:pt x="768178" y="54538"/>
                  </a:cubicBezTo>
                  <a:cubicBezTo>
                    <a:pt x="854988" y="141348"/>
                    <a:pt x="1042172" y="328080"/>
                    <a:pt x="1049406" y="334410"/>
                  </a:cubicBezTo>
                  <a:cubicBezTo>
                    <a:pt x="1052119" y="333054"/>
                    <a:pt x="1054380" y="331245"/>
                    <a:pt x="1057093" y="329889"/>
                  </a:cubicBezTo>
                  <a:cubicBezTo>
                    <a:pt x="1059805" y="307734"/>
                    <a:pt x="1051667" y="293718"/>
                    <a:pt x="1038103" y="291005"/>
                  </a:cubicBezTo>
                  <a:cubicBezTo>
                    <a:pt x="1017305" y="286484"/>
                    <a:pt x="1011879" y="220020"/>
                    <a:pt x="1030417" y="196961"/>
                  </a:cubicBezTo>
                  <a:cubicBezTo>
                    <a:pt x="1035842" y="190631"/>
                    <a:pt x="1047145" y="185657"/>
                    <a:pt x="1055736" y="185657"/>
                  </a:cubicBezTo>
                  <a:cubicBezTo>
                    <a:pt x="1097333" y="184753"/>
                    <a:pt x="1138477" y="185205"/>
                    <a:pt x="1180073" y="185657"/>
                  </a:cubicBezTo>
                  <a:cubicBezTo>
                    <a:pt x="1200419" y="185657"/>
                    <a:pt x="1212627" y="196509"/>
                    <a:pt x="1214436" y="217307"/>
                  </a:cubicBezTo>
                  <a:cubicBezTo>
                    <a:pt x="1217148" y="248052"/>
                    <a:pt x="1221670" y="278797"/>
                    <a:pt x="1190925" y="301404"/>
                  </a:cubicBezTo>
                  <a:cubicBezTo>
                    <a:pt x="1177813" y="311351"/>
                    <a:pt x="1182334" y="398161"/>
                    <a:pt x="1195446" y="409464"/>
                  </a:cubicBezTo>
                  <a:cubicBezTo>
                    <a:pt x="1200419" y="413534"/>
                    <a:pt x="1207201" y="416246"/>
                    <a:pt x="1213531" y="417151"/>
                  </a:cubicBezTo>
                  <a:cubicBezTo>
                    <a:pt x="1227095" y="418959"/>
                    <a:pt x="2493527" y="419864"/>
                    <a:pt x="2499404" y="419864"/>
                  </a:cubicBezTo>
                  <a:cubicBezTo>
                    <a:pt x="2517942" y="420316"/>
                    <a:pt x="2527437" y="412177"/>
                    <a:pt x="2526985" y="392735"/>
                  </a:cubicBezTo>
                  <a:cubicBezTo>
                    <a:pt x="2526532" y="359730"/>
                    <a:pt x="2528341" y="326272"/>
                    <a:pt x="2526532" y="293266"/>
                  </a:cubicBezTo>
                  <a:cubicBezTo>
                    <a:pt x="2526080" y="281510"/>
                    <a:pt x="2519750" y="268398"/>
                    <a:pt x="2512064" y="259356"/>
                  </a:cubicBezTo>
                  <a:cubicBezTo>
                    <a:pt x="2495787" y="239914"/>
                    <a:pt x="2487197" y="187466"/>
                    <a:pt x="2503022" y="168928"/>
                  </a:cubicBezTo>
                  <a:cubicBezTo>
                    <a:pt x="2509804" y="160790"/>
                    <a:pt x="2522915" y="154460"/>
                    <a:pt x="2533767" y="154008"/>
                  </a:cubicBezTo>
                  <a:cubicBezTo>
                    <a:pt x="2574459" y="152652"/>
                    <a:pt x="2615151" y="153104"/>
                    <a:pt x="2655843" y="154460"/>
                  </a:cubicBezTo>
                  <a:cubicBezTo>
                    <a:pt x="2665338" y="154912"/>
                    <a:pt x="2677094" y="160338"/>
                    <a:pt x="2682519" y="167572"/>
                  </a:cubicBezTo>
                  <a:cubicBezTo>
                    <a:pt x="2698344" y="187466"/>
                    <a:pt x="2689753" y="248504"/>
                    <a:pt x="2668955" y="263425"/>
                  </a:cubicBezTo>
                  <a:cubicBezTo>
                    <a:pt x="2655391" y="273372"/>
                    <a:pt x="2651774" y="283319"/>
                    <a:pt x="2660817" y="298691"/>
                  </a:cubicBezTo>
                  <a:cubicBezTo>
                    <a:pt x="2665338" y="294622"/>
                    <a:pt x="2852522" y="109247"/>
                    <a:pt x="2941141" y="20176"/>
                  </a:cubicBezTo>
                  <a:cubicBezTo>
                    <a:pt x="2954479" y="6838"/>
                    <a:pt x="2962278" y="56"/>
                    <a:pt x="2970078" y="0"/>
                  </a:cubicBezTo>
                  <a:close/>
                </a:path>
              </a:pathLst>
            </a:custGeom>
            <a:solidFill>
              <a:schemeClr val="accent2"/>
            </a:solidFill>
            <a:ln w="4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grpSp>
          <p:nvGrpSpPr>
            <p:cNvPr id="300" name="Group 299">
              <a:extLst>
                <a:ext uri="{FF2B5EF4-FFF2-40B4-BE49-F238E27FC236}">
                  <a16:creationId xmlns:a16="http://schemas.microsoft.com/office/drawing/2014/main" id="{CE9AFB00-A6B3-4283-9E12-7D6FC9C435BC}"/>
                </a:ext>
              </a:extLst>
            </p:cNvPr>
            <p:cNvGrpSpPr/>
            <p:nvPr/>
          </p:nvGrpSpPr>
          <p:grpSpPr>
            <a:xfrm>
              <a:off x="6738070" y="4561945"/>
              <a:ext cx="612531" cy="497111"/>
              <a:chOff x="2002422" y="1255190"/>
              <a:chExt cx="6189146" cy="5022917"/>
            </a:xfrm>
            <a:solidFill>
              <a:schemeClr val="accent2"/>
            </a:solidFill>
          </p:grpSpPr>
          <p:grpSp>
            <p:nvGrpSpPr>
              <p:cNvPr id="311" name="Group 310">
                <a:extLst>
                  <a:ext uri="{FF2B5EF4-FFF2-40B4-BE49-F238E27FC236}">
                    <a16:creationId xmlns:a16="http://schemas.microsoft.com/office/drawing/2014/main" id="{8BB6A804-BB22-451F-9553-124ED9C67AC2}"/>
                  </a:ext>
                </a:extLst>
              </p:cNvPr>
              <p:cNvGrpSpPr/>
              <p:nvPr/>
            </p:nvGrpSpPr>
            <p:grpSpPr>
              <a:xfrm>
                <a:off x="4066220" y="1255190"/>
                <a:ext cx="2502860" cy="4993119"/>
                <a:chOff x="4066220" y="1255190"/>
                <a:chExt cx="2502860" cy="4993119"/>
              </a:xfrm>
              <a:grpFill/>
            </p:grpSpPr>
            <p:sp>
              <p:nvSpPr>
                <p:cNvPr id="318" name="Freeform: Shape 317">
                  <a:extLst>
                    <a:ext uri="{FF2B5EF4-FFF2-40B4-BE49-F238E27FC236}">
                      <a16:creationId xmlns:a16="http://schemas.microsoft.com/office/drawing/2014/main" id="{0E9ADE22-9EAC-4947-8C12-F19269025733}"/>
                    </a:ext>
                  </a:extLst>
                </p:cNvPr>
                <p:cNvSpPr/>
                <p:nvPr/>
              </p:nvSpPr>
              <p:spPr>
                <a:xfrm>
                  <a:off x="4066220" y="1255190"/>
                  <a:ext cx="2502860" cy="3992660"/>
                </a:xfrm>
                <a:custGeom>
                  <a:avLst/>
                  <a:gdLst>
                    <a:gd name="connsiteX0" fmla="*/ 149268 w 339665"/>
                    <a:gd name="connsiteY0" fmla="*/ 540137 h 541846"/>
                    <a:gd name="connsiteX1" fmla="*/ 38473 w 339665"/>
                    <a:gd name="connsiteY1" fmla="*/ 539328 h 541846"/>
                    <a:gd name="connsiteX2" fmla="*/ 10976 w 339665"/>
                    <a:gd name="connsiteY2" fmla="*/ 493231 h 541846"/>
                    <a:gd name="connsiteX3" fmla="*/ 40899 w 339665"/>
                    <a:gd name="connsiteY3" fmla="*/ 435002 h 541846"/>
                    <a:gd name="connsiteX4" fmla="*/ 12593 w 339665"/>
                    <a:gd name="connsiteY4" fmla="*/ 383244 h 541846"/>
                    <a:gd name="connsiteX5" fmla="*/ 33620 w 339665"/>
                    <a:gd name="connsiteY5" fmla="*/ 343616 h 541846"/>
                    <a:gd name="connsiteX6" fmla="*/ 53838 w 339665"/>
                    <a:gd name="connsiteY6" fmla="*/ 306415 h 541846"/>
                    <a:gd name="connsiteX7" fmla="*/ 50604 w 339665"/>
                    <a:gd name="connsiteY7" fmla="*/ 302372 h 541846"/>
                    <a:gd name="connsiteX8" fmla="*/ 19063 w 339665"/>
                    <a:gd name="connsiteY8" fmla="*/ 240908 h 541846"/>
                    <a:gd name="connsiteX9" fmla="*/ 145225 w 339665"/>
                    <a:gd name="connsiteY9" fmla="*/ 24169 h 541846"/>
                    <a:gd name="connsiteX10" fmla="*/ 192939 w 339665"/>
                    <a:gd name="connsiteY10" fmla="*/ 22552 h 541846"/>
                    <a:gd name="connsiteX11" fmla="*/ 333658 w 339665"/>
                    <a:gd name="connsiteY11" fmla="*/ 265170 h 541846"/>
                    <a:gd name="connsiteX12" fmla="*/ 311822 w 339665"/>
                    <a:gd name="connsiteY12" fmla="*/ 299945 h 541846"/>
                    <a:gd name="connsiteX13" fmla="*/ 297265 w 339665"/>
                    <a:gd name="connsiteY13" fmla="*/ 329868 h 541846"/>
                    <a:gd name="connsiteX14" fmla="*/ 326379 w 339665"/>
                    <a:gd name="connsiteY14" fmla="*/ 381627 h 541846"/>
                    <a:gd name="connsiteX15" fmla="*/ 298883 w 339665"/>
                    <a:gd name="connsiteY15" fmla="*/ 434194 h 541846"/>
                    <a:gd name="connsiteX16" fmla="*/ 336084 w 339665"/>
                    <a:gd name="connsiteY16" fmla="*/ 506979 h 541846"/>
                    <a:gd name="connsiteX17" fmla="*/ 321527 w 339665"/>
                    <a:gd name="connsiteY17" fmla="*/ 536093 h 541846"/>
                    <a:gd name="connsiteX18" fmla="*/ 199409 w 339665"/>
                    <a:gd name="connsiteY18" fmla="*/ 540946 h 541846"/>
                    <a:gd name="connsiteX19" fmla="*/ 149268 w 339665"/>
                    <a:gd name="connsiteY19" fmla="*/ 540137 h 5418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339665" h="541846">
                      <a:moveTo>
                        <a:pt x="149268" y="540137"/>
                      </a:moveTo>
                      <a:cubicBezTo>
                        <a:pt x="112067" y="540137"/>
                        <a:pt x="75674" y="540137"/>
                        <a:pt x="38473" y="539328"/>
                      </a:cubicBezTo>
                      <a:cubicBezTo>
                        <a:pt x="-2772" y="538520"/>
                        <a:pt x="-6816" y="531241"/>
                        <a:pt x="10976" y="493231"/>
                      </a:cubicBezTo>
                      <a:cubicBezTo>
                        <a:pt x="19872" y="473822"/>
                        <a:pt x="30385" y="454412"/>
                        <a:pt x="40899" y="435002"/>
                      </a:cubicBezTo>
                      <a:cubicBezTo>
                        <a:pt x="-6007" y="426915"/>
                        <a:pt x="-7625" y="423681"/>
                        <a:pt x="12593" y="383244"/>
                      </a:cubicBezTo>
                      <a:cubicBezTo>
                        <a:pt x="19063" y="369496"/>
                        <a:pt x="26342" y="356556"/>
                        <a:pt x="33620" y="343616"/>
                      </a:cubicBezTo>
                      <a:cubicBezTo>
                        <a:pt x="40090" y="330677"/>
                        <a:pt x="47369" y="317737"/>
                        <a:pt x="53838" y="306415"/>
                      </a:cubicBezTo>
                      <a:cubicBezTo>
                        <a:pt x="52221" y="303989"/>
                        <a:pt x="51412" y="302372"/>
                        <a:pt x="50604" y="302372"/>
                      </a:cubicBezTo>
                      <a:cubicBezTo>
                        <a:pt x="-9242" y="295902"/>
                        <a:pt x="-10860" y="295093"/>
                        <a:pt x="19063" y="240908"/>
                      </a:cubicBezTo>
                      <a:cubicBezTo>
                        <a:pt x="59500" y="168123"/>
                        <a:pt x="101553" y="96146"/>
                        <a:pt x="145225" y="24169"/>
                      </a:cubicBezTo>
                      <a:cubicBezTo>
                        <a:pt x="163825" y="-7371"/>
                        <a:pt x="173530" y="-8180"/>
                        <a:pt x="192939" y="22552"/>
                      </a:cubicBezTo>
                      <a:cubicBezTo>
                        <a:pt x="244698" y="100998"/>
                        <a:pt x="289178" y="182680"/>
                        <a:pt x="333658" y="265170"/>
                      </a:cubicBezTo>
                      <a:cubicBezTo>
                        <a:pt x="347406" y="290241"/>
                        <a:pt x="341745" y="299136"/>
                        <a:pt x="311822" y="299945"/>
                      </a:cubicBezTo>
                      <a:cubicBezTo>
                        <a:pt x="283517" y="300754"/>
                        <a:pt x="281899" y="308841"/>
                        <a:pt x="297265" y="329868"/>
                      </a:cubicBezTo>
                      <a:cubicBezTo>
                        <a:pt x="308587" y="346042"/>
                        <a:pt x="317483" y="363835"/>
                        <a:pt x="326379" y="381627"/>
                      </a:cubicBezTo>
                      <a:cubicBezTo>
                        <a:pt x="348215" y="423681"/>
                        <a:pt x="346597" y="426915"/>
                        <a:pt x="298883" y="434194"/>
                      </a:cubicBezTo>
                      <a:cubicBezTo>
                        <a:pt x="311822" y="459264"/>
                        <a:pt x="323953" y="482717"/>
                        <a:pt x="336084" y="506979"/>
                      </a:cubicBezTo>
                      <a:cubicBezTo>
                        <a:pt x="344171" y="523154"/>
                        <a:pt x="340936" y="532050"/>
                        <a:pt x="321527" y="536093"/>
                      </a:cubicBezTo>
                      <a:cubicBezTo>
                        <a:pt x="281091" y="544180"/>
                        <a:pt x="239846" y="538520"/>
                        <a:pt x="199409" y="540946"/>
                      </a:cubicBezTo>
                      <a:cubicBezTo>
                        <a:pt x="181617" y="550651"/>
                        <a:pt x="165443" y="551459"/>
                        <a:pt x="149268" y="540137"/>
                      </a:cubicBezTo>
                      <a:close/>
                    </a:path>
                  </a:pathLst>
                </a:custGeom>
                <a:grpFill/>
                <a:ln w="808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>
                    <a:solidFill>
                      <a:schemeClr val="tx1">
                        <a:lumMod val="90000"/>
                        <a:lumOff val="10000"/>
                      </a:schemeClr>
                    </a:solidFill>
                  </a:endParaRPr>
                </a:p>
              </p:txBody>
            </p:sp>
            <p:sp>
              <p:nvSpPr>
                <p:cNvPr id="319" name="Freeform: Shape 318">
                  <a:extLst>
                    <a:ext uri="{FF2B5EF4-FFF2-40B4-BE49-F238E27FC236}">
                      <a16:creationId xmlns:a16="http://schemas.microsoft.com/office/drawing/2014/main" id="{D0A696BD-635E-4F42-97F4-0623B0D47D7E}"/>
                    </a:ext>
                  </a:extLst>
                </p:cNvPr>
                <p:cNvSpPr/>
                <p:nvPr/>
              </p:nvSpPr>
              <p:spPr>
                <a:xfrm>
                  <a:off x="5079283" y="5235250"/>
                  <a:ext cx="476734" cy="1013059"/>
                </a:xfrm>
                <a:custGeom>
                  <a:avLst/>
                  <a:gdLst>
                    <a:gd name="connsiteX0" fmla="*/ 11563 w 64698"/>
                    <a:gd name="connsiteY0" fmla="*/ 0 h 137483"/>
                    <a:gd name="connsiteX1" fmla="*/ 60895 w 64698"/>
                    <a:gd name="connsiteY1" fmla="*/ 0 h 137483"/>
                    <a:gd name="connsiteX2" fmla="*/ 72217 w 64698"/>
                    <a:gd name="connsiteY2" fmla="*/ 100282 h 137483"/>
                    <a:gd name="connsiteX3" fmla="*/ 37442 w 64698"/>
                    <a:gd name="connsiteY3" fmla="*/ 142336 h 137483"/>
                    <a:gd name="connsiteX4" fmla="*/ 241 w 64698"/>
                    <a:gd name="connsiteY4" fmla="*/ 99474 h 137483"/>
                    <a:gd name="connsiteX5" fmla="*/ 11563 w 64698"/>
                    <a:gd name="connsiteY5" fmla="*/ 0 h 137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4698" h="137483">
                      <a:moveTo>
                        <a:pt x="11563" y="0"/>
                      </a:moveTo>
                      <a:cubicBezTo>
                        <a:pt x="27737" y="0"/>
                        <a:pt x="44721" y="0"/>
                        <a:pt x="60895" y="0"/>
                      </a:cubicBezTo>
                      <a:cubicBezTo>
                        <a:pt x="64939" y="33158"/>
                        <a:pt x="68982" y="67125"/>
                        <a:pt x="72217" y="100282"/>
                      </a:cubicBezTo>
                      <a:cubicBezTo>
                        <a:pt x="74643" y="125353"/>
                        <a:pt x="62512" y="140719"/>
                        <a:pt x="37442" y="142336"/>
                      </a:cubicBezTo>
                      <a:cubicBezTo>
                        <a:pt x="13989" y="143954"/>
                        <a:pt x="-2186" y="126970"/>
                        <a:pt x="241" y="99474"/>
                      </a:cubicBezTo>
                      <a:cubicBezTo>
                        <a:pt x="1858" y="67125"/>
                        <a:pt x="7519" y="33158"/>
                        <a:pt x="11563" y="0"/>
                      </a:cubicBezTo>
                      <a:close/>
                    </a:path>
                  </a:pathLst>
                </a:custGeom>
                <a:grpFill/>
                <a:ln w="808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>
                    <a:solidFill>
                      <a:schemeClr val="tx1">
                        <a:lumMod val="90000"/>
                        <a:lumOff val="10000"/>
                      </a:schemeClr>
                    </a:solidFill>
                  </a:endParaRPr>
                </a:p>
              </p:txBody>
            </p:sp>
          </p:grpSp>
          <p:grpSp>
            <p:nvGrpSpPr>
              <p:cNvPr id="312" name="Group 311">
                <a:extLst>
                  <a:ext uri="{FF2B5EF4-FFF2-40B4-BE49-F238E27FC236}">
                    <a16:creationId xmlns:a16="http://schemas.microsoft.com/office/drawing/2014/main" id="{FE57E941-AAA6-4771-9199-664F47030839}"/>
                  </a:ext>
                </a:extLst>
              </p:cNvPr>
              <p:cNvGrpSpPr/>
              <p:nvPr/>
            </p:nvGrpSpPr>
            <p:grpSpPr>
              <a:xfrm>
                <a:off x="7007595" y="3916121"/>
                <a:ext cx="1183973" cy="2361986"/>
                <a:chOff x="4066220" y="1255190"/>
                <a:chExt cx="2502860" cy="4993119"/>
              </a:xfrm>
              <a:grpFill/>
            </p:grpSpPr>
            <p:sp>
              <p:nvSpPr>
                <p:cNvPr id="316" name="Freeform: Shape 315">
                  <a:extLst>
                    <a:ext uri="{FF2B5EF4-FFF2-40B4-BE49-F238E27FC236}">
                      <a16:creationId xmlns:a16="http://schemas.microsoft.com/office/drawing/2014/main" id="{280F1E42-9E71-42E2-94B0-F12C65FC406F}"/>
                    </a:ext>
                  </a:extLst>
                </p:cNvPr>
                <p:cNvSpPr/>
                <p:nvPr/>
              </p:nvSpPr>
              <p:spPr>
                <a:xfrm>
                  <a:off x="4066220" y="1255190"/>
                  <a:ext cx="2502860" cy="3992660"/>
                </a:xfrm>
                <a:custGeom>
                  <a:avLst/>
                  <a:gdLst>
                    <a:gd name="connsiteX0" fmla="*/ 149268 w 339665"/>
                    <a:gd name="connsiteY0" fmla="*/ 540137 h 541846"/>
                    <a:gd name="connsiteX1" fmla="*/ 38473 w 339665"/>
                    <a:gd name="connsiteY1" fmla="*/ 539328 h 541846"/>
                    <a:gd name="connsiteX2" fmla="*/ 10976 w 339665"/>
                    <a:gd name="connsiteY2" fmla="*/ 493231 h 541846"/>
                    <a:gd name="connsiteX3" fmla="*/ 40899 w 339665"/>
                    <a:gd name="connsiteY3" fmla="*/ 435002 h 541846"/>
                    <a:gd name="connsiteX4" fmla="*/ 12593 w 339665"/>
                    <a:gd name="connsiteY4" fmla="*/ 383244 h 541846"/>
                    <a:gd name="connsiteX5" fmla="*/ 33620 w 339665"/>
                    <a:gd name="connsiteY5" fmla="*/ 343616 h 541846"/>
                    <a:gd name="connsiteX6" fmla="*/ 53838 w 339665"/>
                    <a:gd name="connsiteY6" fmla="*/ 306415 h 541846"/>
                    <a:gd name="connsiteX7" fmla="*/ 50604 w 339665"/>
                    <a:gd name="connsiteY7" fmla="*/ 302372 h 541846"/>
                    <a:gd name="connsiteX8" fmla="*/ 19063 w 339665"/>
                    <a:gd name="connsiteY8" fmla="*/ 240908 h 541846"/>
                    <a:gd name="connsiteX9" fmla="*/ 145225 w 339665"/>
                    <a:gd name="connsiteY9" fmla="*/ 24169 h 541846"/>
                    <a:gd name="connsiteX10" fmla="*/ 192939 w 339665"/>
                    <a:gd name="connsiteY10" fmla="*/ 22552 h 541846"/>
                    <a:gd name="connsiteX11" fmla="*/ 333658 w 339665"/>
                    <a:gd name="connsiteY11" fmla="*/ 265170 h 541846"/>
                    <a:gd name="connsiteX12" fmla="*/ 311822 w 339665"/>
                    <a:gd name="connsiteY12" fmla="*/ 299945 h 541846"/>
                    <a:gd name="connsiteX13" fmla="*/ 297265 w 339665"/>
                    <a:gd name="connsiteY13" fmla="*/ 329868 h 541846"/>
                    <a:gd name="connsiteX14" fmla="*/ 326379 w 339665"/>
                    <a:gd name="connsiteY14" fmla="*/ 381627 h 541846"/>
                    <a:gd name="connsiteX15" fmla="*/ 298883 w 339665"/>
                    <a:gd name="connsiteY15" fmla="*/ 434194 h 541846"/>
                    <a:gd name="connsiteX16" fmla="*/ 336084 w 339665"/>
                    <a:gd name="connsiteY16" fmla="*/ 506979 h 541846"/>
                    <a:gd name="connsiteX17" fmla="*/ 321527 w 339665"/>
                    <a:gd name="connsiteY17" fmla="*/ 536093 h 541846"/>
                    <a:gd name="connsiteX18" fmla="*/ 199409 w 339665"/>
                    <a:gd name="connsiteY18" fmla="*/ 540946 h 541846"/>
                    <a:gd name="connsiteX19" fmla="*/ 149268 w 339665"/>
                    <a:gd name="connsiteY19" fmla="*/ 540137 h 5418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339665" h="541846">
                      <a:moveTo>
                        <a:pt x="149268" y="540137"/>
                      </a:moveTo>
                      <a:cubicBezTo>
                        <a:pt x="112067" y="540137"/>
                        <a:pt x="75674" y="540137"/>
                        <a:pt x="38473" y="539328"/>
                      </a:cubicBezTo>
                      <a:cubicBezTo>
                        <a:pt x="-2772" y="538520"/>
                        <a:pt x="-6816" y="531241"/>
                        <a:pt x="10976" y="493231"/>
                      </a:cubicBezTo>
                      <a:cubicBezTo>
                        <a:pt x="19872" y="473822"/>
                        <a:pt x="30385" y="454412"/>
                        <a:pt x="40899" y="435002"/>
                      </a:cubicBezTo>
                      <a:cubicBezTo>
                        <a:pt x="-6007" y="426915"/>
                        <a:pt x="-7625" y="423681"/>
                        <a:pt x="12593" y="383244"/>
                      </a:cubicBezTo>
                      <a:cubicBezTo>
                        <a:pt x="19063" y="369496"/>
                        <a:pt x="26342" y="356556"/>
                        <a:pt x="33620" y="343616"/>
                      </a:cubicBezTo>
                      <a:cubicBezTo>
                        <a:pt x="40090" y="330677"/>
                        <a:pt x="47369" y="317737"/>
                        <a:pt x="53838" y="306415"/>
                      </a:cubicBezTo>
                      <a:cubicBezTo>
                        <a:pt x="52221" y="303989"/>
                        <a:pt x="51412" y="302372"/>
                        <a:pt x="50604" y="302372"/>
                      </a:cubicBezTo>
                      <a:cubicBezTo>
                        <a:pt x="-9242" y="295902"/>
                        <a:pt x="-10860" y="295093"/>
                        <a:pt x="19063" y="240908"/>
                      </a:cubicBezTo>
                      <a:cubicBezTo>
                        <a:pt x="59500" y="168123"/>
                        <a:pt x="101553" y="96146"/>
                        <a:pt x="145225" y="24169"/>
                      </a:cubicBezTo>
                      <a:cubicBezTo>
                        <a:pt x="163825" y="-7371"/>
                        <a:pt x="173530" y="-8180"/>
                        <a:pt x="192939" y="22552"/>
                      </a:cubicBezTo>
                      <a:cubicBezTo>
                        <a:pt x="244698" y="100998"/>
                        <a:pt x="289178" y="182680"/>
                        <a:pt x="333658" y="265170"/>
                      </a:cubicBezTo>
                      <a:cubicBezTo>
                        <a:pt x="347406" y="290241"/>
                        <a:pt x="341745" y="299136"/>
                        <a:pt x="311822" y="299945"/>
                      </a:cubicBezTo>
                      <a:cubicBezTo>
                        <a:pt x="283517" y="300754"/>
                        <a:pt x="281899" y="308841"/>
                        <a:pt x="297265" y="329868"/>
                      </a:cubicBezTo>
                      <a:cubicBezTo>
                        <a:pt x="308587" y="346042"/>
                        <a:pt x="317483" y="363835"/>
                        <a:pt x="326379" y="381627"/>
                      </a:cubicBezTo>
                      <a:cubicBezTo>
                        <a:pt x="348215" y="423681"/>
                        <a:pt x="346597" y="426915"/>
                        <a:pt x="298883" y="434194"/>
                      </a:cubicBezTo>
                      <a:cubicBezTo>
                        <a:pt x="311822" y="459264"/>
                        <a:pt x="323953" y="482717"/>
                        <a:pt x="336084" y="506979"/>
                      </a:cubicBezTo>
                      <a:cubicBezTo>
                        <a:pt x="344171" y="523154"/>
                        <a:pt x="340936" y="532050"/>
                        <a:pt x="321527" y="536093"/>
                      </a:cubicBezTo>
                      <a:cubicBezTo>
                        <a:pt x="281091" y="544180"/>
                        <a:pt x="239846" y="538520"/>
                        <a:pt x="199409" y="540946"/>
                      </a:cubicBezTo>
                      <a:cubicBezTo>
                        <a:pt x="181617" y="550651"/>
                        <a:pt x="165443" y="551459"/>
                        <a:pt x="149268" y="540137"/>
                      </a:cubicBezTo>
                      <a:close/>
                    </a:path>
                  </a:pathLst>
                </a:custGeom>
                <a:grpFill/>
                <a:ln w="808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>
                    <a:solidFill>
                      <a:schemeClr val="tx1">
                        <a:lumMod val="90000"/>
                        <a:lumOff val="10000"/>
                      </a:schemeClr>
                    </a:solidFill>
                  </a:endParaRPr>
                </a:p>
              </p:txBody>
            </p:sp>
            <p:sp>
              <p:nvSpPr>
                <p:cNvPr id="317" name="Freeform: Shape 316">
                  <a:extLst>
                    <a:ext uri="{FF2B5EF4-FFF2-40B4-BE49-F238E27FC236}">
                      <a16:creationId xmlns:a16="http://schemas.microsoft.com/office/drawing/2014/main" id="{5B4265B1-84F8-43FA-B3E3-399009FAF8E8}"/>
                    </a:ext>
                  </a:extLst>
                </p:cNvPr>
                <p:cNvSpPr/>
                <p:nvPr/>
              </p:nvSpPr>
              <p:spPr>
                <a:xfrm>
                  <a:off x="5079283" y="5235250"/>
                  <a:ext cx="476734" cy="1013059"/>
                </a:xfrm>
                <a:custGeom>
                  <a:avLst/>
                  <a:gdLst>
                    <a:gd name="connsiteX0" fmla="*/ 11563 w 64698"/>
                    <a:gd name="connsiteY0" fmla="*/ 0 h 137483"/>
                    <a:gd name="connsiteX1" fmla="*/ 60895 w 64698"/>
                    <a:gd name="connsiteY1" fmla="*/ 0 h 137483"/>
                    <a:gd name="connsiteX2" fmla="*/ 72217 w 64698"/>
                    <a:gd name="connsiteY2" fmla="*/ 100282 h 137483"/>
                    <a:gd name="connsiteX3" fmla="*/ 37442 w 64698"/>
                    <a:gd name="connsiteY3" fmla="*/ 142336 h 137483"/>
                    <a:gd name="connsiteX4" fmla="*/ 241 w 64698"/>
                    <a:gd name="connsiteY4" fmla="*/ 99474 h 137483"/>
                    <a:gd name="connsiteX5" fmla="*/ 11563 w 64698"/>
                    <a:gd name="connsiteY5" fmla="*/ 0 h 137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4698" h="137483">
                      <a:moveTo>
                        <a:pt x="11563" y="0"/>
                      </a:moveTo>
                      <a:cubicBezTo>
                        <a:pt x="27737" y="0"/>
                        <a:pt x="44721" y="0"/>
                        <a:pt x="60895" y="0"/>
                      </a:cubicBezTo>
                      <a:cubicBezTo>
                        <a:pt x="64939" y="33158"/>
                        <a:pt x="68982" y="67125"/>
                        <a:pt x="72217" y="100282"/>
                      </a:cubicBezTo>
                      <a:cubicBezTo>
                        <a:pt x="74643" y="125353"/>
                        <a:pt x="62512" y="140719"/>
                        <a:pt x="37442" y="142336"/>
                      </a:cubicBezTo>
                      <a:cubicBezTo>
                        <a:pt x="13989" y="143954"/>
                        <a:pt x="-2186" y="126970"/>
                        <a:pt x="241" y="99474"/>
                      </a:cubicBezTo>
                      <a:cubicBezTo>
                        <a:pt x="1858" y="67125"/>
                        <a:pt x="7519" y="33158"/>
                        <a:pt x="11563" y="0"/>
                      </a:cubicBezTo>
                      <a:close/>
                    </a:path>
                  </a:pathLst>
                </a:custGeom>
                <a:grpFill/>
                <a:ln w="808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>
                    <a:solidFill>
                      <a:schemeClr val="tx1">
                        <a:lumMod val="90000"/>
                        <a:lumOff val="10000"/>
                      </a:schemeClr>
                    </a:solidFill>
                  </a:endParaRPr>
                </a:p>
              </p:txBody>
            </p:sp>
          </p:grpSp>
          <p:grpSp>
            <p:nvGrpSpPr>
              <p:cNvPr id="313" name="Group 312">
                <a:extLst>
                  <a:ext uri="{FF2B5EF4-FFF2-40B4-BE49-F238E27FC236}">
                    <a16:creationId xmlns:a16="http://schemas.microsoft.com/office/drawing/2014/main" id="{5D96D310-8295-4905-9BD4-463A50FF2185}"/>
                  </a:ext>
                </a:extLst>
              </p:cNvPr>
              <p:cNvGrpSpPr/>
              <p:nvPr/>
            </p:nvGrpSpPr>
            <p:grpSpPr>
              <a:xfrm>
                <a:off x="2002422" y="2928902"/>
                <a:ext cx="1678828" cy="3349205"/>
                <a:chOff x="4066220" y="1255190"/>
                <a:chExt cx="2502860" cy="4993119"/>
              </a:xfrm>
              <a:grpFill/>
            </p:grpSpPr>
            <p:sp>
              <p:nvSpPr>
                <p:cNvPr id="314" name="Freeform: Shape 313">
                  <a:extLst>
                    <a:ext uri="{FF2B5EF4-FFF2-40B4-BE49-F238E27FC236}">
                      <a16:creationId xmlns:a16="http://schemas.microsoft.com/office/drawing/2014/main" id="{FA478DE8-8B82-4B44-BD8A-1C63868C2CDF}"/>
                    </a:ext>
                  </a:extLst>
                </p:cNvPr>
                <p:cNvSpPr/>
                <p:nvPr/>
              </p:nvSpPr>
              <p:spPr>
                <a:xfrm>
                  <a:off x="4066220" y="1255190"/>
                  <a:ext cx="2502860" cy="3992660"/>
                </a:xfrm>
                <a:custGeom>
                  <a:avLst/>
                  <a:gdLst>
                    <a:gd name="connsiteX0" fmla="*/ 149268 w 339665"/>
                    <a:gd name="connsiteY0" fmla="*/ 540137 h 541846"/>
                    <a:gd name="connsiteX1" fmla="*/ 38473 w 339665"/>
                    <a:gd name="connsiteY1" fmla="*/ 539328 h 541846"/>
                    <a:gd name="connsiteX2" fmla="*/ 10976 w 339665"/>
                    <a:gd name="connsiteY2" fmla="*/ 493231 h 541846"/>
                    <a:gd name="connsiteX3" fmla="*/ 40899 w 339665"/>
                    <a:gd name="connsiteY3" fmla="*/ 435002 h 541846"/>
                    <a:gd name="connsiteX4" fmla="*/ 12593 w 339665"/>
                    <a:gd name="connsiteY4" fmla="*/ 383244 h 541846"/>
                    <a:gd name="connsiteX5" fmla="*/ 33620 w 339665"/>
                    <a:gd name="connsiteY5" fmla="*/ 343616 h 541846"/>
                    <a:gd name="connsiteX6" fmla="*/ 53838 w 339665"/>
                    <a:gd name="connsiteY6" fmla="*/ 306415 h 541846"/>
                    <a:gd name="connsiteX7" fmla="*/ 50604 w 339665"/>
                    <a:gd name="connsiteY7" fmla="*/ 302372 h 541846"/>
                    <a:gd name="connsiteX8" fmla="*/ 19063 w 339665"/>
                    <a:gd name="connsiteY8" fmla="*/ 240908 h 541846"/>
                    <a:gd name="connsiteX9" fmla="*/ 145225 w 339665"/>
                    <a:gd name="connsiteY9" fmla="*/ 24169 h 541846"/>
                    <a:gd name="connsiteX10" fmla="*/ 192939 w 339665"/>
                    <a:gd name="connsiteY10" fmla="*/ 22552 h 541846"/>
                    <a:gd name="connsiteX11" fmla="*/ 333658 w 339665"/>
                    <a:gd name="connsiteY11" fmla="*/ 265170 h 541846"/>
                    <a:gd name="connsiteX12" fmla="*/ 311822 w 339665"/>
                    <a:gd name="connsiteY12" fmla="*/ 299945 h 541846"/>
                    <a:gd name="connsiteX13" fmla="*/ 297265 w 339665"/>
                    <a:gd name="connsiteY13" fmla="*/ 329868 h 541846"/>
                    <a:gd name="connsiteX14" fmla="*/ 326379 w 339665"/>
                    <a:gd name="connsiteY14" fmla="*/ 381627 h 541846"/>
                    <a:gd name="connsiteX15" fmla="*/ 298883 w 339665"/>
                    <a:gd name="connsiteY15" fmla="*/ 434194 h 541846"/>
                    <a:gd name="connsiteX16" fmla="*/ 336084 w 339665"/>
                    <a:gd name="connsiteY16" fmla="*/ 506979 h 541846"/>
                    <a:gd name="connsiteX17" fmla="*/ 321527 w 339665"/>
                    <a:gd name="connsiteY17" fmla="*/ 536093 h 541846"/>
                    <a:gd name="connsiteX18" fmla="*/ 199409 w 339665"/>
                    <a:gd name="connsiteY18" fmla="*/ 540946 h 541846"/>
                    <a:gd name="connsiteX19" fmla="*/ 149268 w 339665"/>
                    <a:gd name="connsiteY19" fmla="*/ 540137 h 5418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339665" h="541846">
                      <a:moveTo>
                        <a:pt x="149268" y="540137"/>
                      </a:moveTo>
                      <a:cubicBezTo>
                        <a:pt x="112067" y="540137"/>
                        <a:pt x="75674" y="540137"/>
                        <a:pt x="38473" y="539328"/>
                      </a:cubicBezTo>
                      <a:cubicBezTo>
                        <a:pt x="-2772" y="538520"/>
                        <a:pt x="-6816" y="531241"/>
                        <a:pt x="10976" y="493231"/>
                      </a:cubicBezTo>
                      <a:cubicBezTo>
                        <a:pt x="19872" y="473822"/>
                        <a:pt x="30385" y="454412"/>
                        <a:pt x="40899" y="435002"/>
                      </a:cubicBezTo>
                      <a:cubicBezTo>
                        <a:pt x="-6007" y="426915"/>
                        <a:pt x="-7625" y="423681"/>
                        <a:pt x="12593" y="383244"/>
                      </a:cubicBezTo>
                      <a:cubicBezTo>
                        <a:pt x="19063" y="369496"/>
                        <a:pt x="26342" y="356556"/>
                        <a:pt x="33620" y="343616"/>
                      </a:cubicBezTo>
                      <a:cubicBezTo>
                        <a:pt x="40090" y="330677"/>
                        <a:pt x="47369" y="317737"/>
                        <a:pt x="53838" y="306415"/>
                      </a:cubicBezTo>
                      <a:cubicBezTo>
                        <a:pt x="52221" y="303989"/>
                        <a:pt x="51412" y="302372"/>
                        <a:pt x="50604" y="302372"/>
                      </a:cubicBezTo>
                      <a:cubicBezTo>
                        <a:pt x="-9242" y="295902"/>
                        <a:pt x="-10860" y="295093"/>
                        <a:pt x="19063" y="240908"/>
                      </a:cubicBezTo>
                      <a:cubicBezTo>
                        <a:pt x="59500" y="168123"/>
                        <a:pt x="101553" y="96146"/>
                        <a:pt x="145225" y="24169"/>
                      </a:cubicBezTo>
                      <a:cubicBezTo>
                        <a:pt x="163825" y="-7371"/>
                        <a:pt x="173530" y="-8180"/>
                        <a:pt x="192939" y="22552"/>
                      </a:cubicBezTo>
                      <a:cubicBezTo>
                        <a:pt x="244698" y="100998"/>
                        <a:pt x="289178" y="182680"/>
                        <a:pt x="333658" y="265170"/>
                      </a:cubicBezTo>
                      <a:cubicBezTo>
                        <a:pt x="347406" y="290241"/>
                        <a:pt x="341745" y="299136"/>
                        <a:pt x="311822" y="299945"/>
                      </a:cubicBezTo>
                      <a:cubicBezTo>
                        <a:pt x="283517" y="300754"/>
                        <a:pt x="281899" y="308841"/>
                        <a:pt x="297265" y="329868"/>
                      </a:cubicBezTo>
                      <a:cubicBezTo>
                        <a:pt x="308587" y="346042"/>
                        <a:pt x="317483" y="363835"/>
                        <a:pt x="326379" y="381627"/>
                      </a:cubicBezTo>
                      <a:cubicBezTo>
                        <a:pt x="348215" y="423681"/>
                        <a:pt x="346597" y="426915"/>
                        <a:pt x="298883" y="434194"/>
                      </a:cubicBezTo>
                      <a:cubicBezTo>
                        <a:pt x="311822" y="459264"/>
                        <a:pt x="323953" y="482717"/>
                        <a:pt x="336084" y="506979"/>
                      </a:cubicBezTo>
                      <a:cubicBezTo>
                        <a:pt x="344171" y="523154"/>
                        <a:pt x="340936" y="532050"/>
                        <a:pt x="321527" y="536093"/>
                      </a:cubicBezTo>
                      <a:cubicBezTo>
                        <a:pt x="281091" y="544180"/>
                        <a:pt x="239846" y="538520"/>
                        <a:pt x="199409" y="540946"/>
                      </a:cubicBezTo>
                      <a:cubicBezTo>
                        <a:pt x="181617" y="550651"/>
                        <a:pt x="165443" y="551459"/>
                        <a:pt x="149268" y="540137"/>
                      </a:cubicBezTo>
                      <a:close/>
                    </a:path>
                  </a:pathLst>
                </a:custGeom>
                <a:grpFill/>
                <a:ln w="808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>
                    <a:solidFill>
                      <a:schemeClr val="tx1">
                        <a:lumMod val="90000"/>
                        <a:lumOff val="10000"/>
                      </a:schemeClr>
                    </a:solidFill>
                  </a:endParaRPr>
                </a:p>
              </p:txBody>
            </p:sp>
            <p:sp>
              <p:nvSpPr>
                <p:cNvPr id="315" name="Freeform: Shape 314">
                  <a:extLst>
                    <a:ext uri="{FF2B5EF4-FFF2-40B4-BE49-F238E27FC236}">
                      <a16:creationId xmlns:a16="http://schemas.microsoft.com/office/drawing/2014/main" id="{8D74D482-A87A-426F-8781-9E23798444E4}"/>
                    </a:ext>
                  </a:extLst>
                </p:cNvPr>
                <p:cNvSpPr/>
                <p:nvPr/>
              </p:nvSpPr>
              <p:spPr>
                <a:xfrm>
                  <a:off x="5079283" y="5235250"/>
                  <a:ext cx="476734" cy="1013059"/>
                </a:xfrm>
                <a:custGeom>
                  <a:avLst/>
                  <a:gdLst>
                    <a:gd name="connsiteX0" fmla="*/ 11563 w 64698"/>
                    <a:gd name="connsiteY0" fmla="*/ 0 h 137483"/>
                    <a:gd name="connsiteX1" fmla="*/ 60895 w 64698"/>
                    <a:gd name="connsiteY1" fmla="*/ 0 h 137483"/>
                    <a:gd name="connsiteX2" fmla="*/ 72217 w 64698"/>
                    <a:gd name="connsiteY2" fmla="*/ 100282 h 137483"/>
                    <a:gd name="connsiteX3" fmla="*/ 37442 w 64698"/>
                    <a:gd name="connsiteY3" fmla="*/ 142336 h 137483"/>
                    <a:gd name="connsiteX4" fmla="*/ 241 w 64698"/>
                    <a:gd name="connsiteY4" fmla="*/ 99474 h 137483"/>
                    <a:gd name="connsiteX5" fmla="*/ 11563 w 64698"/>
                    <a:gd name="connsiteY5" fmla="*/ 0 h 137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4698" h="137483">
                      <a:moveTo>
                        <a:pt x="11563" y="0"/>
                      </a:moveTo>
                      <a:cubicBezTo>
                        <a:pt x="27737" y="0"/>
                        <a:pt x="44721" y="0"/>
                        <a:pt x="60895" y="0"/>
                      </a:cubicBezTo>
                      <a:cubicBezTo>
                        <a:pt x="64939" y="33158"/>
                        <a:pt x="68982" y="67125"/>
                        <a:pt x="72217" y="100282"/>
                      </a:cubicBezTo>
                      <a:cubicBezTo>
                        <a:pt x="74643" y="125353"/>
                        <a:pt x="62512" y="140719"/>
                        <a:pt x="37442" y="142336"/>
                      </a:cubicBezTo>
                      <a:cubicBezTo>
                        <a:pt x="13989" y="143954"/>
                        <a:pt x="-2186" y="126970"/>
                        <a:pt x="241" y="99474"/>
                      </a:cubicBezTo>
                      <a:cubicBezTo>
                        <a:pt x="1858" y="67125"/>
                        <a:pt x="7519" y="33158"/>
                        <a:pt x="11563" y="0"/>
                      </a:cubicBezTo>
                      <a:close/>
                    </a:path>
                  </a:pathLst>
                </a:custGeom>
                <a:grpFill/>
                <a:ln w="808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>
                    <a:solidFill>
                      <a:schemeClr val="tx1">
                        <a:lumMod val="90000"/>
                        <a:lumOff val="10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301" name="Group 300">
              <a:extLst>
                <a:ext uri="{FF2B5EF4-FFF2-40B4-BE49-F238E27FC236}">
                  <a16:creationId xmlns:a16="http://schemas.microsoft.com/office/drawing/2014/main" id="{8585D666-CDDA-452C-B91A-374AD3C70395}"/>
                </a:ext>
              </a:extLst>
            </p:cNvPr>
            <p:cNvGrpSpPr/>
            <p:nvPr/>
          </p:nvGrpSpPr>
          <p:grpSpPr>
            <a:xfrm>
              <a:off x="4869653" y="4581925"/>
              <a:ext cx="612531" cy="497111"/>
              <a:chOff x="2002422" y="1255190"/>
              <a:chExt cx="6189146" cy="5022917"/>
            </a:xfrm>
            <a:solidFill>
              <a:schemeClr val="accent2"/>
            </a:solidFill>
          </p:grpSpPr>
          <p:grpSp>
            <p:nvGrpSpPr>
              <p:cNvPr id="302" name="Group 301">
                <a:extLst>
                  <a:ext uri="{FF2B5EF4-FFF2-40B4-BE49-F238E27FC236}">
                    <a16:creationId xmlns:a16="http://schemas.microsoft.com/office/drawing/2014/main" id="{746E5ED4-34A9-4180-8DFA-253638788853}"/>
                  </a:ext>
                </a:extLst>
              </p:cNvPr>
              <p:cNvGrpSpPr/>
              <p:nvPr/>
            </p:nvGrpSpPr>
            <p:grpSpPr>
              <a:xfrm>
                <a:off x="4066220" y="1255190"/>
                <a:ext cx="2502860" cy="4993119"/>
                <a:chOff x="4066220" y="1255190"/>
                <a:chExt cx="2502860" cy="4993119"/>
              </a:xfrm>
              <a:grpFill/>
            </p:grpSpPr>
            <p:sp>
              <p:nvSpPr>
                <p:cNvPr id="309" name="Freeform: Shape 308">
                  <a:extLst>
                    <a:ext uri="{FF2B5EF4-FFF2-40B4-BE49-F238E27FC236}">
                      <a16:creationId xmlns:a16="http://schemas.microsoft.com/office/drawing/2014/main" id="{E87D470E-81DB-4EC4-9CE9-E3766424F23F}"/>
                    </a:ext>
                  </a:extLst>
                </p:cNvPr>
                <p:cNvSpPr/>
                <p:nvPr/>
              </p:nvSpPr>
              <p:spPr>
                <a:xfrm>
                  <a:off x="4066220" y="1255190"/>
                  <a:ext cx="2502860" cy="3992660"/>
                </a:xfrm>
                <a:custGeom>
                  <a:avLst/>
                  <a:gdLst>
                    <a:gd name="connsiteX0" fmla="*/ 149268 w 339665"/>
                    <a:gd name="connsiteY0" fmla="*/ 540137 h 541846"/>
                    <a:gd name="connsiteX1" fmla="*/ 38473 w 339665"/>
                    <a:gd name="connsiteY1" fmla="*/ 539328 h 541846"/>
                    <a:gd name="connsiteX2" fmla="*/ 10976 w 339665"/>
                    <a:gd name="connsiteY2" fmla="*/ 493231 h 541846"/>
                    <a:gd name="connsiteX3" fmla="*/ 40899 w 339665"/>
                    <a:gd name="connsiteY3" fmla="*/ 435002 h 541846"/>
                    <a:gd name="connsiteX4" fmla="*/ 12593 w 339665"/>
                    <a:gd name="connsiteY4" fmla="*/ 383244 h 541846"/>
                    <a:gd name="connsiteX5" fmla="*/ 33620 w 339665"/>
                    <a:gd name="connsiteY5" fmla="*/ 343616 h 541846"/>
                    <a:gd name="connsiteX6" fmla="*/ 53838 w 339665"/>
                    <a:gd name="connsiteY6" fmla="*/ 306415 h 541846"/>
                    <a:gd name="connsiteX7" fmla="*/ 50604 w 339665"/>
                    <a:gd name="connsiteY7" fmla="*/ 302372 h 541846"/>
                    <a:gd name="connsiteX8" fmla="*/ 19063 w 339665"/>
                    <a:gd name="connsiteY8" fmla="*/ 240908 h 541846"/>
                    <a:gd name="connsiteX9" fmla="*/ 145225 w 339665"/>
                    <a:gd name="connsiteY9" fmla="*/ 24169 h 541846"/>
                    <a:gd name="connsiteX10" fmla="*/ 192939 w 339665"/>
                    <a:gd name="connsiteY10" fmla="*/ 22552 h 541846"/>
                    <a:gd name="connsiteX11" fmla="*/ 333658 w 339665"/>
                    <a:gd name="connsiteY11" fmla="*/ 265170 h 541846"/>
                    <a:gd name="connsiteX12" fmla="*/ 311822 w 339665"/>
                    <a:gd name="connsiteY12" fmla="*/ 299945 h 541846"/>
                    <a:gd name="connsiteX13" fmla="*/ 297265 w 339665"/>
                    <a:gd name="connsiteY13" fmla="*/ 329868 h 541846"/>
                    <a:gd name="connsiteX14" fmla="*/ 326379 w 339665"/>
                    <a:gd name="connsiteY14" fmla="*/ 381627 h 541846"/>
                    <a:gd name="connsiteX15" fmla="*/ 298883 w 339665"/>
                    <a:gd name="connsiteY15" fmla="*/ 434194 h 541846"/>
                    <a:gd name="connsiteX16" fmla="*/ 336084 w 339665"/>
                    <a:gd name="connsiteY16" fmla="*/ 506979 h 541846"/>
                    <a:gd name="connsiteX17" fmla="*/ 321527 w 339665"/>
                    <a:gd name="connsiteY17" fmla="*/ 536093 h 541846"/>
                    <a:gd name="connsiteX18" fmla="*/ 199409 w 339665"/>
                    <a:gd name="connsiteY18" fmla="*/ 540946 h 541846"/>
                    <a:gd name="connsiteX19" fmla="*/ 149268 w 339665"/>
                    <a:gd name="connsiteY19" fmla="*/ 540137 h 5418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339665" h="541846">
                      <a:moveTo>
                        <a:pt x="149268" y="540137"/>
                      </a:moveTo>
                      <a:cubicBezTo>
                        <a:pt x="112067" y="540137"/>
                        <a:pt x="75674" y="540137"/>
                        <a:pt x="38473" y="539328"/>
                      </a:cubicBezTo>
                      <a:cubicBezTo>
                        <a:pt x="-2772" y="538520"/>
                        <a:pt x="-6816" y="531241"/>
                        <a:pt x="10976" y="493231"/>
                      </a:cubicBezTo>
                      <a:cubicBezTo>
                        <a:pt x="19872" y="473822"/>
                        <a:pt x="30385" y="454412"/>
                        <a:pt x="40899" y="435002"/>
                      </a:cubicBezTo>
                      <a:cubicBezTo>
                        <a:pt x="-6007" y="426915"/>
                        <a:pt x="-7625" y="423681"/>
                        <a:pt x="12593" y="383244"/>
                      </a:cubicBezTo>
                      <a:cubicBezTo>
                        <a:pt x="19063" y="369496"/>
                        <a:pt x="26342" y="356556"/>
                        <a:pt x="33620" y="343616"/>
                      </a:cubicBezTo>
                      <a:cubicBezTo>
                        <a:pt x="40090" y="330677"/>
                        <a:pt x="47369" y="317737"/>
                        <a:pt x="53838" y="306415"/>
                      </a:cubicBezTo>
                      <a:cubicBezTo>
                        <a:pt x="52221" y="303989"/>
                        <a:pt x="51412" y="302372"/>
                        <a:pt x="50604" y="302372"/>
                      </a:cubicBezTo>
                      <a:cubicBezTo>
                        <a:pt x="-9242" y="295902"/>
                        <a:pt x="-10860" y="295093"/>
                        <a:pt x="19063" y="240908"/>
                      </a:cubicBezTo>
                      <a:cubicBezTo>
                        <a:pt x="59500" y="168123"/>
                        <a:pt x="101553" y="96146"/>
                        <a:pt x="145225" y="24169"/>
                      </a:cubicBezTo>
                      <a:cubicBezTo>
                        <a:pt x="163825" y="-7371"/>
                        <a:pt x="173530" y="-8180"/>
                        <a:pt x="192939" y="22552"/>
                      </a:cubicBezTo>
                      <a:cubicBezTo>
                        <a:pt x="244698" y="100998"/>
                        <a:pt x="289178" y="182680"/>
                        <a:pt x="333658" y="265170"/>
                      </a:cubicBezTo>
                      <a:cubicBezTo>
                        <a:pt x="347406" y="290241"/>
                        <a:pt x="341745" y="299136"/>
                        <a:pt x="311822" y="299945"/>
                      </a:cubicBezTo>
                      <a:cubicBezTo>
                        <a:pt x="283517" y="300754"/>
                        <a:pt x="281899" y="308841"/>
                        <a:pt x="297265" y="329868"/>
                      </a:cubicBezTo>
                      <a:cubicBezTo>
                        <a:pt x="308587" y="346042"/>
                        <a:pt x="317483" y="363835"/>
                        <a:pt x="326379" y="381627"/>
                      </a:cubicBezTo>
                      <a:cubicBezTo>
                        <a:pt x="348215" y="423681"/>
                        <a:pt x="346597" y="426915"/>
                        <a:pt x="298883" y="434194"/>
                      </a:cubicBezTo>
                      <a:cubicBezTo>
                        <a:pt x="311822" y="459264"/>
                        <a:pt x="323953" y="482717"/>
                        <a:pt x="336084" y="506979"/>
                      </a:cubicBezTo>
                      <a:cubicBezTo>
                        <a:pt x="344171" y="523154"/>
                        <a:pt x="340936" y="532050"/>
                        <a:pt x="321527" y="536093"/>
                      </a:cubicBezTo>
                      <a:cubicBezTo>
                        <a:pt x="281091" y="544180"/>
                        <a:pt x="239846" y="538520"/>
                        <a:pt x="199409" y="540946"/>
                      </a:cubicBezTo>
                      <a:cubicBezTo>
                        <a:pt x="181617" y="550651"/>
                        <a:pt x="165443" y="551459"/>
                        <a:pt x="149268" y="540137"/>
                      </a:cubicBezTo>
                      <a:close/>
                    </a:path>
                  </a:pathLst>
                </a:custGeom>
                <a:grpFill/>
                <a:ln w="808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>
                    <a:solidFill>
                      <a:schemeClr val="tx1">
                        <a:lumMod val="90000"/>
                        <a:lumOff val="10000"/>
                      </a:schemeClr>
                    </a:solidFill>
                  </a:endParaRPr>
                </a:p>
              </p:txBody>
            </p:sp>
            <p:sp>
              <p:nvSpPr>
                <p:cNvPr id="310" name="Freeform: Shape 309">
                  <a:extLst>
                    <a:ext uri="{FF2B5EF4-FFF2-40B4-BE49-F238E27FC236}">
                      <a16:creationId xmlns:a16="http://schemas.microsoft.com/office/drawing/2014/main" id="{36234414-076A-479A-8FC9-C165EF7FAA00}"/>
                    </a:ext>
                  </a:extLst>
                </p:cNvPr>
                <p:cNvSpPr/>
                <p:nvPr/>
              </p:nvSpPr>
              <p:spPr>
                <a:xfrm>
                  <a:off x="5079283" y="5235250"/>
                  <a:ext cx="476734" cy="1013059"/>
                </a:xfrm>
                <a:custGeom>
                  <a:avLst/>
                  <a:gdLst>
                    <a:gd name="connsiteX0" fmla="*/ 11563 w 64698"/>
                    <a:gd name="connsiteY0" fmla="*/ 0 h 137483"/>
                    <a:gd name="connsiteX1" fmla="*/ 60895 w 64698"/>
                    <a:gd name="connsiteY1" fmla="*/ 0 h 137483"/>
                    <a:gd name="connsiteX2" fmla="*/ 72217 w 64698"/>
                    <a:gd name="connsiteY2" fmla="*/ 100282 h 137483"/>
                    <a:gd name="connsiteX3" fmla="*/ 37442 w 64698"/>
                    <a:gd name="connsiteY3" fmla="*/ 142336 h 137483"/>
                    <a:gd name="connsiteX4" fmla="*/ 241 w 64698"/>
                    <a:gd name="connsiteY4" fmla="*/ 99474 h 137483"/>
                    <a:gd name="connsiteX5" fmla="*/ 11563 w 64698"/>
                    <a:gd name="connsiteY5" fmla="*/ 0 h 137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4698" h="137483">
                      <a:moveTo>
                        <a:pt x="11563" y="0"/>
                      </a:moveTo>
                      <a:cubicBezTo>
                        <a:pt x="27737" y="0"/>
                        <a:pt x="44721" y="0"/>
                        <a:pt x="60895" y="0"/>
                      </a:cubicBezTo>
                      <a:cubicBezTo>
                        <a:pt x="64939" y="33158"/>
                        <a:pt x="68982" y="67125"/>
                        <a:pt x="72217" y="100282"/>
                      </a:cubicBezTo>
                      <a:cubicBezTo>
                        <a:pt x="74643" y="125353"/>
                        <a:pt x="62512" y="140719"/>
                        <a:pt x="37442" y="142336"/>
                      </a:cubicBezTo>
                      <a:cubicBezTo>
                        <a:pt x="13989" y="143954"/>
                        <a:pt x="-2186" y="126970"/>
                        <a:pt x="241" y="99474"/>
                      </a:cubicBezTo>
                      <a:cubicBezTo>
                        <a:pt x="1858" y="67125"/>
                        <a:pt x="7519" y="33158"/>
                        <a:pt x="11563" y="0"/>
                      </a:cubicBezTo>
                      <a:close/>
                    </a:path>
                  </a:pathLst>
                </a:custGeom>
                <a:grpFill/>
                <a:ln w="808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>
                    <a:solidFill>
                      <a:schemeClr val="tx1">
                        <a:lumMod val="90000"/>
                        <a:lumOff val="10000"/>
                      </a:schemeClr>
                    </a:solidFill>
                  </a:endParaRPr>
                </a:p>
              </p:txBody>
            </p:sp>
          </p:grpSp>
          <p:grpSp>
            <p:nvGrpSpPr>
              <p:cNvPr id="303" name="Group 302">
                <a:extLst>
                  <a:ext uri="{FF2B5EF4-FFF2-40B4-BE49-F238E27FC236}">
                    <a16:creationId xmlns:a16="http://schemas.microsoft.com/office/drawing/2014/main" id="{8C1E7AB1-9718-49FB-925D-FF616CF62D9A}"/>
                  </a:ext>
                </a:extLst>
              </p:cNvPr>
              <p:cNvGrpSpPr/>
              <p:nvPr/>
            </p:nvGrpSpPr>
            <p:grpSpPr>
              <a:xfrm>
                <a:off x="7007595" y="3916121"/>
                <a:ext cx="1183973" cy="2361986"/>
                <a:chOff x="4066220" y="1255190"/>
                <a:chExt cx="2502860" cy="4993119"/>
              </a:xfrm>
              <a:grpFill/>
            </p:grpSpPr>
            <p:sp>
              <p:nvSpPr>
                <p:cNvPr id="307" name="Freeform: Shape 306">
                  <a:extLst>
                    <a:ext uri="{FF2B5EF4-FFF2-40B4-BE49-F238E27FC236}">
                      <a16:creationId xmlns:a16="http://schemas.microsoft.com/office/drawing/2014/main" id="{DB02C4BA-8AE8-4063-87A7-9118E7CA5A51}"/>
                    </a:ext>
                  </a:extLst>
                </p:cNvPr>
                <p:cNvSpPr/>
                <p:nvPr/>
              </p:nvSpPr>
              <p:spPr>
                <a:xfrm>
                  <a:off x="4066220" y="1255190"/>
                  <a:ext cx="2502860" cy="3992660"/>
                </a:xfrm>
                <a:custGeom>
                  <a:avLst/>
                  <a:gdLst>
                    <a:gd name="connsiteX0" fmla="*/ 149268 w 339665"/>
                    <a:gd name="connsiteY0" fmla="*/ 540137 h 541846"/>
                    <a:gd name="connsiteX1" fmla="*/ 38473 w 339665"/>
                    <a:gd name="connsiteY1" fmla="*/ 539328 h 541846"/>
                    <a:gd name="connsiteX2" fmla="*/ 10976 w 339665"/>
                    <a:gd name="connsiteY2" fmla="*/ 493231 h 541846"/>
                    <a:gd name="connsiteX3" fmla="*/ 40899 w 339665"/>
                    <a:gd name="connsiteY3" fmla="*/ 435002 h 541846"/>
                    <a:gd name="connsiteX4" fmla="*/ 12593 w 339665"/>
                    <a:gd name="connsiteY4" fmla="*/ 383244 h 541846"/>
                    <a:gd name="connsiteX5" fmla="*/ 33620 w 339665"/>
                    <a:gd name="connsiteY5" fmla="*/ 343616 h 541846"/>
                    <a:gd name="connsiteX6" fmla="*/ 53838 w 339665"/>
                    <a:gd name="connsiteY6" fmla="*/ 306415 h 541846"/>
                    <a:gd name="connsiteX7" fmla="*/ 50604 w 339665"/>
                    <a:gd name="connsiteY7" fmla="*/ 302372 h 541846"/>
                    <a:gd name="connsiteX8" fmla="*/ 19063 w 339665"/>
                    <a:gd name="connsiteY8" fmla="*/ 240908 h 541846"/>
                    <a:gd name="connsiteX9" fmla="*/ 145225 w 339665"/>
                    <a:gd name="connsiteY9" fmla="*/ 24169 h 541846"/>
                    <a:gd name="connsiteX10" fmla="*/ 192939 w 339665"/>
                    <a:gd name="connsiteY10" fmla="*/ 22552 h 541846"/>
                    <a:gd name="connsiteX11" fmla="*/ 333658 w 339665"/>
                    <a:gd name="connsiteY11" fmla="*/ 265170 h 541846"/>
                    <a:gd name="connsiteX12" fmla="*/ 311822 w 339665"/>
                    <a:gd name="connsiteY12" fmla="*/ 299945 h 541846"/>
                    <a:gd name="connsiteX13" fmla="*/ 297265 w 339665"/>
                    <a:gd name="connsiteY13" fmla="*/ 329868 h 541846"/>
                    <a:gd name="connsiteX14" fmla="*/ 326379 w 339665"/>
                    <a:gd name="connsiteY14" fmla="*/ 381627 h 541846"/>
                    <a:gd name="connsiteX15" fmla="*/ 298883 w 339665"/>
                    <a:gd name="connsiteY15" fmla="*/ 434194 h 541846"/>
                    <a:gd name="connsiteX16" fmla="*/ 336084 w 339665"/>
                    <a:gd name="connsiteY16" fmla="*/ 506979 h 541846"/>
                    <a:gd name="connsiteX17" fmla="*/ 321527 w 339665"/>
                    <a:gd name="connsiteY17" fmla="*/ 536093 h 541846"/>
                    <a:gd name="connsiteX18" fmla="*/ 199409 w 339665"/>
                    <a:gd name="connsiteY18" fmla="*/ 540946 h 541846"/>
                    <a:gd name="connsiteX19" fmla="*/ 149268 w 339665"/>
                    <a:gd name="connsiteY19" fmla="*/ 540137 h 5418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339665" h="541846">
                      <a:moveTo>
                        <a:pt x="149268" y="540137"/>
                      </a:moveTo>
                      <a:cubicBezTo>
                        <a:pt x="112067" y="540137"/>
                        <a:pt x="75674" y="540137"/>
                        <a:pt x="38473" y="539328"/>
                      </a:cubicBezTo>
                      <a:cubicBezTo>
                        <a:pt x="-2772" y="538520"/>
                        <a:pt x="-6816" y="531241"/>
                        <a:pt x="10976" y="493231"/>
                      </a:cubicBezTo>
                      <a:cubicBezTo>
                        <a:pt x="19872" y="473822"/>
                        <a:pt x="30385" y="454412"/>
                        <a:pt x="40899" y="435002"/>
                      </a:cubicBezTo>
                      <a:cubicBezTo>
                        <a:pt x="-6007" y="426915"/>
                        <a:pt x="-7625" y="423681"/>
                        <a:pt x="12593" y="383244"/>
                      </a:cubicBezTo>
                      <a:cubicBezTo>
                        <a:pt x="19063" y="369496"/>
                        <a:pt x="26342" y="356556"/>
                        <a:pt x="33620" y="343616"/>
                      </a:cubicBezTo>
                      <a:cubicBezTo>
                        <a:pt x="40090" y="330677"/>
                        <a:pt x="47369" y="317737"/>
                        <a:pt x="53838" y="306415"/>
                      </a:cubicBezTo>
                      <a:cubicBezTo>
                        <a:pt x="52221" y="303989"/>
                        <a:pt x="51412" y="302372"/>
                        <a:pt x="50604" y="302372"/>
                      </a:cubicBezTo>
                      <a:cubicBezTo>
                        <a:pt x="-9242" y="295902"/>
                        <a:pt x="-10860" y="295093"/>
                        <a:pt x="19063" y="240908"/>
                      </a:cubicBezTo>
                      <a:cubicBezTo>
                        <a:pt x="59500" y="168123"/>
                        <a:pt x="101553" y="96146"/>
                        <a:pt x="145225" y="24169"/>
                      </a:cubicBezTo>
                      <a:cubicBezTo>
                        <a:pt x="163825" y="-7371"/>
                        <a:pt x="173530" y="-8180"/>
                        <a:pt x="192939" y="22552"/>
                      </a:cubicBezTo>
                      <a:cubicBezTo>
                        <a:pt x="244698" y="100998"/>
                        <a:pt x="289178" y="182680"/>
                        <a:pt x="333658" y="265170"/>
                      </a:cubicBezTo>
                      <a:cubicBezTo>
                        <a:pt x="347406" y="290241"/>
                        <a:pt x="341745" y="299136"/>
                        <a:pt x="311822" y="299945"/>
                      </a:cubicBezTo>
                      <a:cubicBezTo>
                        <a:pt x="283517" y="300754"/>
                        <a:pt x="281899" y="308841"/>
                        <a:pt x="297265" y="329868"/>
                      </a:cubicBezTo>
                      <a:cubicBezTo>
                        <a:pt x="308587" y="346042"/>
                        <a:pt x="317483" y="363835"/>
                        <a:pt x="326379" y="381627"/>
                      </a:cubicBezTo>
                      <a:cubicBezTo>
                        <a:pt x="348215" y="423681"/>
                        <a:pt x="346597" y="426915"/>
                        <a:pt x="298883" y="434194"/>
                      </a:cubicBezTo>
                      <a:cubicBezTo>
                        <a:pt x="311822" y="459264"/>
                        <a:pt x="323953" y="482717"/>
                        <a:pt x="336084" y="506979"/>
                      </a:cubicBezTo>
                      <a:cubicBezTo>
                        <a:pt x="344171" y="523154"/>
                        <a:pt x="340936" y="532050"/>
                        <a:pt x="321527" y="536093"/>
                      </a:cubicBezTo>
                      <a:cubicBezTo>
                        <a:pt x="281091" y="544180"/>
                        <a:pt x="239846" y="538520"/>
                        <a:pt x="199409" y="540946"/>
                      </a:cubicBezTo>
                      <a:cubicBezTo>
                        <a:pt x="181617" y="550651"/>
                        <a:pt x="165443" y="551459"/>
                        <a:pt x="149268" y="540137"/>
                      </a:cubicBezTo>
                      <a:close/>
                    </a:path>
                  </a:pathLst>
                </a:custGeom>
                <a:grpFill/>
                <a:ln w="808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>
                    <a:solidFill>
                      <a:schemeClr val="tx1">
                        <a:lumMod val="90000"/>
                        <a:lumOff val="10000"/>
                      </a:schemeClr>
                    </a:solidFill>
                  </a:endParaRPr>
                </a:p>
              </p:txBody>
            </p:sp>
            <p:sp>
              <p:nvSpPr>
                <p:cNvPr id="308" name="Freeform: Shape 307">
                  <a:extLst>
                    <a:ext uri="{FF2B5EF4-FFF2-40B4-BE49-F238E27FC236}">
                      <a16:creationId xmlns:a16="http://schemas.microsoft.com/office/drawing/2014/main" id="{09DC25EC-D1FE-4FC7-9D64-D09FBA09B9F7}"/>
                    </a:ext>
                  </a:extLst>
                </p:cNvPr>
                <p:cNvSpPr/>
                <p:nvPr/>
              </p:nvSpPr>
              <p:spPr>
                <a:xfrm>
                  <a:off x="5079283" y="5235250"/>
                  <a:ext cx="476734" cy="1013059"/>
                </a:xfrm>
                <a:custGeom>
                  <a:avLst/>
                  <a:gdLst>
                    <a:gd name="connsiteX0" fmla="*/ 11563 w 64698"/>
                    <a:gd name="connsiteY0" fmla="*/ 0 h 137483"/>
                    <a:gd name="connsiteX1" fmla="*/ 60895 w 64698"/>
                    <a:gd name="connsiteY1" fmla="*/ 0 h 137483"/>
                    <a:gd name="connsiteX2" fmla="*/ 72217 w 64698"/>
                    <a:gd name="connsiteY2" fmla="*/ 100282 h 137483"/>
                    <a:gd name="connsiteX3" fmla="*/ 37442 w 64698"/>
                    <a:gd name="connsiteY3" fmla="*/ 142336 h 137483"/>
                    <a:gd name="connsiteX4" fmla="*/ 241 w 64698"/>
                    <a:gd name="connsiteY4" fmla="*/ 99474 h 137483"/>
                    <a:gd name="connsiteX5" fmla="*/ 11563 w 64698"/>
                    <a:gd name="connsiteY5" fmla="*/ 0 h 137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4698" h="137483">
                      <a:moveTo>
                        <a:pt x="11563" y="0"/>
                      </a:moveTo>
                      <a:cubicBezTo>
                        <a:pt x="27737" y="0"/>
                        <a:pt x="44721" y="0"/>
                        <a:pt x="60895" y="0"/>
                      </a:cubicBezTo>
                      <a:cubicBezTo>
                        <a:pt x="64939" y="33158"/>
                        <a:pt x="68982" y="67125"/>
                        <a:pt x="72217" y="100282"/>
                      </a:cubicBezTo>
                      <a:cubicBezTo>
                        <a:pt x="74643" y="125353"/>
                        <a:pt x="62512" y="140719"/>
                        <a:pt x="37442" y="142336"/>
                      </a:cubicBezTo>
                      <a:cubicBezTo>
                        <a:pt x="13989" y="143954"/>
                        <a:pt x="-2186" y="126970"/>
                        <a:pt x="241" y="99474"/>
                      </a:cubicBezTo>
                      <a:cubicBezTo>
                        <a:pt x="1858" y="67125"/>
                        <a:pt x="7519" y="33158"/>
                        <a:pt x="11563" y="0"/>
                      </a:cubicBezTo>
                      <a:close/>
                    </a:path>
                  </a:pathLst>
                </a:custGeom>
                <a:grpFill/>
                <a:ln w="808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>
                    <a:solidFill>
                      <a:schemeClr val="tx1">
                        <a:lumMod val="90000"/>
                        <a:lumOff val="10000"/>
                      </a:schemeClr>
                    </a:solidFill>
                  </a:endParaRPr>
                </a:p>
              </p:txBody>
            </p:sp>
          </p:grpSp>
          <p:grpSp>
            <p:nvGrpSpPr>
              <p:cNvPr id="304" name="Group 303">
                <a:extLst>
                  <a:ext uri="{FF2B5EF4-FFF2-40B4-BE49-F238E27FC236}">
                    <a16:creationId xmlns:a16="http://schemas.microsoft.com/office/drawing/2014/main" id="{6B551840-BA25-48E8-A047-66DD6E679B74}"/>
                  </a:ext>
                </a:extLst>
              </p:cNvPr>
              <p:cNvGrpSpPr/>
              <p:nvPr/>
            </p:nvGrpSpPr>
            <p:grpSpPr>
              <a:xfrm>
                <a:off x="2002422" y="2928902"/>
                <a:ext cx="1678828" cy="3349205"/>
                <a:chOff x="4066220" y="1255190"/>
                <a:chExt cx="2502860" cy="4993119"/>
              </a:xfrm>
              <a:grpFill/>
            </p:grpSpPr>
            <p:sp>
              <p:nvSpPr>
                <p:cNvPr id="305" name="Freeform: Shape 304">
                  <a:extLst>
                    <a:ext uri="{FF2B5EF4-FFF2-40B4-BE49-F238E27FC236}">
                      <a16:creationId xmlns:a16="http://schemas.microsoft.com/office/drawing/2014/main" id="{63E98615-9A89-4C87-987F-3F5C1EABC77C}"/>
                    </a:ext>
                  </a:extLst>
                </p:cNvPr>
                <p:cNvSpPr/>
                <p:nvPr/>
              </p:nvSpPr>
              <p:spPr>
                <a:xfrm>
                  <a:off x="4066220" y="1255190"/>
                  <a:ext cx="2502860" cy="3992660"/>
                </a:xfrm>
                <a:custGeom>
                  <a:avLst/>
                  <a:gdLst>
                    <a:gd name="connsiteX0" fmla="*/ 149268 w 339665"/>
                    <a:gd name="connsiteY0" fmla="*/ 540137 h 541846"/>
                    <a:gd name="connsiteX1" fmla="*/ 38473 w 339665"/>
                    <a:gd name="connsiteY1" fmla="*/ 539328 h 541846"/>
                    <a:gd name="connsiteX2" fmla="*/ 10976 w 339665"/>
                    <a:gd name="connsiteY2" fmla="*/ 493231 h 541846"/>
                    <a:gd name="connsiteX3" fmla="*/ 40899 w 339665"/>
                    <a:gd name="connsiteY3" fmla="*/ 435002 h 541846"/>
                    <a:gd name="connsiteX4" fmla="*/ 12593 w 339665"/>
                    <a:gd name="connsiteY4" fmla="*/ 383244 h 541846"/>
                    <a:gd name="connsiteX5" fmla="*/ 33620 w 339665"/>
                    <a:gd name="connsiteY5" fmla="*/ 343616 h 541846"/>
                    <a:gd name="connsiteX6" fmla="*/ 53838 w 339665"/>
                    <a:gd name="connsiteY6" fmla="*/ 306415 h 541846"/>
                    <a:gd name="connsiteX7" fmla="*/ 50604 w 339665"/>
                    <a:gd name="connsiteY7" fmla="*/ 302372 h 541846"/>
                    <a:gd name="connsiteX8" fmla="*/ 19063 w 339665"/>
                    <a:gd name="connsiteY8" fmla="*/ 240908 h 541846"/>
                    <a:gd name="connsiteX9" fmla="*/ 145225 w 339665"/>
                    <a:gd name="connsiteY9" fmla="*/ 24169 h 541846"/>
                    <a:gd name="connsiteX10" fmla="*/ 192939 w 339665"/>
                    <a:gd name="connsiteY10" fmla="*/ 22552 h 541846"/>
                    <a:gd name="connsiteX11" fmla="*/ 333658 w 339665"/>
                    <a:gd name="connsiteY11" fmla="*/ 265170 h 541846"/>
                    <a:gd name="connsiteX12" fmla="*/ 311822 w 339665"/>
                    <a:gd name="connsiteY12" fmla="*/ 299945 h 541846"/>
                    <a:gd name="connsiteX13" fmla="*/ 297265 w 339665"/>
                    <a:gd name="connsiteY13" fmla="*/ 329868 h 541846"/>
                    <a:gd name="connsiteX14" fmla="*/ 326379 w 339665"/>
                    <a:gd name="connsiteY14" fmla="*/ 381627 h 541846"/>
                    <a:gd name="connsiteX15" fmla="*/ 298883 w 339665"/>
                    <a:gd name="connsiteY15" fmla="*/ 434194 h 541846"/>
                    <a:gd name="connsiteX16" fmla="*/ 336084 w 339665"/>
                    <a:gd name="connsiteY16" fmla="*/ 506979 h 541846"/>
                    <a:gd name="connsiteX17" fmla="*/ 321527 w 339665"/>
                    <a:gd name="connsiteY17" fmla="*/ 536093 h 541846"/>
                    <a:gd name="connsiteX18" fmla="*/ 199409 w 339665"/>
                    <a:gd name="connsiteY18" fmla="*/ 540946 h 541846"/>
                    <a:gd name="connsiteX19" fmla="*/ 149268 w 339665"/>
                    <a:gd name="connsiteY19" fmla="*/ 540137 h 5418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339665" h="541846">
                      <a:moveTo>
                        <a:pt x="149268" y="540137"/>
                      </a:moveTo>
                      <a:cubicBezTo>
                        <a:pt x="112067" y="540137"/>
                        <a:pt x="75674" y="540137"/>
                        <a:pt x="38473" y="539328"/>
                      </a:cubicBezTo>
                      <a:cubicBezTo>
                        <a:pt x="-2772" y="538520"/>
                        <a:pt x="-6816" y="531241"/>
                        <a:pt x="10976" y="493231"/>
                      </a:cubicBezTo>
                      <a:cubicBezTo>
                        <a:pt x="19872" y="473822"/>
                        <a:pt x="30385" y="454412"/>
                        <a:pt x="40899" y="435002"/>
                      </a:cubicBezTo>
                      <a:cubicBezTo>
                        <a:pt x="-6007" y="426915"/>
                        <a:pt x="-7625" y="423681"/>
                        <a:pt x="12593" y="383244"/>
                      </a:cubicBezTo>
                      <a:cubicBezTo>
                        <a:pt x="19063" y="369496"/>
                        <a:pt x="26342" y="356556"/>
                        <a:pt x="33620" y="343616"/>
                      </a:cubicBezTo>
                      <a:cubicBezTo>
                        <a:pt x="40090" y="330677"/>
                        <a:pt x="47369" y="317737"/>
                        <a:pt x="53838" y="306415"/>
                      </a:cubicBezTo>
                      <a:cubicBezTo>
                        <a:pt x="52221" y="303989"/>
                        <a:pt x="51412" y="302372"/>
                        <a:pt x="50604" y="302372"/>
                      </a:cubicBezTo>
                      <a:cubicBezTo>
                        <a:pt x="-9242" y="295902"/>
                        <a:pt x="-10860" y="295093"/>
                        <a:pt x="19063" y="240908"/>
                      </a:cubicBezTo>
                      <a:cubicBezTo>
                        <a:pt x="59500" y="168123"/>
                        <a:pt x="101553" y="96146"/>
                        <a:pt x="145225" y="24169"/>
                      </a:cubicBezTo>
                      <a:cubicBezTo>
                        <a:pt x="163825" y="-7371"/>
                        <a:pt x="173530" y="-8180"/>
                        <a:pt x="192939" y="22552"/>
                      </a:cubicBezTo>
                      <a:cubicBezTo>
                        <a:pt x="244698" y="100998"/>
                        <a:pt x="289178" y="182680"/>
                        <a:pt x="333658" y="265170"/>
                      </a:cubicBezTo>
                      <a:cubicBezTo>
                        <a:pt x="347406" y="290241"/>
                        <a:pt x="341745" y="299136"/>
                        <a:pt x="311822" y="299945"/>
                      </a:cubicBezTo>
                      <a:cubicBezTo>
                        <a:pt x="283517" y="300754"/>
                        <a:pt x="281899" y="308841"/>
                        <a:pt x="297265" y="329868"/>
                      </a:cubicBezTo>
                      <a:cubicBezTo>
                        <a:pt x="308587" y="346042"/>
                        <a:pt x="317483" y="363835"/>
                        <a:pt x="326379" y="381627"/>
                      </a:cubicBezTo>
                      <a:cubicBezTo>
                        <a:pt x="348215" y="423681"/>
                        <a:pt x="346597" y="426915"/>
                        <a:pt x="298883" y="434194"/>
                      </a:cubicBezTo>
                      <a:cubicBezTo>
                        <a:pt x="311822" y="459264"/>
                        <a:pt x="323953" y="482717"/>
                        <a:pt x="336084" y="506979"/>
                      </a:cubicBezTo>
                      <a:cubicBezTo>
                        <a:pt x="344171" y="523154"/>
                        <a:pt x="340936" y="532050"/>
                        <a:pt x="321527" y="536093"/>
                      </a:cubicBezTo>
                      <a:cubicBezTo>
                        <a:pt x="281091" y="544180"/>
                        <a:pt x="239846" y="538520"/>
                        <a:pt x="199409" y="540946"/>
                      </a:cubicBezTo>
                      <a:cubicBezTo>
                        <a:pt x="181617" y="550651"/>
                        <a:pt x="165443" y="551459"/>
                        <a:pt x="149268" y="540137"/>
                      </a:cubicBezTo>
                      <a:close/>
                    </a:path>
                  </a:pathLst>
                </a:custGeom>
                <a:grpFill/>
                <a:ln w="808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>
                    <a:solidFill>
                      <a:schemeClr val="tx1">
                        <a:lumMod val="90000"/>
                        <a:lumOff val="10000"/>
                      </a:schemeClr>
                    </a:solidFill>
                  </a:endParaRPr>
                </a:p>
              </p:txBody>
            </p:sp>
            <p:sp>
              <p:nvSpPr>
                <p:cNvPr id="306" name="Freeform: Shape 305">
                  <a:extLst>
                    <a:ext uri="{FF2B5EF4-FFF2-40B4-BE49-F238E27FC236}">
                      <a16:creationId xmlns:a16="http://schemas.microsoft.com/office/drawing/2014/main" id="{C4E479EB-0778-4FDE-BDD0-ECD44C610655}"/>
                    </a:ext>
                  </a:extLst>
                </p:cNvPr>
                <p:cNvSpPr/>
                <p:nvPr/>
              </p:nvSpPr>
              <p:spPr>
                <a:xfrm>
                  <a:off x="5079283" y="5235250"/>
                  <a:ext cx="476734" cy="1013059"/>
                </a:xfrm>
                <a:custGeom>
                  <a:avLst/>
                  <a:gdLst>
                    <a:gd name="connsiteX0" fmla="*/ 11563 w 64698"/>
                    <a:gd name="connsiteY0" fmla="*/ 0 h 137483"/>
                    <a:gd name="connsiteX1" fmla="*/ 60895 w 64698"/>
                    <a:gd name="connsiteY1" fmla="*/ 0 h 137483"/>
                    <a:gd name="connsiteX2" fmla="*/ 72217 w 64698"/>
                    <a:gd name="connsiteY2" fmla="*/ 100282 h 137483"/>
                    <a:gd name="connsiteX3" fmla="*/ 37442 w 64698"/>
                    <a:gd name="connsiteY3" fmla="*/ 142336 h 137483"/>
                    <a:gd name="connsiteX4" fmla="*/ 241 w 64698"/>
                    <a:gd name="connsiteY4" fmla="*/ 99474 h 137483"/>
                    <a:gd name="connsiteX5" fmla="*/ 11563 w 64698"/>
                    <a:gd name="connsiteY5" fmla="*/ 0 h 137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4698" h="137483">
                      <a:moveTo>
                        <a:pt x="11563" y="0"/>
                      </a:moveTo>
                      <a:cubicBezTo>
                        <a:pt x="27737" y="0"/>
                        <a:pt x="44721" y="0"/>
                        <a:pt x="60895" y="0"/>
                      </a:cubicBezTo>
                      <a:cubicBezTo>
                        <a:pt x="64939" y="33158"/>
                        <a:pt x="68982" y="67125"/>
                        <a:pt x="72217" y="100282"/>
                      </a:cubicBezTo>
                      <a:cubicBezTo>
                        <a:pt x="74643" y="125353"/>
                        <a:pt x="62512" y="140719"/>
                        <a:pt x="37442" y="142336"/>
                      </a:cubicBezTo>
                      <a:cubicBezTo>
                        <a:pt x="13989" y="143954"/>
                        <a:pt x="-2186" y="126970"/>
                        <a:pt x="241" y="99474"/>
                      </a:cubicBezTo>
                      <a:cubicBezTo>
                        <a:pt x="1858" y="67125"/>
                        <a:pt x="7519" y="33158"/>
                        <a:pt x="11563" y="0"/>
                      </a:cubicBezTo>
                      <a:close/>
                    </a:path>
                  </a:pathLst>
                </a:custGeom>
                <a:grpFill/>
                <a:ln w="808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>
                    <a:solidFill>
                      <a:schemeClr val="tx1">
                        <a:lumMod val="90000"/>
                        <a:lumOff val="10000"/>
                      </a:schemeClr>
                    </a:solidFill>
                  </a:endParaRPr>
                </a:p>
              </p:txBody>
            </p:sp>
          </p:grpSp>
        </p:grpSp>
      </p:grpSp>
      <p:sp>
        <p:nvSpPr>
          <p:cNvPr id="322" name="Isosceles Triangle 321">
            <a:extLst>
              <a:ext uri="{FF2B5EF4-FFF2-40B4-BE49-F238E27FC236}">
                <a16:creationId xmlns:a16="http://schemas.microsoft.com/office/drawing/2014/main" id="{5ADCC671-337E-4FDD-B326-07CED8B835D2}"/>
              </a:ext>
            </a:extLst>
          </p:cNvPr>
          <p:cNvSpPr/>
          <p:nvPr/>
        </p:nvSpPr>
        <p:spPr>
          <a:xfrm>
            <a:off x="887481" y="1528907"/>
            <a:ext cx="2895995" cy="884377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3" name="Group 322">
            <a:extLst>
              <a:ext uri="{FF2B5EF4-FFF2-40B4-BE49-F238E27FC236}">
                <a16:creationId xmlns:a16="http://schemas.microsoft.com/office/drawing/2014/main" id="{B387A787-9AD5-4C2C-8D6F-F3B81D32BE59}"/>
              </a:ext>
            </a:extLst>
          </p:cNvPr>
          <p:cNvGrpSpPr/>
          <p:nvPr/>
        </p:nvGrpSpPr>
        <p:grpSpPr>
          <a:xfrm>
            <a:off x="905977" y="2560820"/>
            <a:ext cx="3407949" cy="2537429"/>
            <a:chOff x="905977" y="2456312"/>
            <a:chExt cx="3407949" cy="2537429"/>
          </a:xfrm>
        </p:grpSpPr>
        <p:sp>
          <p:nvSpPr>
            <p:cNvPr id="324" name="TextBox 323">
              <a:extLst>
                <a:ext uri="{FF2B5EF4-FFF2-40B4-BE49-F238E27FC236}">
                  <a16:creationId xmlns:a16="http://schemas.microsoft.com/office/drawing/2014/main" id="{9CD595D6-324A-4734-B937-B7486F709B41}"/>
                </a:ext>
              </a:extLst>
            </p:cNvPr>
            <p:cNvSpPr txBox="1"/>
            <p:nvPr/>
          </p:nvSpPr>
          <p:spPr>
            <a:xfrm>
              <a:off x="1030374" y="2456312"/>
              <a:ext cx="3283552" cy="2893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tx1">
                      <a:lumMod val="90000"/>
                      <a:lumOff val="10000"/>
                    </a:schemeClr>
                  </a:solidFill>
                  <a:cs typeface="Arial" pitchFamily="34" charset="0"/>
                </a:rPr>
                <a:t>Simple Portfolio Presentation</a:t>
              </a:r>
            </a:p>
          </p:txBody>
        </p:sp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FD93C2CF-BF09-4409-8743-B363D9B141FC}"/>
                </a:ext>
              </a:extLst>
            </p:cNvPr>
            <p:cNvSpPr txBox="1"/>
            <p:nvPr/>
          </p:nvSpPr>
          <p:spPr>
            <a:xfrm>
              <a:off x="1030374" y="2777472"/>
              <a:ext cx="3283552" cy="2893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tx1">
                      <a:lumMod val="90000"/>
                      <a:lumOff val="10000"/>
                    </a:schemeClr>
                  </a:solidFill>
                  <a:cs typeface="Arial" pitchFamily="34" charset="0"/>
                </a:rPr>
                <a:t>Presentation</a:t>
              </a:r>
            </a:p>
          </p:txBody>
        </p:sp>
        <p:sp>
          <p:nvSpPr>
            <p:cNvPr id="326" name="TextBox 325">
              <a:extLst>
                <a:ext uri="{FF2B5EF4-FFF2-40B4-BE49-F238E27FC236}">
                  <a16:creationId xmlns:a16="http://schemas.microsoft.com/office/drawing/2014/main" id="{3834CE1A-752B-47E5-B350-06DBA5A83D4B}"/>
                </a:ext>
              </a:extLst>
            </p:cNvPr>
            <p:cNvSpPr txBox="1"/>
            <p:nvPr/>
          </p:nvSpPr>
          <p:spPr>
            <a:xfrm>
              <a:off x="1030374" y="3740952"/>
              <a:ext cx="3283552" cy="2893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tx1">
                      <a:lumMod val="90000"/>
                      <a:lumOff val="10000"/>
                    </a:schemeClr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327" name="TextBox 326">
              <a:extLst>
                <a:ext uri="{FF2B5EF4-FFF2-40B4-BE49-F238E27FC236}">
                  <a16:creationId xmlns:a16="http://schemas.microsoft.com/office/drawing/2014/main" id="{AF3DFD2D-5C14-49B9-8A5A-A21E941D27A3}"/>
                </a:ext>
              </a:extLst>
            </p:cNvPr>
            <p:cNvSpPr txBox="1"/>
            <p:nvPr/>
          </p:nvSpPr>
          <p:spPr>
            <a:xfrm>
              <a:off x="1030374" y="3419792"/>
              <a:ext cx="3283552" cy="2893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tx1">
                      <a:lumMod val="90000"/>
                      <a:lumOff val="10000"/>
                    </a:schemeClr>
                  </a:solidFill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328" name="TextBox 327">
              <a:extLst>
                <a:ext uri="{FF2B5EF4-FFF2-40B4-BE49-F238E27FC236}">
                  <a16:creationId xmlns:a16="http://schemas.microsoft.com/office/drawing/2014/main" id="{76822C5A-9B30-450E-ABA3-EF43C1FF6E09}"/>
                </a:ext>
              </a:extLst>
            </p:cNvPr>
            <p:cNvSpPr txBox="1"/>
            <p:nvPr/>
          </p:nvSpPr>
          <p:spPr>
            <a:xfrm>
              <a:off x="1030374" y="3098632"/>
              <a:ext cx="3283552" cy="2893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tx1">
                      <a:lumMod val="90000"/>
                      <a:lumOff val="10000"/>
                    </a:schemeClr>
                  </a:solidFill>
                  <a:cs typeface="Arial" pitchFamily="34" charset="0"/>
                </a:rPr>
                <a:t>Portfolio</a:t>
              </a:r>
            </a:p>
          </p:txBody>
        </p:sp>
        <p:sp>
          <p:nvSpPr>
            <p:cNvPr id="329" name="TextBox 328">
              <a:extLst>
                <a:ext uri="{FF2B5EF4-FFF2-40B4-BE49-F238E27FC236}">
                  <a16:creationId xmlns:a16="http://schemas.microsoft.com/office/drawing/2014/main" id="{D1D34A2A-A0DB-412E-B96F-3706F0BC57E1}"/>
                </a:ext>
              </a:extLst>
            </p:cNvPr>
            <p:cNvSpPr txBox="1"/>
            <p:nvPr/>
          </p:nvSpPr>
          <p:spPr>
            <a:xfrm>
              <a:off x="1030374" y="4062112"/>
              <a:ext cx="3283552" cy="2893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tx1">
                      <a:lumMod val="90000"/>
                      <a:lumOff val="10000"/>
                    </a:schemeClr>
                  </a:solidFill>
                  <a:cs typeface="Arial" pitchFamily="34" charset="0"/>
                </a:rPr>
                <a:t>Presentation</a:t>
              </a:r>
            </a:p>
          </p:txBody>
        </p:sp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8030F839-73B9-4DD3-B815-5B00AABA9EDE}"/>
                </a:ext>
              </a:extLst>
            </p:cNvPr>
            <p:cNvSpPr txBox="1"/>
            <p:nvPr/>
          </p:nvSpPr>
          <p:spPr>
            <a:xfrm>
              <a:off x="1030374" y="4704431"/>
              <a:ext cx="3283552" cy="2893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tx1">
                      <a:lumMod val="90000"/>
                      <a:lumOff val="10000"/>
                    </a:schemeClr>
                  </a:solidFill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331" name="TextBox 330">
              <a:extLst>
                <a:ext uri="{FF2B5EF4-FFF2-40B4-BE49-F238E27FC236}">
                  <a16:creationId xmlns:a16="http://schemas.microsoft.com/office/drawing/2014/main" id="{68BD0609-D2F0-457F-BBC0-9FDBFF7CCBA3}"/>
                </a:ext>
              </a:extLst>
            </p:cNvPr>
            <p:cNvSpPr txBox="1"/>
            <p:nvPr/>
          </p:nvSpPr>
          <p:spPr>
            <a:xfrm>
              <a:off x="1030374" y="4383272"/>
              <a:ext cx="3283552" cy="2893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tx1">
                      <a:lumMod val="90000"/>
                      <a:lumOff val="10000"/>
                    </a:schemeClr>
                  </a:solidFill>
                  <a:cs typeface="Arial" pitchFamily="34" charset="0"/>
                </a:rPr>
                <a:t>Portfolio Presentation</a:t>
              </a:r>
            </a:p>
          </p:txBody>
        </p:sp>
        <p:grpSp>
          <p:nvGrpSpPr>
            <p:cNvPr id="332" name="Group 331">
              <a:extLst>
                <a:ext uri="{FF2B5EF4-FFF2-40B4-BE49-F238E27FC236}">
                  <a16:creationId xmlns:a16="http://schemas.microsoft.com/office/drawing/2014/main" id="{4EC16733-7488-4165-96E0-63100C3070F0}"/>
                </a:ext>
              </a:extLst>
            </p:cNvPr>
            <p:cNvGrpSpPr/>
            <p:nvPr/>
          </p:nvGrpSpPr>
          <p:grpSpPr>
            <a:xfrm>
              <a:off x="905977" y="2543817"/>
              <a:ext cx="114300" cy="2362419"/>
              <a:chOff x="905977" y="2332809"/>
              <a:chExt cx="114300" cy="2362419"/>
            </a:xfrm>
          </p:grpSpPr>
          <p:sp>
            <p:nvSpPr>
              <p:cNvPr id="333" name="Oval 332">
                <a:extLst>
                  <a:ext uri="{FF2B5EF4-FFF2-40B4-BE49-F238E27FC236}">
                    <a16:creationId xmlns:a16="http://schemas.microsoft.com/office/drawing/2014/main" id="{D6F2A8C7-98C9-4269-9382-DCE6D8B71C76}"/>
                  </a:ext>
                </a:extLst>
              </p:cNvPr>
              <p:cNvSpPr/>
              <p:nvPr/>
            </p:nvSpPr>
            <p:spPr>
              <a:xfrm>
                <a:off x="905977" y="2332809"/>
                <a:ext cx="114300" cy="1143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90000"/>
                      <a:lumOff val="10000"/>
                    </a:schemeClr>
                  </a:solidFill>
                </a:endParaRPr>
              </a:p>
            </p:txBody>
          </p:sp>
          <p:sp>
            <p:nvSpPr>
              <p:cNvPr id="334" name="Oval 333">
                <a:extLst>
                  <a:ext uri="{FF2B5EF4-FFF2-40B4-BE49-F238E27FC236}">
                    <a16:creationId xmlns:a16="http://schemas.microsoft.com/office/drawing/2014/main" id="{216C6C94-CAF1-4EC4-84EF-14771AF966E2}"/>
                  </a:ext>
                </a:extLst>
              </p:cNvPr>
              <p:cNvSpPr/>
              <p:nvPr/>
            </p:nvSpPr>
            <p:spPr>
              <a:xfrm>
                <a:off x="905977" y="2653969"/>
                <a:ext cx="114300" cy="1143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90000"/>
                      <a:lumOff val="10000"/>
                    </a:schemeClr>
                  </a:solidFill>
                </a:endParaRPr>
              </a:p>
            </p:txBody>
          </p:sp>
          <p:sp>
            <p:nvSpPr>
              <p:cNvPr id="335" name="Oval 334">
                <a:extLst>
                  <a:ext uri="{FF2B5EF4-FFF2-40B4-BE49-F238E27FC236}">
                    <a16:creationId xmlns:a16="http://schemas.microsoft.com/office/drawing/2014/main" id="{7FFC168B-6F90-423C-90FD-EF5CEB42A7A1}"/>
                  </a:ext>
                </a:extLst>
              </p:cNvPr>
              <p:cNvSpPr/>
              <p:nvPr/>
            </p:nvSpPr>
            <p:spPr>
              <a:xfrm>
                <a:off x="905977" y="2975129"/>
                <a:ext cx="114300" cy="1143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90000"/>
                      <a:lumOff val="10000"/>
                    </a:schemeClr>
                  </a:solidFill>
                </a:endParaRPr>
              </a:p>
            </p:txBody>
          </p:sp>
          <p:sp>
            <p:nvSpPr>
              <p:cNvPr id="336" name="Oval 335">
                <a:extLst>
                  <a:ext uri="{FF2B5EF4-FFF2-40B4-BE49-F238E27FC236}">
                    <a16:creationId xmlns:a16="http://schemas.microsoft.com/office/drawing/2014/main" id="{44B4839A-8306-4BAA-B731-DF7941706C80}"/>
                  </a:ext>
                </a:extLst>
              </p:cNvPr>
              <p:cNvSpPr/>
              <p:nvPr/>
            </p:nvSpPr>
            <p:spPr>
              <a:xfrm>
                <a:off x="905977" y="3296289"/>
                <a:ext cx="114300" cy="1143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90000"/>
                      <a:lumOff val="10000"/>
                    </a:schemeClr>
                  </a:solidFill>
                </a:endParaRPr>
              </a:p>
            </p:txBody>
          </p:sp>
          <p:sp>
            <p:nvSpPr>
              <p:cNvPr id="337" name="Oval 336">
                <a:extLst>
                  <a:ext uri="{FF2B5EF4-FFF2-40B4-BE49-F238E27FC236}">
                    <a16:creationId xmlns:a16="http://schemas.microsoft.com/office/drawing/2014/main" id="{653B4614-3B04-4CD7-A911-DB37E2FD2103}"/>
                  </a:ext>
                </a:extLst>
              </p:cNvPr>
              <p:cNvSpPr/>
              <p:nvPr/>
            </p:nvSpPr>
            <p:spPr>
              <a:xfrm>
                <a:off x="905977" y="3617449"/>
                <a:ext cx="114300" cy="1143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90000"/>
                      <a:lumOff val="10000"/>
                    </a:schemeClr>
                  </a:solidFill>
                </a:endParaRPr>
              </a:p>
            </p:txBody>
          </p:sp>
          <p:sp>
            <p:nvSpPr>
              <p:cNvPr id="338" name="Oval 337">
                <a:extLst>
                  <a:ext uri="{FF2B5EF4-FFF2-40B4-BE49-F238E27FC236}">
                    <a16:creationId xmlns:a16="http://schemas.microsoft.com/office/drawing/2014/main" id="{3A23CDA3-80E5-44CA-AB83-DD296D17B923}"/>
                  </a:ext>
                </a:extLst>
              </p:cNvPr>
              <p:cNvSpPr/>
              <p:nvPr/>
            </p:nvSpPr>
            <p:spPr>
              <a:xfrm>
                <a:off x="905977" y="3938609"/>
                <a:ext cx="114300" cy="1143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90000"/>
                      <a:lumOff val="10000"/>
                    </a:schemeClr>
                  </a:solidFill>
                </a:endParaRPr>
              </a:p>
            </p:txBody>
          </p:sp>
          <p:sp>
            <p:nvSpPr>
              <p:cNvPr id="339" name="Oval 338">
                <a:extLst>
                  <a:ext uri="{FF2B5EF4-FFF2-40B4-BE49-F238E27FC236}">
                    <a16:creationId xmlns:a16="http://schemas.microsoft.com/office/drawing/2014/main" id="{F1F708FD-38FB-4EB2-903F-D50AB20D64B9}"/>
                  </a:ext>
                </a:extLst>
              </p:cNvPr>
              <p:cNvSpPr/>
              <p:nvPr/>
            </p:nvSpPr>
            <p:spPr>
              <a:xfrm>
                <a:off x="905977" y="4259769"/>
                <a:ext cx="114300" cy="1143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90000"/>
                      <a:lumOff val="10000"/>
                    </a:schemeClr>
                  </a:solidFill>
                </a:endParaRPr>
              </a:p>
            </p:txBody>
          </p:sp>
          <p:sp>
            <p:nvSpPr>
              <p:cNvPr id="340" name="Oval 339">
                <a:extLst>
                  <a:ext uri="{FF2B5EF4-FFF2-40B4-BE49-F238E27FC236}">
                    <a16:creationId xmlns:a16="http://schemas.microsoft.com/office/drawing/2014/main" id="{17112066-A472-4DF9-B336-B35D4631A585}"/>
                  </a:ext>
                </a:extLst>
              </p:cNvPr>
              <p:cNvSpPr/>
              <p:nvPr/>
            </p:nvSpPr>
            <p:spPr>
              <a:xfrm>
                <a:off x="905977" y="4580928"/>
                <a:ext cx="114300" cy="1143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90000"/>
                      <a:lumOff val="10000"/>
                    </a:schemeClr>
                  </a:solidFill>
                </a:endParaRPr>
              </a:p>
            </p:txBody>
          </p:sp>
        </p:grpSp>
      </p:grpSp>
      <p:sp>
        <p:nvSpPr>
          <p:cNvPr id="341" name="TextBox 340">
            <a:extLst>
              <a:ext uri="{FF2B5EF4-FFF2-40B4-BE49-F238E27FC236}">
                <a16:creationId xmlns:a16="http://schemas.microsoft.com/office/drawing/2014/main" id="{D532E3B9-CF9B-4814-AB9E-4B6AD69918C1}"/>
              </a:ext>
            </a:extLst>
          </p:cNvPr>
          <p:cNvSpPr txBox="1"/>
          <p:nvPr/>
        </p:nvSpPr>
        <p:spPr>
          <a:xfrm>
            <a:off x="1659743" y="2017638"/>
            <a:ext cx="1351470" cy="2893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Presentation</a:t>
            </a:r>
          </a:p>
        </p:txBody>
      </p:sp>
      <p:sp>
        <p:nvSpPr>
          <p:cNvPr id="342" name="Isosceles Triangle 341">
            <a:extLst>
              <a:ext uri="{FF2B5EF4-FFF2-40B4-BE49-F238E27FC236}">
                <a16:creationId xmlns:a16="http://schemas.microsoft.com/office/drawing/2014/main" id="{2864A1AC-2A10-45D7-B730-4EDEB52CB5F7}"/>
              </a:ext>
            </a:extLst>
          </p:cNvPr>
          <p:cNvSpPr/>
          <p:nvPr/>
        </p:nvSpPr>
        <p:spPr>
          <a:xfrm flipH="1">
            <a:off x="8408524" y="1528907"/>
            <a:ext cx="2895995" cy="884377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3" name="Group 342">
            <a:extLst>
              <a:ext uri="{FF2B5EF4-FFF2-40B4-BE49-F238E27FC236}">
                <a16:creationId xmlns:a16="http://schemas.microsoft.com/office/drawing/2014/main" id="{56F8961B-7FCC-41E1-82A0-FD587B15EC58}"/>
              </a:ext>
            </a:extLst>
          </p:cNvPr>
          <p:cNvGrpSpPr/>
          <p:nvPr/>
        </p:nvGrpSpPr>
        <p:grpSpPr>
          <a:xfrm>
            <a:off x="7878074" y="2560820"/>
            <a:ext cx="3407949" cy="2537429"/>
            <a:chOff x="7878074" y="2456312"/>
            <a:chExt cx="3407949" cy="2537429"/>
          </a:xfrm>
        </p:grpSpPr>
        <p:sp>
          <p:nvSpPr>
            <p:cNvPr id="344" name="TextBox 343">
              <a:extLst>
                <a:ext uri="{FF2B5EF4-FFF2-40B4-BE49-F238E27FC236}">
                  <a16:creationId xmlns:a16="http://schemas.microsoft.com/office/drawing/2014/main" id="{996EE598-CF13-4728-B580-42CB5DCDB5F5}"/>
                </a:ext>
              </a:extLst>
            </p:cNvPr>
            <p:cNvSpPr txBox="1"/>
            <p:nvPr/>
          </p:nvSpPr>
          <p:spPr>
            <a:xfrm flipH="1">
              <a:off x="7878074" y="2456312"/>
              <a:ext cx="3283552" cy="2893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tx1">
                      <a:lumMod val="90000"/>
                      <a:lumOff val="10000"/>
                    </a:schemeClr>
                  </a:solidFill>
                  <a:cs typeface="Arial" pitchFamily="34" charset="0"/>
                </a:rPr>
                <a:t>Simple Portfolio Presentation</a:t>
              </a:r>
            </a:p>
          </p:txBody>
        </p:sp>
        <p:sp>
          <p:nvSpPr>
            <p:cNvPr id="345" name="TextBox 344">
              <a:extLst>
                <a:ext uri="{FF2B5EF4-FFF2-40B4-BE49-F238E27FC236}">
                  <a16:creationId xmlns:a16="http://schemas.microsoft.com/office/drawing/2014/main" id="{C538C54E-5397-4A55-8A0E-D6843C6CBAD0}"/>
                </a:ext>
              </a:extLst>
            </p:cNvPr>
            <p:cNvSpPr txBox="1"/>
            <p:nvPr/>
          </p:nvSpPr>
          <p:spPr>
            <a:xfrm flipH="1">
              <a:off x="7878074" y="2777472"/>
              <a:ext cx="3283552" cy="2893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tx1">
                      <a:lumMod val="90000"/>
                      <a:lumOff val="10000"/>
                    </a:schemeClr>
                  </a:solidFill>
                  <a:cs typeface="Arial" pitchFamily="34" charset="0"/>
                </a:rPr>
                <a:t>Presentation</a:t>
              </a:r>
            </a:p>
          </p:txBody>
        </p:sp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2C95BE0E-044D-46C3-8916-052D25F32469}"/>
                </a:ext>
              </a:extLst>
            </p:cNvPr>
            <p:cNvSpPr txBox="1"/>
            <p:nvPr/>
          </p:nvSpPr>
          <p:spPr>
            <a:xfrm flipH="1">
              <a:off x="7878074" y="3740952"/>
              <a:ext cx="3283552" cy="2893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tx1">
                      <a:lumMod val="90000"/>
                      <a:lumOff val="10000"/>
                    </a:schemeClr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A256BC5D-FC41-4058-A9E3-00BED90603AA}"/>
                </a:ext>
              </a:extLst>
            </p:cNvPr>
            <p:cNvSpPr txBox="1"/>
            <p:nvPr/>
          </p:nvSpPr>
          <p:spPr>
            <a:xfrm flipH="1">
              <a:off x="7878074" y="3419792"/>
              <a:ext cx="3283552" cy="2893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tx1">
                      <a:lumMod val="90000"/>
                      <a:lumOff val="10000"/>
                    </a:schemeClr>
                  </a:solidFill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348" name="TextBox 347">
              <a:extLst>
                <a:ext uri="{FF2B5EF4-FFF2-40B4-BE49-F238E27FC236}">
                  <a16:creationId xmlns:a16="http://schemas.microsoft.com/office/drawing/2014/main" id="{206C126B-5A71-4F91-A3A7-486E44A1EAE2}"/>
                </a:ext>
              </a:extLst>
            </p:cNvPr>
            <p:cNvSpPr txBox="1"/>
            <p:nvPr/>
          </p:nvSpPr>
          <p:spPr>
            <a:xfrm flipH="1">
              <a:off x="7878074" y="3098632"/>
              <a:ext cx="3283552" cy="2893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tx1">
                      <a:lumMod val="90000"/>
                      <a:lumOff val="10000"/>
                    </a:schemeClr>
                  </a:solidFill>
                  <a:cs typeface="Arial" pitchFamily="34" charset="0"/>
                </a:rPr>
                <a:t>Portfolio</a:t>
              </a:r>
            </a:p>
          </p:txBody>
        </p:sp>
        <p:sp>
          <p:nvSpPr>
            <p:cNvPr id="349" name="TextBox 348">
              <a:extLst>
                <a:ext uri="{FF2B5EF4-FFF2-40B4-BE49-F238E27FC236}">
                  <a16:creationId xmlns:a16="http://schemas.microsoft.com/office/drawing/2014/main" id="{A0F298D3-E09B-4EE2-9990-4B44C8B092F4}"/>
                </a:ext>
              </a:extLst>
            </p:cNvPr>
            <p:cNvSpPr txBox="1"/>
            <p:nvPr/>
          </p:nvSpPr>
          <p:spPr>
            <a:xfrm flipH="1">
              <a:off x="7878074" y="4062112"/>
              <a:ext cx="3283552" cy="2893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tx1">
                      <a:lumMod val="90000"/>
                      <a:lumOff val="10000"/>
                    </a:schemeClr>
                  </a:solidFill>
                  <a:cs typeface="Arial" pitchFamily="34" charset="0"/>
                </a:rPr>
                <a:t>Presentation</a:t>
              </a:r>
            </a:p>
          </p:txBody>
        </p:sp>
        <p:sp>
          <p:nvSpPr>
            <p:cNvPr id="350" name="TextBox 349">
              <a:extLst>
                <a:ext uri="{FF2B5EF4-FFF2-40B4-BE49-F238E27FC236}">
                  <a16:creationId xmlns:a16="http://schemas.microsoft.com/office/drawing/2014/main" id="{715A9296-8D09-4E5D-87BF-4821E570209B}"/>
                </a:ext>
              </a:extLst>
            </p:cNvPr>
            <p:cNvSpPr txBox="1"/>
            <p:nvPr/>
          </p:nvSpPr>
          <p:spPr>
            <a:xfrm flipH="1">
              <a:off x="7878074" y="4704431"/>
              <a:ext cx="3283552" cy="2893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tx1">
                      <a:lumMod val="90000"/>
                      <a:lumOff val="10000"/>
                    </a:schemeClr>
                  </a:solidFill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596DBC4D-C223-4FDF-955B-1F2FA10C236C}"/>
                </a:ext>
              </a:extLst>
            </p:cNvPr>
            <p:cNvSpPr txBox="1"/>
            <p:nvPr/>
          </p:nvSpPr>
          <p:spPr>
            <a:xfrm flipH="1">
              <a:off x="7878074" y="4383272"/>
              <a:ext cx="3283552" cy="2893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tx1">
                      <a:lumMod val="90000"/>
                      <a:lumOff val="10000"/>
                    </a:schemeClr>
                  </a:solidFill>
                  <a:cs typeface="Arial" pitchFamily="34" charset="0"/>
                </a:rPr>
                <a:t>Portfolio Presentation</a:t>
              </a:r>
            </a:p>
          </p:txBody>
        </p:sp>
        <p:grpSp>
          <p:nvGrpSpPr>
            <p:cNvPr id="352" name="Group 351">
              <a:extLst>
                <a:ext uri="{FF2B5EF4-FFF2-40B4-BE49-F238E27FC236}">
                  <a16:creationId xmlns:a16="http://schemas.microsoft.com/office/drawing/2014/main" id="{25E08A31-966E-4E3F-9336-54B4EE9FF85A}"/>
                </a:ext>
              </a:extLst>
            </p:cNvPr>
            <p:cNvGrpSpPr/>
            <p:nvPr/>
          </p:nvGrpSpPr>
          <p:grpSpPr>
            <a:xfrm>
              <a:off x="11171723" y="2543817"/>
              <a:ext cx="114300" cy="2362419"/>
              <a:chOff x="11171723" y="2332809"/>
              <a:chExt cx="114300" cy="2362419"/>
            </a:xfrm>
          </p:grpSpPr>
          <p:sp>
            <p:nvSpPr>
              <p:cNvPr id="353" name="Oval 352">
                <a:extLst>
                  <a:ext uri="{FF2B5EF4-FFF2-40B4-BE49-F238E27FC236}">
                    <a16:creationId xmlns:a16="http://schemas.microsoft.com/office/drawing/2014/main" id="{F97B026C-D6E9-47EC-8708-C872476E272E}"/>
                  </a:ext>
                </a:extLst>
              </p:cNvPr>
              <p:cNvSpPr/>
              <p:nvPr/>
            </p:nvSpPr>
            <p:spPr>
              <a:xfrm flipH="1">
                <a:off x="11171723" y="2332809"/>
                <a:ext cx="114300" cy="1143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90000"/>
                      <a:lumOff val="10000"/>
                    </a:schemeClr>
                  </a:solidFill>
                </a:endParaRPr>
              </a:p>
            </p:txBody>
          </p:sp>
          <p:sp>
            <p:nvSpPr>
              <p:cNvPr id="354" name="Oval 353">
                <a:extLst>
                  <a:ext uri="{FF2B5EF4-FFF2-40B4-BE49-F238E27FC236}">
                    <a16:creationId xmlns:a16="http://schemas.microsoft.com/office/drawing/2014/main" id="{01325633-EBC5-4684-80E0-C0F6D8E9D64C}"/>
                  </a:ext>
                </a:extLst>
              </p:cNvPr>
              <p:cNvSpPr/>
              <p:nvPr/>
            </p:nvSpPr>
            <p:spPr>
              <a:xfrm flipH="1">
                <a:off x="11171723" y="2653969"/>
                <a:ext cx="114300" cy="1143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90000"/>
                      <a:lumOff val="10000"/>
                    </a:schemeClr>
                  </a:solidFill>
                </a:endParaRPr>
              </a:p>
            </p:txBody>
          </p:sp>
          <p:sp>
            <p:nvSpPr>
              <p:cNvPr id="355" name="Oval 354">
                <a:extLst>
                  <a:ext uri="{FF2B5EF4-FFF2-40B4-BE49-F238E27FC236}">
                    <a16:creationId xmlns:a16="http://schemas.microsoft.com/office/drawing/2014/main" id="{C7B133A7-147F-40F9-AFAB-DF2C5E13C4D3}"/>
                  </a:ext>
                </a:extLst>
              </p:cNvPr>
              <p:cNvSpPr/>
              <p:nvPr/>
            </p:nvSpPr>
            <p:spPr>
              <a:xfrm flipH="1">
                <a:off x="11171723" y="2975129"/>
                <a:ext cx="114300" cy="1143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90000"/>
                      <a:lumOff val="10000"/>
                    </a:schemeClr>
                  </a:solidFill>
                </a:endParaRPr>
              </a:p>
            </p:txBody>
          </p:sp>
          <p:sp>
            <p:nvSpPr>
              <p:cNvPr id="356" name="Oval 355">
                <a:extLst>
                  <a:ext uri="{FF2B5EF4-FFF2-40B4-BE49-F238E27FC236}">
                    <a16:creationId xmlns:a16="http://schemas.microsoft.com/office/drawing/2014/main" id="{C73611FF-3705-4A6F-A013-51AF5179F478}"/>
                  </a:ext>
                </a:extLst>
              </p:cNvPr>
              <p:cNvSpPr/>
              <p:nvPr/>
            </p:nvSpPr>
            <p:spPr>
              <a:xfrm flipH="1">
                <a:off x="11171723" y="3296289"/>
                <a:ext cx="114300" cy="1143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90000"/>
                      <a:lumOff val="10000"/>
                    </a:schemeClr>
                  </a:solidFill>
                </a:endParaRPr>
              </a:p>
            </p:txBody>
          </p:sp>
          <p:sp>
            <p:nvSpPr>
              <p:cNvPr id="357" name="Oval 356">
                <a:extLst>
                  <a:ext uri="{FF2B5EF4-FFF2-40B4-BE49-F238E27FC236}">
                    <a16:creationId xmlns:a16="http://schemas.microsoft.com/office/drawing/2014/main" id="{8E262571-995D-4818-AE86-AB810407A356}"/>
                  </a:ext>
                </a:extLst>
              </p:cNvPr>
              <p:cNvSpPr/>
              <p:nvPr/>
            </p:nvSpPr>
            <p:spPr>
              <a:xfrm flipH="1">
                <a:off x="11171723" y="3617449"/>
                <a:ext cx="114300" cy="1143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90000"/>
                      <a:lumOff val="10000"/>
                    </a:schemeClr>
                  </a:solidFill>
                </a:endParaRPr>
              </a:p>
            </p:txBody>
          </p:sp>
          <p:sp>
            <p:nvSpPr>
              <p:cNvPr id="358" name="Oval 357">
                <a:extLst>
                  <a:ext uri="{FF2B5EF4-FFF2-40B4-BE49-F238E27FC236}">
                    <a16:creationId xmlns:a16="http://schemas.microsoft.com/office/drawing/2014/main" id="{B6122D40-9C5E-4EE5-9F3D-A18D9429331C}"/>
                  </a:ext>
                </a:extLst>
              </p:cNvPr>
              <p:cNvSpPr/>
              <p:nvPr/>
            </p:nvSpPr>
            <p:spPr>
              <a:xfrm flipH="1">
                <a:off x="11171723" y="3938609"/>
                <a:ext cx="114300" cy="1143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90000"/>
                      <a:lumOff val="10000"/>
                    </a:schemeClr>
                  </a:solidFill>
                </a:endParaRPr>
              </a:p>
            </p:txBody>
          </p:sp>
          <p:sp>
            <p:nvSpPr>
              <p:cNvPr id="359" name="Oval 358">
                <a:extLst>
                  <a:ext uri="{FF2B5EF4-FFF2-40B4-BE49-F238E27FC236}">
                    <a16:creationId xmlns:a16="http://schemas.microsoft.com/office/drawing/2014/main" id="{63E2385E-37F2-4BD5-A00E-86D99A00894B}"/>
                  </a:ext>
                </a:extLst>
              </p:cNvPr>
              <p:cNvSpPr/>
              <p:nvPr/>
            </p:nvSpPr>
            <p:spPr>
              <a:xfrm flipH="1">
                <a:off x="11171723" y="4259769"/>
                <a:ext cx="114300" cy="1143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90000"/>
                      <a:lumOff val="10000"/>
                    </a:schemeClr>
                  </a:solidFill>
                </a:endParaRPr>
              </a:p>
            </p:txBody>
          </p:sp>
          <p:sp>
            <p:nvSpPr>
              <p:cNvPr id="360" name="Oval 359">
                <a:extLst>
                  <a:ext uri="{FF2B5EF4-FFF2-40B4-BE49-F238E27FC236}">
                    <a16:creationId xmlns:a16="http://schemas.microsoft.com/office/drawing/2014/main" id="{B8B7C730-1068-46F0-94BC-EED694878C24}"/>
                  </a:ext>
                </a:extLst>
              </p:cNvPr>
              <p:cNvSpPr/>
              <p:nvPr/>
            </p:nvSpPr>
            <p:spPr>
              <a:xfrm flipH="1">
                <a:off x="11171723" y="4580928"/>
                <a:ext cx="114300" cy="1143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90000"/>
                      <a:lumOff val="10000"/>
                    </a:schemeClr>
                  </a:solidFill>
                </a:endParaRPr>
              </a:p>
            </p:txBody>
          </p:sp>
        </p:grpSp>
      </p:grpSp>
      <p:sp>
        <p:nvSpPr>
          <p:cNvPr id="361" name="TextBox 360">
            <a:extLst>
              <a:ext uri="{FF2B5EF4-FFF2-40B4-BE49-F238E27FC236}">
                <a16:creationId xmlns:a16="http://schemas.microsoft.com/office/drawing/2014/main" id="{C41D1231-0314-4936-A0A8-C19568371EB1}"/>
              </a:ext>
            </a:extLst>
          </p:cNvPr>
          <p:cNvSpPr txBox="1"/>
          <p:nvPr/>
        </p:nvSpPr>
        <p:spPr>
          <a:xfrm flipH="1">
            <a:off x="9180786" y="2017638"/>
            <a:ext cx="1351470" cy="2893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Presentation</a:t>
            </a:r>
          </a:p>
        </p:txBody>
      </p:sp>
      <p:grpSp>
        <p:nvGrpSpPr>
          <p:cNvPr id="362" name="Group 361">
            <a:extLst>
              <a:ext uri="{FF2B5EF4-FFF2-40B4-BE49-F238E27FC236}">
                <a16:creationId xmlns:a16="http://schemas.microsoft.com/office/drawing/2014/main" id="{971DDAD8-9B4E-4B32-877D-638328C43137}"/>
              </a:ext>
            </a:extLst>
          </p:cNvPr>
          <p:cNvGrpSpPr/>
          <p:nvPr/>
        </p:nvGrpSpPr>
        <p:grpSpPr>
          <a:xfrm>
            <a:off x="1130525" y="5313585"/>
            <a:ext cx="2409906" cy="1199602"/>
            <a:chOff x="1020277" y="5238875"/>
            <a:chExt cx="2409906" cy="1199602"/>
          </a:xfrm>
        </p:grpSpPr>
        <p:sp>
          <p:nvSpPr>
            <p:cNvPr id="363" name="TextBox 362">
              <a:extLst>
                <a:ext uri="{FF2B5EF4-FFF2-40B4-BE49-F238E27FC236}">
                  <a16:creationId xmlns:a16="http://schemas.microsoft.com/office/drawing/2014/main" id="{005BAA10-A3E4-422F-BA6D-B74EFFD3CB12}"/>
                </a:ext>
              </a:extLst>
            </p:cNvPr>
            <p:cNvSpPr txBox="1"/>
            <p:nvPr/>
          </p:nvSpPr>
          <p:spPr>
            <a:xfrm>
              <a:off x="1020279" y="5607480"/>
              <a:ext cx="240990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90000"/>
                      <a:lumOff val="10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364" name="TextBox 363">
              <a:extLst>
                <a:ext uri="{FF2B5EF4-FFF2-40B4-BE49-F238E27FC236}">
                  <a16:creationId xmlns:a16="http://schemas.microsoft.com/office/drawing/2014/main" id="{4A2CD467-6C83-4D29-8651-743C85D07A11}"/>
                </a:ext>
              </a:extLst>
            </p:cNvPr>
            <p:cNvSpPr txBox="1"/>
            <p:nvPr/>
          </p:nvSpPr>
          <p:spPr>
            <a:xfrm>
              <a:off x="1020277" y="5238875"/>
              <a:ext cx="2409905" cy="307777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Modern  PowerPoint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65" name="Group 364">
            <a:extLst>
              <a:ext uri="{FF2B5EF4-FFF2-40B4-BE49-F238E27FC236}">
                <a16:creationId xmlns:a16="http://schemas.microsoft.com/office/drawing/2014/main" id="{059029DC-E2E1-44EB-97FE-1F816F1084FE}"/>
              </a:ext>
            </a:extLst>
          </p:cNvPr>
          <p:cNvGrpSpPr/>
          <p:nvPr/>
        </p:nvGrpSpPr>
        <p:grpSpPr>
          <a:xfrm>
            <a:off x="4861214" y="5313585"/>
            <a:ext cx="2409906" cy="1199602"/>
            <a:chOff x="4755787" y="5209077"/>
            <a:chExt cx="2409906" cy="1199602"/>
          </a:xfrm>
        </p:grpSpPr>
        <p:sp>
          <p:nvSpPr>
            <p:cNvPr id="366" name="TextBox 365">
              <a:extLst>
                <a:ext uri="{FF2B5EF4-FFF2-40B4-BE49-F238E27FC236}">
                  <a16:creationId xmlns:a16="http://schemas.microsoft.com/office/drawing/2014/main" id="{69B6D9BE-F2F0-488D-8A09-2102C6C77A3C}"/>
                </a:ext>
              </a:extLst>
            </p:cNvPr>
            <p:cNvSpPr txBox="1"/>
            <p:nvPr/>
          </p:nvSpPr>
          <p:spPr>
            <a:xfrm>
              <a:off x="4755789" y="5577682"/>
              <a:ext cx="240990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90000"/>
                      <a:lumOff val="10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367" name="TextBox 366">
              <a:extLst>
                <a:ext uri="{FF2B5EF4-FFF2-40B4-BE49-F238E27FC236}">
                  <a16:creationId xmlns:a16="http://schemas.microsoft.com/office/drawing/2014/main" id="{CDC035D2-9504-4B8D-A7BB-2AC834E100F4}"/>
                </a:ext>
              </a:extLst>
            </p:cNvPr>
            <p:cNvSpPr txBox="1"/>
            <p:nvPr/>
          </p:nvSpPr>
          <p:spPr>
            <a:xfrm>
              <a:off x="4755787" y="5209077"/>
              <a:ext cx="2409905" cy="307777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Modern  PowerPoint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68" name="Group 367">
            <a:extLst>
              <a:ext uri="{FF2B5EF4-FFF2-40B4-BE49-F238E27FC236}">
                <a16:creationId xmlns:a16="http://schemas.microsoft.com/office/drawing/2014/main" id="{C30D5440-8917-4F2F-8130-4D8D253C83A0}"/>
              </a:ext>
            </a:extLst>
          </p:cNvPr>
          <p:cNvGrpSpPr/>
          <p:nvPr/>
        </p:nvGrpSpPr>
        <p:grpSpPr>
          <a:xfrm>
            <a:off x="8651568" y="5313585"/>
            <a:ext cx="2409906" cy="1199602"/>
            <a:chOff x="8649559" y="5203870"/>
            <a:chExt cx="2409906" cy="1199602"/>
          </a:xfrm>
        </p:grpSpPr>
        <p:sp>
          <p:nvSpPr>
            <p:cNvPr id="369" name="TextBox 368">
              <a:extLst>
                <a:ext uri="{FF2B5EF4-FFF2-40B4-BE49-F238E27FC236}">
                  <a16:creationId xmlns:a16="http://schemas.microsoft.com/office/drawing/2014/main" id="{CE80ECE0-866A-421F-AAB3-E85994C2778A}"/>
                </a:ext>
              </a:extLst>
            </p:cNvPr>
            <p:cNvSpPr txBox="1"/>
            <p:nvPr/>
          </p:nvSpPr>
          <p:spPr>
            <a:xfrm>
              <a:off x="8649561" y="5572475"/>
              <a:ext cx="240990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90000"/>
                      <a:lumOff val="10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370" name="TextBox 369">
              <a:extLst>
                <a:ext uri="{FF2B5EF4-FFF2-40B4-BE49-F238E27FC236}">
                  <a16:creationId xmlns:a16="http://schemas.microsoft.com/office/drawing/2014/main" id="{9FA7E4D2-FF66-46D1-BE72-7D6C006494B8}"/>
                </a:ext>
              </a:extLst>
            </p:cNvPr>
            <p:cNvSpPr txBox="1"/>
            <p:nvPr/>
          </p:nvSpPr>
          <p:spPr>
            <a:xfrm>
              <a:off x="8649559" y="5203870"/>
              <a:ext cx="2409905" cy="307777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Modern  PowerPoint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113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19</cp:revision>
  <dcterms:created xsi:type="dcterms:W3CDTF">2018-02-18T19:39:47Z</dcterms:created>
  <dcterms:modified xsi:type="dcterms:W3CDTF">2021-04-19T04:15:34Z</dcterms:modified>
</cp:coreProperties>
</file>