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6D223D03-5EC2-452B-9D1D-35DD7073293E}"/>
              </a:ext>
            </a:extLst>
          </p:cNvPr>
          <p:cNvGrpSpPr/>
          <p:nvPr/>
        </p:nvGrpSpPr>
        <p:grpSpPr>
          <a:xfrm rot="10800000">
            <a:off x="4062540" y="1990229"/>
            <a:ext cx="4087144" cy="4096742"/>
            <a:chOff x="4539453" y="2476979"/>
            <a:chExt cx="3124199" cy="3131537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233AB143-CE68-4A9D-8CD2-98B451AE7E15}"/>
                </a:ext>
              </a:extLst>
            </p:cNvPr>
            <p:cNvGrpSpPr/>
            <p:nvPr/>
          </p:nvGrpSpPr>
          <p:grpSpPr>
            <a:xfrm rot="2700000">
              <a:off x="4535784" y="2480648"/>
              <a:ext cx="3131537" cy="3124199"/>
              <a:chOff x="4526731" y="2480648"/>
              <a:chExt cx="3131537" cy="3124199"/>
            </a:xfrm>
          </p:grpSpPr>
          <p:sp>
            <p:nvSpPr>
              <p:cNvPr id="197" name="Partial Circle 196">
                <a:extLst>
                  <a:ext uri="{FF2B5EF4-FFF2-40B4-BE49-F238E27FC236}">
                    <a16:creationId xmlns:a16="http://schemas.microsoft.com/office/drawing/2014/main" id="{47F4FDD1-983B-462B-A488-7FB49DE50B05}"/>
                  </a:ext>
                </a:extLst>
              </p:cNvPr>
              <p:cNvSpPr/>
              <p:nvPr/>
            </p:nvSpPr>
            <p:spPr>
              <a:xfrm>
                <a:off x="4526731" y="2480648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Partial Circle 197">
                <a:extLst>
                  <a:ext uri="{FF2B5EF4-FFF2-40B4-BE49-F238E27FC236}">
                    <a16:creationId xmlns:a16="http://schemas.microsoft.com/office/drawing/2014/main" id="{19F9647F-6A2B-423D-822A-A4A193A4E750}"/>
                  </a:ext>
                </a:extLst>
              </p:cNvPr>
              <p:cNvSpPr/>
              <p:nvPr/>
            </p:nvSpPr>
            <p:spPr>
              <a:xfrm rot="5400000">
                <a:off x="4598197" y="2480648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Partial Circle 198">
                <a:extLst>
                  <a:ext uri="{FF2B5EF4-FFF2-40B4-BE49-F238E27FC236}">
                    <a16:creationId xmlns:a16="http://schemas.microsoft.com/office/drawing/2014/main" id="{A422C047-8A88-4ED1-B8FE-51D8C00EEA36}"/>
                  </a:ext>
                </a:extLst>
              </p:cNvPr>
              <p:cNvSpPr/>
              <p:nvPr/>
            </p:nvSpPr>
            <p:spPr>
              <a:xfrm rot="10800000">
                <a:off x="4598197" y="2544776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Partial Circle 199">
                <a:extLst>
                  <a:ext uri="{FF2B5EF4-FFF2-40B4-BE49-F238E27FC236}">
                    <a16:creationId xmlns:a16="http://schemas.microsoft.com/office/drawing/2014/main" id="{0F2E7319-0656-4647-84A3-82DE4F0FE77E}"/>
                  </a:ext>
                </a:extLst>
              </p:cNvPr>
              <p:cNvSpPr/>
              <p:nvPr/>
            </p:nvSpPr>
            <p:spPr>
              <a:xfrm rot="16200000">
                <a:off x="4526731" y="2544776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B2EB905C-2D0F-4437-B13D-8F3B5C5FB5BA}"/>
                </a:ext>
              </a:extLst>
            </p:cNvPr>
            <p:cNvSpPr/>
            <p:nvPr/>
          </p:nvSpPr>
          <p:spPr>
            <a:xfrm>
              <a:off x="5458273" y="3399469"/>
              <a:ext cx="1286560" cy="1286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B8783A6-BEFC-4044-9D7D-E0D5B1BB3D55}"/>
              </a:ext>
            </a:extLst>
          </p:cNvPr>
          <p:cNvGrpSpPr/>
          <p:nvPr/>
        </p:nvGrpSpPr>
        <p:grpSpPr>
          <a:xfrm>
            <a:off x="5378297" y="2125854"/>
            <a:ext cx="1444674" cy="944806"/>
            <a:chOff x="1356525" y="3068969"/>
            <a:chExt cx="1444674" cy="944806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B2C98882-23B0-4074-8E86-0B4FE1B81F73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2F30A243-138D-4FFA-80DF-2BBD7EE99555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8920178-615D-4EBE-BA73-BB83827E986F}"/>
              </a:ext>
            </a:extLst>
          </p:cNvPr>
          <p:cNvGrpSpPr/>
          <p:nvPr/>
        </p:nvGrpSpPr>
        <p:grpSpPr>
          <a:xfrm>
            <a:off x="5378297" y="5010098"/>
            <a:ext cx="1444674" cy="944806"/>
            <a:chOff x="1356525" y="3068969"/>
            <a:chExt cx="1444674" cy="94480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8C9E8F1F-5169-4D5F-B902-031D9C9ECBD7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80628EE-198A-46F2-A730-0D07BEFC3EAB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C66BD165-8088-49A8-B417-79C88F5A6206}"/>
              </a:ext>
            </a:extLst>
          </p:cNvPr>
          <p:cNvGrpSpPr/>
          <p:nvPr/>
        </p:nvGrpSpPr>
        <p:grpSpPr>
          <a:xfrm>
            <a:off x="6925671" y="3568483"/>
            <a:ext cx="1274840" cy="944806"/>
            <a:chOff x="1356525" y="3068969"/>
            <a:chExt cx="1444674" cy="944806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2DEE90D2-B989-423C-8A8B-F01CB42AC645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DDF81586-88A1-4261-A1F0-4128D7BFAF19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4A85625F-5C7F-4711-8DB0-99B7AF1E0FD2}"/>
              </a:ext>
            </a:extLst>
          </p:cNvPr>
          <p:cNvGrpSpPr/>
          <p:nvPr/>
        </p:nvGrpSpPr>
        <p:grpSpPr>
          <a:xfrm>
            <a:off x="4045319" y="3568483"/>
            <a:ext cx="1274840" cy="944806"/>
            <a:chOff x="1356525" y="3068969"/>
            <a:chExt cx="1444674" cy="944806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69312DFD-A111-4F30-9927-0B3BBAB0B792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58B6F926-EC65-49E4-9C72-946D09A6A9F2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3" name="Block Arc 14">
            <a:extLst>
              <a:ext uri="{FF2B5EF4-FFF2-40B4-BE49-F238E27FC236}">
                <a16:creationId xmlns:a16="http://schemas.microsoft.com/office/drawing/2014/main" id="{BB92E90D-274B-4304-8172-F84D5A369E82}"/>
              </a:ext>
            </a:extLst>
          </p:cNvPr>
          <p:cNvSpPr/>
          <p:nvPr/>
        </p:nvSpPr>
        <p:spPr>
          <a:xfrm rot="16200000">
            <a:off x="5655687" y="3596121"/>
            <a:ext cx="880626" cy="88120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grpSp>
        <p:nvGrpSpPr>
          <p:cNvPr id="214" name="그룹 6">
            <a:extLst>
              <a:ext uri="{FF2B5EF4-FFF2-40B4-BE49-F238E27FC236}">
                <a16:creationId xmlns:a16="http://schemas.microsoft.com/office/drawing/2014/main" id="{D45B60E9-CAA4-4C68-B0A0-AB11B371D5D4}"/>
              </a:ext>
            </a:extLst>
          </p:cNvPr>
          <p:cNvGrpSpPr/>
          <p:nvPr/>
        </p:nvGrpSpPr>
        <p:grpSpPr>
          <a:xfrm>
            <a:off x="8445078" y="1782484"/>
            <a:ext cx="3110814" cy="1429668"/>
            <a:chOff x="8112224" y="1782483"/>
            <a:chExt cx="3296412" cy="1429668"/>
          </a:xfrm>
        </p:grpSpPr>
        <p:sp>
          <p:nvSpPr>
            <p:cNvPr id="215" name="Flowchart: Connector 214">
              <a:extLst>
                <a:ext uri="{FF2B5EF4-FFF2-40B4-BE49-F238E27FC236}">
                  <a16:creationId xmlns:a16="http://schemas.microsoft.com/office/drawing/2014/main" id="{767C84D8-D999-42A0-8366-458BCF319340}"/>
                </a:ext>
              </a:extLst>
            </p:cNvPr>
            <p:cNvSpPr/>
            <p:nvPr/>
          </p:nvSpPr>
          <p:spPr>
            <a:xfrm>
              <a:off x="8112224" y="1907926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FFCCD2BB-8AC3-4EFB-B9F6-4AF85771AAF9}"/>
                </a:ext>
              </a:extLst>
            </p:cNvPr>
            <p:cNvSpPr txBox="1"/>
            <p:nvPr/>
          </p:nvSpPr>
          <p:spPr>
            <a:xfrm>
              <a:off x="8330176" y="1782483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17" name="Flowchart: Connector 216">
              <a:extLst>
                <a:ext uri="{FF2B5EF4-FFF2-40B4-BE49-F238E27FC236}">
                  <a16:creationId xmlns:a16="http://schemas.microsoft.com/office/drawing/2014/main" id="{6A0A0B65-5DC6-4177-9549-5332637BED62}"/>
                </a:ext>
              </a:extLst>
            </p:cNvPr>
            <p:cNvSpPr/>
            <p:nvPr/>
          </p:nvSpPr>
          <p:spPr>
            <a:xfrm>
              <a:off x="8112224" y="2405522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7B4E221-2399-416B-B03B-289BDD18FC8F}"/>
                </a:ext>
              </a:extLst>
            </p:cNvPr>
            <p:cNvSpPr txBox="1"/>
            <p:nvPr/>
          </p:nvSpPr>
          <p:spPr>
            <a:xfrm>
              <a:off x="8330176" y="2280079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19" name="Flowchart: Connector 218">
              <a:extLst>
                <a:ext uri="{FF2B5EF4-FFF2-40B4-BE49-F238E27FC236}">
                  <a16:creationId xmlns:a16="http://schemas.microsoft.com/office/drawing/2014/main" id="{03151C55-8380-41DF-9BE0-DD8BB96AB333}"/>
                </a:ext>
              </a:extLst>
            </p:cNvPr>
            <p:cNvSpPr/>
            <p:nvPr/>
          </p:nvSpPr>
          <p:spPr>
            <a:xfrm>
              <a:off x="8112224" y="2875929"/>
              <a:ext cx="180000" cy="180000"/>
            </a:xfrm>
            <a:prstGeom prst="flowChartConnector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2E5A0449-1383-4A2B-9211-A4564A7DA256}"/>
                </a:ext>
              </a:extLst>
            </p:cNvPr>
            <p:cNvSpPr txBox="1"/>
            <p:nvPr/>
          </p:nvSpPr>
          <p:spPr>
            <a:xfrm>
              <a:off x="8330176" y="2750486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221" name="그룹 7">
            <a:extLst>
              <a:ext uri="{FF2B5EF4-FFF2-40B4-BE49-F238E27FC236}">
                <a16:creationId xmlns:a16="http://schemas.microsoft.com/office/drawing/2014/main" id="{DC9BE95F-7406-4353-B107-334A745D8BC5}"/>
              </a:ext>
            </a:extLst>
          </p:cNvPr>
          <p:cNvGrpSpPr/>
          <p:nvPr/>
        </p:nvGrpSpPr>
        <p:grpSpPr>
          <a:xfrm>
            <a:off x="8445078" y="4651923"/>
            <a:ext cx="3110814" cy="1429668"/>
            <a:chOff x="8112224" y="4651923"/>
            <a:chExt cx="3296412" cy="1429668"/>
          </a:xfrm>
        </p:grpSpPr>
        <p:sp>
          <p:nvSpPr>
            <p:cNvPr id="222" name="Flowchart: Connector 221">
              <a:extLst>
                <a:ext uri="{FF2B5EF4-FFF2-40B4-BE49-F238E27FC236}">
                  <a16:creationId xmlns:a16="http://schemas.microsoft.com/office/drawing/2014/main" id="{C8D9751F-E4AB-40E5-94FD-886674B3095D}"/>
                </a:ext>
              </a:extLst>
            </p:cNvPr>
            <p:cNvSpPr/>
            <p:nvPr/>
          </p:nvSpPr>
          <p:spPr>
            <a:xfrm>
              <a:off x="8112224" y="4777366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8836155-55AC-4937-A380-68855DD6BB0A}"/>
                </a:ext>
              </a:extLst>
            </p:cNvPr>
            <p:cNvSpPr txBox="1"/>
            <p:nvPr/>
          </p:nvSpPr>
          <p:spPr>
            <a:xfrm>
              <a:off x="8330176" y="4651923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24" name="Flowchart: Connector 223">
              <a:extLst>
                <a:ext uri="{FF2B5EF4-FFF2-40B4-BE49-F238E27FC236}">
                  <a16:creationId xmlns:a16="http://schemas.microsoft.com/office/drawing/2014/main" id="{3D08AE53-8644-4B19-9B54-AE170F921AAC}"/>
                </a:ext>
              </a:extLst>
            </p:cNvPr>
            <p:cNvSpPr/>
            <p:nvPr/>
          </p:nvSpPr>
          <p:spPr>
            <a:xfrm>
              <a:off x="8112224" y="5274962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224A9DB5-C57E-4768-A639-C14D29BF0485}"/>
                </a:ext>
              </a:extLst>
            </p:cNvPr>
            <p:cNvSpPr txBox="1"/>
            <p:nvPr/>
          </p:nvSpPr>
          <p:spPr>
            <a:xfrm>
              <a:off x="8330176" y="5149519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26" name="Flowchart: Connector 225">
              <a:extLst>
                <a:ext uri="{FF2B5EF4-FFF2-40B4-BE49-F238E27FC236}">
                  <a16:creationId xmlns:a16="http://schemas.microsoft.com/office/drawing/2014/main" id="{5CE0EF4F-9267-4CB9-A7F7-6FE23D65BB75}"/>
                </a:ext>
              </a:extLst>
            </p:cNvPr>
            <p:cNvSpPr/>
            <p:nvPr/>
          </p:nvSpPr>
          <p:spPr>
            <a:xfrm>
              <a:off x="8112224" y="5745369"/>
              <a:ext cx="180000" cy="180000"/>
            </a:xfrm>
            <a:prstGeom prst="flowChartConnector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4C85D040-68BD-4C7F-B2B5-0B425ABD9940}"/>
                </a:ext>
              </a:extLst>
            </p:cNvPr>
            <p:cNvSpPr txBox="1"/>
            <p:nvPr/>
          </p:nvSpPr>
          <p:spPr>
            <a:xfrm>
              <a:off x="8330176" y="5619926"/>
              <a:ext cx="3078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228" name="그룹 5">
            <a:extLst>
              <a:ext uri="{FF2B5EF4-FFF2-40B4-BE49-F238E27FC236}">
                <a16:creationId xmlns:a16="http://schemas.microsoft.com/office/drawing/2014/main" id="{2C18CA5E-6567-4901-9114-54A78E8B1CA4}"/>
              </a:ext>
            </a:extLst>
          </p:cNvPr>
          <p:cNvGrpSpPr/>
          <p:nvPr/>
        </p:nvGrpSpPr>
        <p:grpSpPr>
          <a:xfrm>
            <a:off x="636108" y="1782484"/>
            <a:ext cx="3106706" cy="1429668"/>
            <a:chOff x="783364" y="1782483"/>
            <a:chExt cx="3292059" cy="1429668"/>
          </a:xfrm>
        </p:grpSpPr>
        <p:sp>
          <p:nvSpPr>
            <p:cNvPr id="229" name="Flowchart: Connector 228">
              <a:extLst>
                <a:ext uri="{FF2B5EF4-FFF2-40B4-BE49-F238E27FC236}">
                  <a16:creationId xmlns:a16="http://schemas.microsoft.com/office/drawing/2014/main" id="{F778E853-921C-4938-A024-BF6B517A72DE}"/>
                </a:ext>
              </a:extLst>
            </p:cNvPr>
            <p:cNvSpPr/>
            <p:nvPr/>
          </p:nvSpPr>
          <p:spPr>
            <a:xfrm>
              <a:off x="3895423" y="1907926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4470470E-33A6-487F-928C-934D07758876}"/>
                </a:ext>
              </a:extLst>
            </p:cNvPr>
            <p:cNvSpPr txBox="1"/>
            <p:nvPr/>
          </p:nvSpPr>
          <p:spPr>
            <a:xfrm>
              <a:off x="783364" y="1782483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31" name="Flowchart: Connector 230">
              <a:extLst>
                <a:ext uri="{FF2B5EF4-FFF2-40B4-BE49-F238E27FC236}">
                  <a16:creationId xmlns:a16="http://schemas.microsoft.com/office/drawing/2014/main" id="{0C023E14-52DE-45AB-948F-D53AEEAD3E9B}"/>
                </a:ext>
              </a:extLst>
            </p:cNvPr>
            <p:cNvSpPr/>
            <p:nvPr/>
          </p:nvSpPr>
          <p:spPr>
            <a:xfrm>
              <a:off x="3895423" y="2405522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E5B709D-F870-4944-9E6B-AAD43FF050E1}"/>
                </a:ext>
              </a:extLst>
            </p:cNvPr>
            <p:cNvSpPr txBox="1"/>
            <p:nvPr/>
          </p:nvSpPr>
          <p:spPr>
            <a:xfrm>
              <a:off x="783364" y="2280079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33" name="Flowchart: Connector 232">
              <a:extLst>
                <a:ext uri="{FF2B5EF4-FFF2-40B4-BE49-F238E27FC236}">
                  <a16:creationId xmlns:a16="http://schemas.microsoft.com/office/drawing/2014/main" id="{81E0EBAF-76EF-4571-9D2E-61CB2DA2ACE5}"/>
                </a:ext>
              </a:extLst>
            </p:cNvPr>
            <p:cNvSpPr/>
            <p:nvPr/>
          </p:nvSpPr>
          <p:spPr>
            <a:xfrm>
              <a:off x="3895423" y="2875929"/>
              <a:ext cx="180000" cy="180000"/>
            </a:xfrm>
            <a:prstGeom prst="flowChartConnector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978C2212-1438-455E-8F00-9BC478239551}"/>
                </a:ext>
              </a:extLst>
            </p:cNvPr>
            <p:cNvSpPr txBox="1"/>
            <p:nvPr/>
          </p:nvSpPr>
          <p:spPr>
            <a:xfrm>
              <a:off x="783364" y="2750486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235" name="그룹 4">
            <a:extLst>
              <a:ext uri="{FF2B5EF4-FFF2-40B4-BE49-F238E27FC236}">
                <a16:creationId xmlns:a16="http://schemas.microsoft.com/office/drawing/2014/main" id="{300F07E4-D8E6-4C12-B5DB-C6B178047C8B}"/>
              </a:ext>
            </a:extLst>
          </p:cNvPr>
          <p:cNvGrpSpPr/>
          <p:nvPr/>
        </p:nvGrpSpPr>
        <p:grpSpPr>
          <a:xfrm>
            <a:off x="636108" y="4651923"/>
            <a:ext cx="3106706" cy="1429668"/>
            <a:chOff x="783364" y="4651923"/>
            <a:chExt cx="3292059" cy="1429668"/>
          </a:xfrm>
        </p:grpSpPr>
        <p:sp>
          <p:nvSpPr>
            <p:cNvPr id="236" name="Flowchart: Connector 235">
              <a:extLst>
                <a:ext uri="{FF2B5EF4-FFF2-40B4-BE49-F238E27FC236}">
                  <a16:creationId xmlns:a16="http://schemas.microsoft.com/office/drawing/2014/main" id="{F53232EC-6E5B-443A-9959-A07B097536BD}"/>
                </a:ext>
              </a:extLst>
            </p:cNvPr>
            <p:cNvSpPr/>
            <p:nvPr/>
          </p:nvSpPr>
          <p:spPr>
            <a:xfrm>
              <a:off x="3895423" y="4777366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E6C3EDC8-A20E-460C-AD38-747FA38F45D5}"/>
                </a:ext>
              </a:extLst>
            </p:cNvPr>
            <p:cNvSpPr txBox="1"/>
            <p:nvPr/>
          </p:nvSpPr>
          <p:spPr>
            <a:xfrm>
              <a:off x="783364" y="4651923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38" name="Flowchart: Connector 237">
              <a:extLst>
                <a:ext uri="{FF2B5EF4-FFF2-40B4-BE49-F238E27FC236}">
                  <a16:creationId xmlns:a16="http://schemas.microsoft.com/office/drawing/2014/main" id="{49871918-3CA3-4306-A571-8F94DFB09345}"/>
                </a:ext>
              </a:extLst>
            </p:cNvPr>
            <p:cNvSpPr/>
            <p:nvPr/>
          </p:nvSpPr>
          <p:spPr>
            <a:xfrm>
              <a:off x="3895423" y="5274962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5FC72AFE-EE6E-406D-B8DB-DAAF8D6F6C1D}"/>
                </a:ext>
              </a:extLst>
            </p:cNvPr>
            <p:cNvSpPr txBox="1"/>
            <p:nvPr/>
          </p:nvSpPr>
          <p:spPr>
            <a:xfrm>
              <a:off x="783364" y="5149519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40" name="Flowchart: Connector 239">
              <a:extLst>
                <a:ext uri="{FF2B5EF4-FFF2-40B4-BE49-F238E27FC236}">
                  <a16:creationId xmlns:a16="http://schemas.microsoft.com/office/drawing/2014/main" id="{C2E7EED6-F170-49CC-9664-DAE7841FFF42}"/>
                </a:ext>
              </a:extLst>
            </p:cNvPr>
            <p:cNvSpPr/>
            <p:nvPr/>
          </p:nvSpPr>
          <p:spPr>
            <a:xfrm>
              <a:off x="3895423" y="5745369"/>
              <a:ext cx="180000" cy="180000"/>
            </a:xfrm>
            <a:prstGeom prst="flowChartConnector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03219880-FA52-47AF-83CA-DE7657C97991}"/>
                </a:ext>
              </a:extLst>
            </p:cNvPr>
            <p:cNvSpPr txBox="1"/>
            <p:nvPr/>
          </p:nvSpPr>
          <p:spPr>
            <a:xfrm>
              <a:off x="783364" y="5619926"/>
              <a:ext cx="3104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184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2021-04-15T02:44:13Z</dcterms:modified>
</cp:coreProperties>
</file>