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2D58-43F2-865A-6BAFE727A4B9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2-2D58-43F2-865A-6BAFE727A4B9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4-2D58-43F2-865A-6BAFE727A4B9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6-2D58-43F2-865A-6BAFE727A4B9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8-2D58-43F2-865A-6BAFE727A4B9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5"/>
              </a:solidFill>
            </c:spPr>
            <c:extLst>
              <c:ext xmlns:c16="http://schemas.microsoft.com/office/drawing/2014/chart" uri="{C3380CC4-5D6E-409C-BE32-E72D297353CC}">
                <c16:uniqueId val="{0000000A-2D58-43F2-865A-6BAFE727A4B9}"/>
              </c:ext>
            </c:extLst>
          </c:dPt>
          <c:cat>
            <c:strRef>
              <c:f>Sheet1!$A$2:$A$7</c:f>
              <c:strCache>
                <c:ptCount val="6"/>
                <c:pt idx="0">
                  <c:v>Item 1</c:v>
                </c:pt>
                <c:pt idx="1">
                  <c:v>Item 2</c:v>
                </c:pt>
                <c:pt idx="2">
                  <c:v>Item 3</c:v>
                </c:pt>
                <c:pt idx="3">
                  <c:v>Item 4</c:v>
                </c:pt>
                <c:pt idx="4">
                  <c:v>Item 5</c:v>
                </c:pt>
                <c:pt idx="5">
                  <c:v>Item 6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23</c:v>
                </c:pt>
                <c:pt idx="1">
                  <c:v>45</c:v>
                </c:pt>
                <c:pt idx="2">
                  <c:v>30</c:v>
                </c:pt>
                <c:pt idx="3">
                  <c:v>60</c:v>
                </c:pt>
                <c:pt idx="4">
                  <c:v>46</c:v>
                </c:pt>
                <c:pt idx="5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2D58-43F2-865A-6BAFE727A4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70"/>
        <c:axId val="157966720"/>
        <c:axId val="157968256"/>
      </c:barChart>
      <c:catAx>
        <c:axId val="157966720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157968256"/>
        <c:crosses val="autoZero"/>
        <c:auto val="1"/>
        <c:lblAlgn val="ctr"/>
        <c:lblOffset val="100"/>
        <c:noMultiLvlLbl val="0"/>
      </c:catAx>
      <c:valAx>
        <c:axId val="157968256"/>
        <c:scaling>
          <c:orientation val="minMax"/>
          <c:max val="100"/>
        </c:scaling>
        <c:delete val="1"/>
        <c:axPos val="l"/>
        <c:majorGridlines>
          <c:spPr>
            <a:ln>
              <a:noFill/>
              <a:prstDash val="dash"/>
            </a:ln>
          </c:spPr>
        </c:majorGridlines>
        <c:numFmt formatCode="General" sourceLinked="1"/>
        <c:majorTickMark val="out"/>
        <c:minorTickMark val="none"/>
        <c:tickLblPos val="nextTo"/>
        <c:crossAx val="157966720"/>
        <c:crosses val="autoZero"/>
        <c:crossBetween val="between"/>
      </c:valAx>
      <c:spPr>
        <a:noFill/>
        <a:ln w="53975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924" name="Chart 923">
            <a:extLst>
              <a:ext uri="{FF2B5EF4-FFF2-40B4-BE49-F238E27FC236}">
                <a16:creationId xmlns:a16="http://schemas.microsoft.com/office/drawing/2014/main" id="{4CE36CCC-D795-452A-93D5-B06566E234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64428677"/>
              </p:ext>
            </p:extLst>
          </p:nvPr>
        </p:nvGraphicFramePr>
        <p:xfrm>
          <a:off x="80920" y="1923985"/>
          <a:ext cx="6805402" cy="43839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25" name="Group 924">
            <a:extLst>
              <a:ext uri="{FF2B5EF4-FFF2-40B4-BE49-F238E27FC236}">
                <a16:creationId xmlns:a16="http://schemas.microsoft.com/office/drawing/2014/main" id="{8FA9B74B-BC0A-4B88-880B-BB47AF814025}"/>
              </a:ext>
            </a:extLst>
          </p:cNvPr>
          <p:cNvGrpSpPr/>
          <p:nvPr/>
        </p:nvGrpSpPr>
        <p:grpSpPr>
          <a:xfrm>
            <a:off x="731969" y="2877730"/>
            <a:ext cx="5457026" cy="2133602"/>
            <a:chOff x="861724" y="2301847"/>
            <a:chExt cx="6786851" cy="2133602"/>
          </a:xfrm>
        </p:grpSpPr>
        <p:cxnSp>
          <p:nvCxnSpPr>
            <p:cNvPr id="926" name="Straight Arrow Connector 925">
              <a:extLst>
                <a:ext uri="{FF2B5EF4-FFF2-40B4-BE49-F238E27FC236}">
                  <a16:creationId xmlns:a16="http://schemas.microsoft.com/office/drawing/2014/main" id="{B0B1C6F7-5AB8-4886-B630-4A716B3162B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61724" y="3444847"/>
              <a:ext cx="1348076" cy="990602"/>
            </a:xfrm>
            <a:prstGeom prst="straightConnector1">
              <a:avLst/>
            </a:prstGeom>
            <a:ln w="38100">
              <a:solidFill>
                <a:schemeClr val="accent1"/>
              </a:solidFill>
              <a:headEnd type="oval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7" name="Straight Arrow Connector 926">
              <a:extLst>
                <a:ext uri="{FF2B5EF4-FFF2-40B4-BE49-F238E27FC236}">
                  <a16:creationId xmlns:a16="http://schemas.microsoft.com/office/drawing/2014/main" id="{6DF68195-97AC-4BB0-8DFC-B2B7E869A104}"/>
                </a:ext>
              </a:extLst>
            </p:cNvPr>
            <p:cNvCxnSpPr>
              <a:cxnSpLocks/>
            </p:cNvCxnSpPr>
            <p:nvPr/>
          </p:nvCxnSpPr>
          <p:spPr>
            <a:xfrm>
              <a:off x="2209800" y="3444847"/>
              <a:ext cx="1399489" cy="755678"/>
            </a:xfrm>
            <a:prstGeom prst="straightConnector1">
              <a:avLst/>
            </a:prstGeom>
            <a:ln w="38100">
              <a:solidFill>
                <a:schemeClr val="accent2"/>
              </a:solidFill>
              <a:headEnd type="oval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8" name="Straight Arrow Connector 927">
              <a:extLst>
                <a:ext uri="{FF2B5EF4-FFF2-40B4-BE49-F238E27FC236}">
                  <a16:creationId xmlns:a16="http://schemas.microsoft.com/office/drawing/2014/main" id="{49D90776-4062-4EAB-8074-BF3AA07B96F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36445" y="2879670"/>
              <a:ext cx="1267511" cy="1320855"/>
            </a:xfrm>
            <a:prstGeom prst="straightConnector1">
              <a:avLst/>
            </a:prstGeom>
            <a:ln w="38100">
              <a:solidFill>
                <a:schemeClr val="accent3"/>
              </a:solidFill>
              <a:headEnd type="oval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9" name="Straight Arrow Connector 928">
              <a:extLst>
                <a:ext uri="{FF2B5EF4-FFF2-40B4-BE49-F238E27FC236}">
                  <a16:creationId xmlns:a16="http://schemas.microsoft.com/office/drawing/2014/main" id="{FEF98A1D-F4BA-4A4C-A8B1-A9F716BBC9F0}"/>
                </a:ext>
              </a:extLst>
            </p:cNvPr>
            <p:cNvCxnSpPr>
              <a:cxnSpLocks/>
            </p:cNvCxnSpPr>
            <p:nvPr/>
          </p:nvCxnSpPr>
          <p:spPr>
            <a:xfrm>
              <a:off x="4903955" y="2863822"/>
              <a:ext cx="1426645" cy="565178"/>
            </a:xfrm>
            <a:prstGeom prst="straightConnector1">
              <a:avLst/>
            </a:prstGeom>
            <a:ln w="38100">
              <a:solidFill>
                <a:schemeClr val="accent4"/>
              </a:solidFill>
              <a:headEnd type="oval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0" name="Straight Arrow Connector 929">
              <a:extLst>
                <a:ext uri="{FF2B5EF4-FFF2-40B4-BE49-F238E27FC236}">
                  <a16:creationId xmlns:a16="http://schemas.microsoft.com/office/drawing/2014/main" id="{5033E10B-4F32-49A3-9E9F-4217C54C2C7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330600" y="2301847"/>
              <a:ext cx="1317975" cy="1134803"/>
            </a:xfrm>
            <a:prstGeom prst="straightConnector1">
              <a:avLst/>
            </a:prstGeom>
            <a:ln w="38100">
              <a:solidFill>
                <a:schemeClr val="accent5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31" name="Oval Callout 52">
            <a:extLst>
              <a:ext uri="{FF2B5EF4-FFF2-40B4-BE49-F238E27FC236}">
                <a16:creationId xmlns:a16="http://schemas.microsoft.com/office/drawing/2014/main" id="{BEA83059-0711-4133-89A7-0B291D697C92}"/>
              </a:ext>
            </a:extLst>
          </p:cNvPr>
          <p:cNvSpPr/>
          <p:nvPr/>
        </p:nvSpPr>
        <p:spPr>
          <a:xfrm>
            <a:off x="5414121" y="1734546"/>
            <a:ext cx="826667" cy="826759"/>
          </a:xfrm>
          <a:prstGeom prst="wedgeEllipseCallout">
            <a:avLst>
              <a:gd name="adj1" fmla="val 34241"/>
              <a:gd name="adj2" fmla="val 6661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Text Here</a:t>
            </a:r>
          </a:p>
        </p:txBody>
      </p:sp>
      <p:sp>
        <p:nvSpPr>
          <p:cNvPr id="932" name="Oval Callout 52">
            <a:extLst>
              <a:ext uri="{FF2B5EF4-FFF2-40B4-BE49-F238E27FC236}">
                <a16:creationId xmlns:a16="http://schemas.microsoft.com/office/drawing/2014/main" id="{1B3C6231-C751-4F7F-9EBE-B6AA7AE175DB}"/>
              </a:ext>
            </a:extLst>
          </p:cNvPr>
          <p:cNvSpPr/>
          <p:nvPr/>
        </p:nvSpPr>
        <p:spPr>
          <a:xfrm>
            <a:off x="4431939" y="2804246"/>
            <a:ext cx="826667" cy="826759"/>
          </a:xfrm>
          <a:prstGeom prst="wedgeEllipseCallout">
            <a:avLst>
              <a:gd name="adj1" fmla="val 34241"/>
              <a:gd name="adj2" fmla="val 6661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Text Here</a:t>
            </a:r>
          </a:p>
        </p:txBody>
      </p:sp>
      <p:sp>
        <p:nvSpPr>
          <p:cNvPr id="933" name="Oval Callout 52">
            <a:extLst>
              <a:ext uri="{FF2B5EF4-FFF2-40B4-BE49-F238E27FC236}">
                <a16:creationId xmlns:a16="http://schemas.microsoft.com/office/drawing/2014/main" id="{6B5471EF-D742-4BFE-8395-DB302AC9434D}"/>
              </a:ext>
            </a:extLst>
          </p:cNvPr>
          <p:cNvSpPr/>
          <p:nvPr/>
        </p:nvSpPr>
        <p:spPr>
          <a:xfrm>
            <a:off x="2211418" y="3410404"/>
            <a:ext cx="826667" cy="826759"/>
          </a:xfrm>
          <a:prstGeom prst="wedgeEllipseCallout">
            <a:avLst>
              <a:gd name="adj1" fmla="val 34241"/>
              <a:gd name="adj2" fmla="val 6661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Text Here</a:t>
            </a:r>
          </a:p>
        </p:txBody>
      </p:sp>
      <p:sp>
        <p:nvSpPr>
          <p:cNvPr id="934" name="Oval Callout 52">
            <a:extLst>
              <a:ext uri="{FF2B5EF4-FFF2-40B4-BE49-F238E27FC236}">
                <a16:creationId xmlns:a16="http://schemas.microsoft.com/office/drawing/2014/main" id="{3A7ACB83-A85A-4245-89B3-8A0192465FCB}"/>
              </a:ext>
            </a:extLst>
          </p:cNvPr>
          <p:cNvSpPr/>
          <p:nvPr/>
        </p:nvSpPr>
        <p:spPr>
          <a:xfrm>
            <a:off x="3155493" y="2305300"/>
            <a:ext cx="826667" cy="826759"/>
          </a:xfrm>
          <a:prstGeom prst="wedgeEllipseCallout">
            <a:avLst>
              <a:gd name="adj1" fmla="val 34241"/>
              <a:gd name="adj2" fmla="val 6661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Text Here</a:t>
            </a:r>
          </a:p>
        </p:txBody>
      </p:sp>
      <p:sp>
        <p:nvSpPr>
          <p:cNvPr id="935" name="Oval Callout 52">
            <a:extLst>
              <a:ext uri="{FF2B5EF4-FFF2-40B4-BE49-F238E27FC236}">
                <a16:creationId xmlns:a16="http://schemas.microsoft.com/office/drawing/2014/main" id="{0CAEAC5B-86BE-44F1-9A2A-4A69B8CDECBB}"/>
              </a:ext>
            </a:extLst>
          </p:cNvPr>
          <p:cNvSpPr/>
          <p:nvPr/>
        </p:nvSpPr>
        <p:spPr>
          <a:xfrm>
            <a:off x="896865" y="2934048"/>
            <a:ext cx="826667" cy="826759"/>
          </a:xfrm>
          <a:prstGeom prst="wedgeEllipseCallout">
            <a:avLst>
              <a:gd name="adj1" fmla="val 34241"/>
              <a:gd name="adj2" fmla="val 6661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Text Here</a:t>
            </a:r>
          </a:p>
        </p:txBody>
      </p:sp>
      <p:sp>
        <p:nvSpPr>
          <p:cNvPr id="936" name="Oval 935">
            <a:extLst>
              <a:ext uri="{FF2B5EF4-FFF2-40B4-BE49-F238E27FC236}">
                <a16:creationId xmlns:a16="http://schemas.microsoft.com/office/drawing/2014/main" id="{9C87F465-1501-44F2-AD50-5B70B3157C16}"/>
              </a:ext>
            </a:extLst>
          </p:cNvPr>
          <p:cNvSpPr/>
          <p:nvPr/>
        </p:nvSpPr>
        <p:spPr>
          <a:xfrm>
            <a:off x="7316420" y="2120661"/>
            <a:ext cx="689857" cy="689857"/>
          </a:xfrm>
          <a:prstGeom prst="ellipse">
            <a:avLst/>
          </a:prstGeom>
          <a:solidFill>
            <a:schemeClr val="accent5"/>
          </a:solidFill>
          <a:ln w="63500">
            <a:noFill/>
          </a:ln>
          <a:effectLst>
            <a:innerShdw blurRad="101600" dist="88900" dir="13500000">
              <a:prstClr val="black">
                <a:alpha val="56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cs typeface="Arial" pitchFamily="34" charset="0"/>
            </a:endParaRPr>
          </a:p>
        </p:txBody>
      </p:sp>
      <p:grpSp>
        <p:nvGrpSpPr>
          <p:cNvPr id="937" name="그룹 7">
            <a:extLst>
              <a:ext uri="{FF2B5EF4-FFF2-40B4-BE49-F238E27FC236}">
                <a16:creationId xmlns:a16="http://schemas.microsoft.com/office/drawing/2014/main" id="{AA95E63C-4EDC-419D-87A3-F43B0A1FF186}"/>
              </a:ext>
            </a:extLst>
          </p:cNvPr>
          <p:cNvGrpSpPr/>
          <p:nvPr/>
        </p:nvGrpSpPr>
        <p:grpSpPr>
          <a:xfrm>
            <a:off x="8108506" y="2094554"/>
            <a:ext cx="3433541" cy="724978"/>
            <a:chOff x="7186639" y="1798001"/>
            <a:chExt cx="3240000" cy="724978"/>
          </a:xfrm>
        </p:grpSpPr>
        <p:sp>
          <p:nvSpPr>
            <p:cNvPr id="938" name="TextBox 937">
              <a:extLst>
                <a:ext uri="{FF2B5EF4-FFF2-40B4-BE49-F238E27FC236}">
                  <a16:creationId xmlns:a16="http://schemas.microsoft.com/office/drawing/2014/main" id="{2C6A0747-03B6-4781-B442-15BA4B7ECAA6}"/>
                </a:ext>
              </a:extLst>
            </p:cNvPr>
            <p:cNvSpPr txBox="1"/>
            <p:nvPr/>
          </p:nvSpPr>
          <p:spPr>
            <a:xfrm>
              <a:off x="7186639" y="2061314"/>
              <a:ext cx="3240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39" name="TextBox 938">
              <a:extLst>
                <a:ext uri="{FF2B5EF4-FFF2-40B4-BE49-F238E27FC236}">
                  <a16:creationId xmlns:a16="http://schemas.microsoft.com/office/drawing/2014/main" id="{C5B33368-F8C8-4BB5-A4F0-6BBAFAF417C3}"/>
                </a:ext>
              </a:extLst>
            </p:cNvPr>
            <p:cNvSpPr txBox="1"/>
            <p:nvPr/>
          </p:nvSpPr>
          <p:spPr>
            <a:xfrm>
              <a:off x="7186639" y="1798001"/>
              <a:ext cx="3240000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940" name="Oval 939">
            <a:extLst>
              <a:ext uri="{FF2B5EF4-FFF2-40B4-BE49-F238E27FC236}">
                <a16:creationId xmlns:a16="http://schemas.microsoft.com/office/drawing/2014/main" id="{9875E419-B5DF-4F1C-810F-40C90617C0F6}"/>
              </a:ext>
            </a:extLst>
          </p:cNvPr>
          <p:cNvSpPr/>
          <p:nvPr/>
        </p:nvSpPr>
        <p:spPr>
          <a:xfrm>
            <a:off x="7316420" y="3003380"/>
            <a:ext cx="689857" cy="689857"/>
          </a:xfrm>
          <a:prstGeom prst="ellipse">
            <a:avLst/>
          </a:prstGeom>
          <a:solidFill>
            <a:schemeClr val="accent4"/>
          </a:solidFill>
          <a:ln w="63500">
            <a:noFill/>
          </a:ln>
          <a:effectLst>
            <a:innerShdw blurRad="101600" dist="88900" dir="13500000">
              <a:prstClr val="black">
                <a:alpha val="56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cs typeface="Arial" pitchFamily="34" charset="0"/>
            </a:endParaRPr>
          </a:p>
        </p:txBody>
      </p:sp>
      <p:grpSp>
        <p:nvGrpSpPr>
          <p:cNvPr id="941" name="그룹 6">
            <a:extLst>
              <a:ext uri="{FF2B5EF4-FFF2-40B4-BE49-F238E27FC236}">
                <a16:creationId xmlns:a16="http://schemas.microsoft.com/office/drawing/2014/main" id="{B51E6AF7-4EDE-423A-88B6-4FB5FF3C54AB}"/>
              </a:ext>
            </a:extLst>
          </p:cNvPr>
          <p:cNvGrpSpPr/>
          <p:nvPr/>
        </p:nvGrpSpPr>
        <p:grpSpPr>
          <a:xfrm>
            <a:off x="8108506" y="2977274"/>
            <a:ext cx="3433541" cy="724978"/>
            <a:chOff x="7186639" y="2680720"/>
            <a:chExt cx="3240000" cy="724978"/>
          </a:xfrm>
        </p:grpSpPr>
        <p:sp>
          <p:nvSpPr>
            <p:cNvPr id="942" name="TextBox 941">
              <a:extLst>
                <a:ext uri="{FF2B5EF4-FFF2-40B4-BE49-F238E27FC236}">
                  <a16:creationId xmlns:a16="http://schemas.microsoft.com/office/drawing/2014/main" id="{3B7B5AB0-424A-42FE-AF77-5F3AC1B7A629}"/>
                </a:ext>
              </a:extLst>
            </p:cNvPr>
            <p:cNvSpPr txBox="1"/>
            <p:nvPr/>
          </p:nvSpPr>
          <p:spPr>
            <a:xfrm>
              <a:off x="7186639" y="2944033"/>
              <a:ext cx="3240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43" name="TextBox 942">
              <a:extLst>
                <a:ext uri="{FF2B5EF4-FFF2-40B4-BE49-F238E27FC236}">
                  <a16:creationId xmlns:a16="http://schemas.microsoft.com/office/drawing/2014/main" id="{15279114-5277-4D50-B711-1F50056F85A4}"/>
                </a:ext>
              </a:extLst>
            </p:cNvPr>
            <p:cNvSpPr txBox="1"/>
            <p:nvPr/>
          </p:nvSpPr>
          <p:spPr>
            <a:xfrm>
              <a:off x="7186639" y="2680720"/>
              <a:ext cx="3240000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944" name="Oval 943">
            <a:extLst>
              <a:ext uri="{FF2B5EF4-FFF2-40B4-BE49-F238E27FC236}">
                <a16:creationId xmlns:a16="http://schemas.microsoft.com/office/drawing/2014/main" id="{B42712E3-A641-4DC5-818E-EF587EB6ABA3}"/>
              </a:ext>
            </a:extLst>
          </p:cNvPr>
          <p:cNvSpPr/>
          <p:nvPr/>
        </p:nvSpPr>
        <p:spPr>
          <a:xfrm>
            <a:off x="7316420" y="3886099"/>
            <a:ext cx="689857" cy="689857"/>
          </a:xfrm>
          <a:prstGeom prst="ellipse">
            <a:avLst/>
          </a:prstGeom>
          <a:solidFill>
            <a:schemeClr val="accent3"/>
          </a:solidFill>
          <a:ln w="63500">
            <a:noFill/>
          </a:ln>
          <a:effectLst>
            <a:innerShdw blurRad="101600" dist="88900" dir="13500000">
              <a:prstClr val="black">
                <a:alpha val="56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cs typeface="Arial" pitchFamily="34" charset="0"/>
            </a:endParaRPr>
          </a:p>
        </p:txBody>
      </p:sp>
      <p:grpSp>
        <p:nvGrpSpPr>
          <p:cNvPr id="945" name="그룹 5">
            <a:extLst>
              <a:ext uri="{FF2B5EF4-FFF2-40B4-BE49-F238E27FC236}">
                <a16:creationId xmlns:a16="http://schemas.microsoft.com/office/drawing/2014/main" id="{EBC3BD18-16B7-4EB7-ADD5-9FB2D6C84DD0}"/>
              </a:ext>
            </a:extLst>
          </p:cNvPr>
          <p:cNvGrpSpPr/>
          <p:nvPr/>
        </p:nvGrpSpPr>
        <p:grpSpPr>
          <a:xfrm>
            <a:off x="8108506" y="3859992"/>
            <a:ext cx="3433541" cy="724978"/>
            <a:chOff x="7186639" y="3563439"/>
            <a:chExt cx="3240000" cy="724978"/>
          </a:xfrm>
        </p:grpSpPr>
        <p:sp>
          <p:nvSpPr>
            <p:cNvPr id="946" name="TextBox 945">
              <a:extLst>
                <a:ext uri="{FF2B5EF4-FFF2-40B4-BE49-F238E27FC236}">
                  <a16:creationId xmlns:a16="http://schemas.microsoft.com/office/drawing/2014/main" id="{FD17A2B5-5E1A-459F-8BD3-4EAC13A32A75}"/>
                </a:ext>
              </a:extLst>
            </p:cNvPr>
            <p:cNvSpPr txBox="1"/>
            <p:nvPr/>
          </p:nvSpPr>
          <p:spPr>
            <a:xfrm>
              <a:off x="7186639" y="3826752"/>
              <a:ext cx="3240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47" name="TextBox 946">
              <a:extLst>
                <a:ext uri="{FF2B5EF4-FFF2-40B4-BE49-F238E27FC236}">
                  <a16:creationId xmlns:a16="http://schemas.microsoft.com/office/drawing/2014/main" id="{FC5C603E-B9B3-4B30-82EF-C71243AE960D}"/>
                </a:ext>
              </a:extLst>
            </p:cNvPr>
            <p:cNvSpPr txBox="1"/>
            <p:nvPr/>
          </p:nvSpPr>
          <p:spPr>
            <a:xfrm>
              <a:off x="7186639" y="3563439"/>
              <a:ext cx="3240000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948" name="Oval 947">
            <a:extLst>
              <a:ext uri="{FF2B5EF4-FFF2-40B4-BE49-F238E27FC236}">
                <a16:creationId xmlns:a16="http://schemas.microsoft.com/office/drawing/2014/main" id="{CAE4E613-E202-46AE-9CA8-922DFBFF98BF}"/>
              </a:ext>
            </a:extLst>
          </p:cNvPr>
          <p:cNvSpPr/>
          <p:nvPr/>
        </p:nvSpPr>
        <p:spPr>
          <a:xfrm>
            <a:off x="7316420" y="4768818"/>
            <a:ext cx="689857" cy="689857"/>
          </a:xfrm>
          <a:prstGeom prst="ellipse">
            <a:avLst/>
          </a:prstGeom>
          <a:solidFill>
            <a:schemeClr val="accent2"/>
          </a:solidFill>
          <a:ln w="63500">
            <a:noFill/>
          </a:ln>
          <a:effectLst>
            <a:innerShdw blurRad="101600" dist="88900" dir="13500000">
              <a:prstClr val="black">
                <a:alpha val="56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cs typeface="Arial" pitchFamily="34" charset="0"/>
            </a:endParaRPr>
          </a:p>
        </p:txBody>
      </p:sp>
      <p:grpSp>
        <p:nvGrpSpPr>
          <p:cNvPr id="949" name="그룹 4">
            <a:extLst>
              <a:ext uri="{FF2B5EF4-FFF2-40B4-BE49-F238E27FC236}">
                <a16:creationId xmlns:a16="http://schemas.microsoft.com/office/drawing/2014/main" id="{FC745392-8FF4-4940-A147-E2617BE31646}"/>
              </a:ext>
            </a:extLst>
          </p:cNvPr>
          <p:cNvGrpSpPr/>
          <p:nvPr/>
        </p:nvGrpSpPr>
        <p:grpSpPr>
          <a:xfrm>
            <a:off x="8108506" y="4742712"/>
            <a:ext cx="3433541" cy="724978"/>
            <a:chOff x="7186639" y="4446158"/>
            <a:chExt cx="3240000" cy="724978"/>
          </a:xfrm>
        </p:grpSpPr>
        <p:sp>
          <p:nvSpPr>
            <p:cNvPr id="950" name="TextBox 949">
              <a:extLst>
                <a:ext uri="{FF2B5EF4-FFF2-40B4-BE49-F238E27FC236}">
                  <a16:creationId xmlns:a16="http://schemas.microsoft.com/office/drawing/2014/main" id="{CB0DC0AF-B84B-4ABE-9A48-535EE668EC10}"/>
                </a:ext>
              </a:extLst>
            </p:cNvPr>
            <p:cNvSpPr txBox="1"/>
            <p:nvPr/>
          </p:nvSpPr>
          <p:spPr>
            <a:xfrm>
              <a:off x="7186639" y="4709471"/>
              <a:ext cx="3240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51" name="TextBox 950">
              <a:extLst>
                <a:ext uri="{FF2B5EF4-FFF2-40B4-BE49-F238E27FC236}">
                  <a16:creationId xmlns:a16="http://schemas.microsoft.com/office/drawing/2014/main" id="{FDADFA51-1747-4AF8-8883-514B07E501E7}"/>
                </a:ext>
              </a:extLst>
            </p:cNvPr>
            <p:cNvSpPr txBox="1"/>
            <p:nvPr/>
          </p:nvSpPr>
          <p:spPr>
            <a:xfrm>
              <a:off x="7186639" y="4446158"/>
              <a:ext cx="3240000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952" name="Oval 951">
            <a:extLst>
              <a:ext uri="{FF2B5EF4-FFF2-40B4-BE49-F238E27FC236}">
                <a16:creationId xmlns:a16="http://schemas.microsoft.com/office/drawing/2014/main" id="{9288E70D-F95C-4C43-A340-0E5F9458AA5A}"/>
              </a:ext>
            </a:extLst>
          </p:cNvPr>
          <p:cNvSpPr/>
          <p:nvPr/>
        </p:nvSpPr>
        <p:spPr>
          <a:xfrm>
            <a:off x="7316420" y="5651537"/>
            <a:ext cx="689857" cy="689857"/>
          </a:xfrm>
          <a:prstGeom prst="ellipse">
            <a:avLst/>
          </a:prstGeom>
          <a:solidFill>
            <a:schemeClr val="accent1"/>
          </a:solidFill>
          <a:ln w="63500">
            <a:noFill/>
          </a:ln>
          <a:effectLst>
            <a:innerShdw blurRad="101600" dist="88900" dir="13500000">
              <a:prstClr val="black">
                <a:alpha val="56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cs typeface="Arial" pitchFamily="34" charset="0"/>
            </a:endParaRPr>
          </a:p>
        </p:txBody>
      </p:sp>
      <p:grpSp>
        <p:nvGrpSpPr>
          <p:cNvPr id="953" name="그룹 3">
            <a:extLst>
              <a:ext uri="{FF2B5EF4-FFF2-40B4-BE49-F238E27FC236}">
                <a16:creationId xmlns:a16="http://schemas.microsoft.com/office/drawing/2014/main" id="{2105E664-255D-4761-B506-E8DBEF876E1E}"/>
              </a:ext>
            </a:extLst>
          </p:cNvPr>
          <p:cNvGrpSpPr/>
          <p:nvPr/>
        </p:nvGrpSpPr>
        <p:grpSpPr>
          <a:xfrm>
            <a:off x="8108506" y="5625432"/>
            <a:ext cx="3433541" cy="724978"/>
            <a:chOff x="7186639" y="5328877"/>
            <a:chExt cx="3240000" cy="724978"/>
          </a:xfrm>
        </p:grpSpPr>
        <p:sp>
          <p:nvSpPr>
            <p:cNvPr id="954" name="TextBox 953">
              <a:extLst>
                <a:ext uri="{FF2B5EF4-FFF2-40B4-BE49-F238E27FC236}">
                  <a16:creationId xmlns:a16="http://schemas.microsoft.com/office/drawing/2014/main" id="{A49D638E-78BC-405E-93AA-09D203149732}"/>
                </a:ext>
              </a:extLst>
            </p:cNvPr>
            <p:cNvSpPr txBox="1"/>
            <p:nvPr/>
          </p:nvSpPr>
          <p:spPr>
            <a:xfrm>
              <a:off x="7186639" y="5592190"/>
              <a:ext cx="3240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55" name="TextBox 954">
              <a:extLst>
                <a:ext uri="{FF2B5EF4-FFF2-40B4-BE49-F238E27FC236}">
                  <a16:creationId xmlns:a16="http://schemas.microsoft.com/office/drawing/2014/main" id="{792842AD-F827-4884-B04C-7AE535ABB35E}"/>
                </a:ext>
              </a:extLst>
            </p:cNvPr>
            <p:cNvSpPr txBox="1"/>
            <p:nvPr/>
          </p:nvSpPr>
          <p:spPr>
            <a:xfrm>
              <a:off x="7186639" y="5328877"/>
              <a:ext cx="3240000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956" name="Parallelogram 15">
            <a:extLst>
              <a:ext uri="{FF2B5EF4-FFF2-40B4-BE49-F238E27FC236}">
                <a16:creationId xmlns:a16="http://schemas.microsoft.com/office/drawing/2014/main" id="{91AE41FC-839A-4DA8-B951-967D64677811}"/>
              </a:ext>
            </a:extLst>
          </p:cNvPr>
          <p:cNvSpPr/>
          <p:nvPr/>
        </p:nvSpPr>
        <p:spPr>
          <a:xfrm flipH="1">
            <a:off x="7490470" y="4061599"/>
            <a:ext cx="357672" cy="357672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957" name="Rectangle 30">
            <a:extLst>
              <a:ext uri="{FF2B5EF4-FFF2-40B4-BE49-F238E27FC236}">
                <a16:creationId xmlns:a16="http://schemas.microsoft.com/office/drawing/2014/main" id="{49824E82-44FC-4A3B-9FFB-2CF307F4838E}"/>
              </a:ext>
            </a:extLst>
          </p:cNvPr>
          <p:cNvSpPr/>
          <p:nvPr/>
        </p:nvSpPr>
        <p:spPr>
          <a:xfrm>
            <a:off x="7510702" y="4974257"/>
            <a:ext cx="317209" cy="316282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958" name="Rounded Rectangle 10">
            <a:extLst>
              <a:ext uri="{FF2B5EF4-FFF2-40B4-BE49-F238E27FC236}">
                <a16:creationId xmlns:a16="http://schemas.microsoft.com/office/drawing/2014/main" id="{3F0C716C-DA6F-4616-8B67-0242DB713919}"/>
              </a:ext>
            </a:extLst>
          </p:cNvPr>
          <p:cNvSpPr/>
          <p:nvPr/>
        </p:nvSpPr>
        <p:spPr>
          <a:xfrm>
            <a:off x="7534267" y="3170808"/>
            <a:ext cx="254160" cy="336352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959" name="Rounded Rectangle 6">
            <a:extLst>
              <a:ext uri="{FF2B5EF4-FFF2-40B4-BE49-F238E27FC236}">
                <a16:creationId xmlns:a16="http://schemas.microsoft.com/office/drawing/2014/main" id="{04FDB93A-F071-4B37-9CDE-EB10A6C1F00B}"/>
              </a:ext>
            </a:extLst>
          </p:cNvPr>
          <p:cNvSpPr/>
          <p:nvPr/>
        </p:nvSpPr>
        <p:spPr>
          <a:xfrm>
            <a:off x="7490471" y="2314668"/>
            <a:ext cx="345998" cy="351772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960" name="Rectangle 16">
            <a:extLst>
              <a:ext uri="{FF2B5EF4-FFF2-40B4-BE49-F238E27FC236}">
                <a16:creationId xmlns:a16="http://schemas.microsoft.com/office/drawing/2014/main" id="{533C4034-F1A6-44DE-B312-66580C5C7872}"/>
              </a:ext>
            </a:extLst>
          </p:cNvPr>
          <p:cNvSpPr/>
          <p:nvPr/>
        </p:nvSpPr>
        <p:spPr>
          <a:xfrm rot="2700000">
            <a:off x="7528387" y="5758092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2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B0D66C"/>
      </a:accent1>
      <a:accent2>
        <a:srgbClr val="96C8E9"/>
      </a:accent2>
      <a:accent3>
        <a:srgbClr val="FBE034"/>
      </a:accent3>
      <a:accent4>
        <a:srgbClr val="FFA246"/>
      </a:accent4>
      <a:accent5>
        <a:srgbClr val="A5A5A5"/>
      </a:accent5>
      <a:accent6>
        <a:srgbClr val="5C5C5C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11166</TotalTime>
  <Words>125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36</cp:revision>
  <dcterms:created xsi:type="dcterms:W3CDTF">2018-02-18T19:39:47Z</dcterms:created>
  <dcterms:modified xsi:type="dcterms:W3CDTF">2021-04-15T05:08:07Z</dcterms:modified>
</cp:coreProperties>
</file>