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68" name="Group 1267">
            <a:extLst>
              <a:ext uri="{FF2B5EF4-FFF2-40B4-BE49-F238E27FC236}">
                <a16:creationId xmlns:a16="http://schemas.microsoft.com/office/drawing/2014/main" id="{D138B401-677D-4DC0-B65C-0D0BC221E54B}"/>
              </a:ext>
            </a:extLst>
          </p:cNvPr>
          <p:cNvGrpSpPr/>
          <p:nvPr/>
        </p:nvGrpSpPr>
        <p:grpSpPr>
          <a:xfrm>
            <a:off x="6048993" y="1641031"/>
            <a:ext cx="5426685" cy="1168413"/>
            <a:chOff x="3932349" y="3012701"/>
            <a:chExt cx="4621944" cy="995145"/>
          </a:xfrm>
          <a:solidFill>
            <a:schemeClr val="accent1">
              <a:alpha val="20000"/>
            </a:schemeClr>
          </a:solidFill>
        </p:grpSpPr>
        <p:sp>
          <p:nvSpPr>
            <p:cNvPr id="1269" name="Freeform: Shape 1268">
              <a:extLst>
                <a:ext uri="{FF2B5EF4-FFF2-40B4-BE49-F238E27FC236}">
                  <a16:creationId xmlns:a16="http://schemas.microsoft.com/office/drawing/2014/main" id="{D008429B-A5EC-4C35-BAF3-FD86413B239E}"/>
                </a:ext>
              </a:extLst>
            </p:cNvPr>
            <p:cNvSpPr/>
            <p:nvPr/>
          </p:nvSpPr>
          <p:spPr>
            <a:xfrm>
              <a:off x="3932349" y="3157607"/>
              <a:ext cx="1784464" cy="850239"/>
            </a:xfrm>
            <a:custGeom>
              <a:avLst/>
              <a:gdLst>
                <a:gd name="connsiteX0" fmla="*/ 618999 w 1311788"/>
                <a:gd name="connsiteY0" fmla="*/ 169140 h 625024"/>
                <a:gd name="connsiteX1" fmla="*/ 536236 w 1311788"/>
                <a:gd name="connsiteY1" fmla="*/ 272477 h 625024"/>
                <a:gd name="connsiteX2" fmla="*/ 475917 w 1311788"/>
                <a:gd name="connsiteY2" fmla="*/ 334666 h 625024"/>
                <a:gd name="connsiteX3" fmla="*/ 434302 w 1311788"/>
                <a:gd name="connsiteY3" fmla="*/ 347291 h 625024"/>
                <a:gd name="connsiteX4" fmla="*/ 413728 w 1311788"/>
                <a:gd name="connsiteY4" fmla="*/ 305676 h 625024"/>
                <a:gd name="connsiteX5" fmla="*/ 448797 w 1311788"/>
                <a:gd name="connsiteY5" fmla="*/ 176154 h 625024"/>
                <a:gd name="connsiteX6" fmla="*/ 449732 w 1311788"/>
                <a:gd name="connsiteY6" fmla="*/ 165399 h 625024"/>
                <a:gd name="connsiteX7" fmla="*/ 430094 w 1311788"/>
                <a:gd name="connsiteY7" fmla="*/ 191117 h 625024"/>
                <a:gd name="connsiteX8" fmla="*/ 408584 w 1311788"/>
                <a:gd name="connsiteY8" fmla="*/ 218704 h 625024"/>
                <a:gd name="connsiteX9" fmla="*/ 275322 w 1311788"/>
                <a:gd name="connsiteY9" fmla="*/ 368332 h 625024"/>
                <a:gd name="connsiteX10" fmla="*/ 202846 w 1311788"/>
                <a:gd name="connsiteY10" fmla="*/ 415091 h 625024"/>
                <a:gd name="connsiteX11" fmla="*/ 197702 w 1311788"/>
                <a:gd name="connsiteY11" fmla="*/ 440341 h 625024"/>
                <a:gd name="connsiteX12" fmla="*/ 382400 w 1311788"/>
                <a:gd name="connsiteY12" fmla="*/ 456239 h 625024"/>
                <a:gd name="connsiteX13" fmla="*/ 403909 w 1311788"/>
                <a:gd name="connsiteY13" fmla="*/ 445484 h 625024"/>
                <a:gd name="connsiteX14" fmla="*/ 305248 w 1311788"/>
                <a:gd name="connsiteY14" fmla="*/ 496919 h 625024"/>
                <a:gd name="connsiteX15" fmla="*/ 172920 w 1311788"/>
                <a:gd name="connsiteY15" fmla="*/ 444549 h 625024"/>
                <a:gd name="connsiteX16" fmla="*/ 136916 w 1311788"/>
                <a:gd name="connsiteY16" fmla="*/ 430522 h 625024"/>
                <a:gd name="connsiteX17" fmla="*/ 24695 w 1311788"/>
                <a:gd name="connsiteY17" fmla="*/ 401999 h 625024"/>
                <a:gd name="connsiteX18" fmla="*/ 4589 w 1311788"/>
                <a:gd name="connsiteY18" fmla="*/ 379555 h 625024"/>
                <a:gd name="connsiteX19" fmla="*/ 11135 w 1311788"/>
                <a:gd name="connsiteY19" fmla="*/ 347759 h 625024"/>
                <a:gd name="connsiteX20" fmla="*/ 27500 w 1311788"/>
                <a:gd name="connsiteY20" fmla="*/ 364124 h 625024"/>
                <a:gd name="connsiteX21" fmla="*/ 135981 w 1311788"/>
                <a:gd name="connsiteY21" fmla="*/ 417429 h 625024"/>
                <a:gd name="connsiteX22" fmla="*/ 142995 w 1311788"/>
                <a:gd name="connsiteY22" fmla="*/ 403401 h 625024"/>
                <a:gd name="connsiteX23" fmla="*/ 126162 w 1311788"/>
                <a:gd name="connsiteY23" fmla="*/ 364592 h 625024"/>
                <a:gd name="connsiteX24" fmla="*/ 111199 w 1311788"/>
                <a:gd name="connsiteY24" fmla="*/ 351032 h 625024"/>
                <a:gd name="connsiteX25" fmla="*/ 37320 w 1311788"/>
                <a:gd name="connsiteY25" fmla="*/ 216366 h 625024"/>
                <a:gd name="connsiteX26" fmla="*/ 210795 w 1311788"/>
                <a:gd name="connsiteY26" fmla="*/ 24188 h 625024"/>
                <a:gd name="connsiteX27" fmla="*/ 441783 w 1311788"/>
                <a:gd name="connsiteY27" fmla="*/ 2211 h 625024"/>
                <a:gd name="connsiteX28" fmla="*/ 591879 w 1311788"/>
                <a:gd name="connsiteY28" fmla="*/ 17174 h 625024"/>
                <a:gd name="connsiteX29" fmla="*/ 616661 w 1311788"/>
                <a:gd name="connsiteY29" fmla="*/ 31202 h 625024"/>
                <a:gd name="connsiteX30" fmla="*/ 611050 w 1311788"/>
                <a:gd name="connsiteY30" fmla="*/ 52243 h 625024"/>
                <a:gd name="connsiteX31" fmla="*/ 585333 w 1311788"/>
                <a:gd name="connsiteY31" fmla="*/ 52243 h 625024"/>
                <a:gd name="connsiteX32" fmla="*/ 562421 w 1311788"/>
                <a:gd name="connsiteY32" fmla="*/ 57854 h 625024"/>
                <a:gd name="connsiteX33" fmla="*/ 444589 w 1311788"/>
                <a:gd name="connsiteY33" fmla="*/ 297727 h 625024"/>
                <a:gd name="connsiteX34" fmla="*/ 443653 w 1311788"/>
                <a:gd name="connsiteY34" fmla="*/ 302403 h 625024"/>
                <a:gd name="connsiteX35" fmla="*/ 447394 w 1311788"/>
                <a:gd name="connsiteY35" fmla="*/ 332796 h 625024"/>
                <a:gd name="connsiteX36" fmla="*/ 476385 w 1311788"/>
                <a:gd name="connsiteY36" fmla="*/ 319236 h 625024"/>
                <a:gd name="connsiteX37" fmla="*/ 600763 w 1311788"/>
                <a:gd name="connsiteY37" fmla="*/ 167737 h 625024"/>
                <a:gd name="connsiteX38" fmla="*/ 701295 w 1311788"/>
                <a:gd name="connsiteY38" fmla="*/ 42424 h 625024"/>
                <a:gd name="connsiteX39" fmla="*/ 779849 w 1311788"/>
                <a:gd name="connsiteY39" fmla="*/ 5017 h 625024"/>
                <a:gd name="connsiteX40" fmla="*/ 823802 w 1311788"/>
                <a:gd name="connsiteY40" fmla="*/ 31202 h 625024"/>
                <a:gd name="connsiteX41" fmla="*/ 769095 w 1311788"/>
                <a:gd name="connsiteY41" fmla="*/ 25123 h 625024"/>
                <a:gd name="connsiteX42" fmla="*/ 734026 w 1311788"/>
                <a:gd name="connsiteY42" fmla="*/ 65336 h 625024"/>
                <a:gd name="connsiteX43" fmla="*/ 674174 w 1311788"/>
                <a:gd name="connsiteY43" fmla="*/ 171011 h 625024"/>
                <a:gd name="connsiteX44" fmla="*/ 597957 w 1311788"/>
                <a:gd name="connsiteY44" fmla="*/ 307546 h 625024"/>
                <a:gd name="connsiteX45" fmla="*/ 593282 w 1311788"/>
                <a:gd name="connsiteY45" fmla="*/ 328587 h 625024"/>
                <a:gd name="connsiteX46" fmla="*/ 616661 w 1311788"/>
                <a:gd name="connsiteY46" fmla="*/ 325314 h 625024"/>
                <a:gd name="connsiteX47" fmla="*/ 674174 w 1311788"/>
                <a:gd name="connsiteY47" fmla="*/ 264996 h 625024"/>
                <a:gd name="connsiteX48" fmla="*/ 781252 w 1311788"/>
                <a:gd name="connsiteY48" fmla="*/ 170543 h 625024"/>
                <a:gd name="connsiteX49" fmla="*/ 792942 w 1311788"/>
                <a:gd name="connsiteY49" fmla="*/ 169140 h 625024"/>
                <a:gd name="connsiteX50" fmla="*/ 838298 w 1311788"/>
                <a:gd name="connsiteY50" fmla="*/ 189714 h 625024"/>
                <a:gd name="connsiteX51" fmla="*/ 820062 w 1311788"/>
                <a:gd name="connsiteY51" fmla="*/ 236940 h 625024"/>
                <a:gd name="connsiteX52" fmla="*/ 735428 w 1311788"/>
                <a:gd name="connsiteY52" fmla="*/ 273880 h 625024"/>
                <a:gd name="connsiteX53" fmla="*/ 706905 w 1311788"/>
                <a:gd name="connsiteY53" fmla="*/ 311287 h 625024"/>
                <a:gd name="connsiteX54" fmla="*/ 748988 w 1311788"/>
                <a:gd name="connsiteY54" fmla="*/ 334666 h 625024"/>
                <a:gd name="connsiteX55" fmla="*/ 848585 w 1311788"/>
                <a:gd name="connsiteY55" fmla="*/ 263125 h 625024"/>
                <a:gd name="connsiteX56" fmla="*/ 880848 w 1311788"/>
                <a:gd name="connsiteY56" fmla="*/ 208885 h 625024"/>
                <a:gd name="connsiteX57" fmla="*/ 884589 w 1311788"/>
                <a:gd name="connsiteY57" fmla="*/ 180362 h 625024"/>
                <a:gd name="connsiteX58" fmla="*/ 912176 w 1311788"/>
                <a:gd name="connsiteY58" fmla="*/ 132201 h 625024"/>
                <a:gd name="connsiteX59" fmla="*/ 922463 w 1311788"/>
                <a:gd name="connsiteY59" fmla="*/ 142955 h 625024"/>
                <a:gd name="connsiteX60" fmla="*/ 942102 w 1311788"/>
                <a:gd name="connsiteY60" fmla="*/ 220107 h 625024"/>
                <a:gd name="connsiteX61" fmla="*/ 945843 w 1311788"/>
                <a:gd name="connsiteY61" fmla="*/ 272009 h 625024"/>
                <a:gd name="connsiteX62" fmla="*/ 915450 w 1311788"/>
                <a:gd name="connsiteY62" fmla="*/ 333731 h 625024"/>
                <a:gd name="connsiteX63" fmla="*/ 981847 w 1311788"/>
                <a:gd name="connsiteY63" fmla="*/ 274815 h 625024"/>
                <a:gd name="connsiteX64" fmla="*/ 1023462 w 1311788"/>
                <a:gd name="connsiteY64" fmla="*/ 207015 h 625024"/>
                <a:gd name="connsiteX65" fmla="*/ 1025800 w 1311788"/>
                <a:gd name="connsiteY65" fmla="*/ 182700 h 625024"/>
                <a:gd name="connsiteX66" fmla="*/ 1031879 w 1311788"/>
                <a:gd name="connsiteY66" fmla="*/ 149969 h 625024"/>
                <a:gd name="connsiteX67" fmla="*/ 1061337 w 1311788"/>
                <a:gd name="connsiteY67" fmla="*/ 132668 h 625024"/>
                <a:gd name="connsiteX68" fmla="*/ 1057129 w 1311788"/>
                <a:gd name="connsiteY68" fmla="*/ 161659 h 625024"/>
                <a:gd name="connsiteX69" fmla="*/ 1069286 w 1311788"/>
                <a:gd name="connsiteY69" fmla="*/ 206547 h 625024"/>
                <a:gd name="connsiteX70" fmla="*/ 1083781 w 1311788"/>
                <a:gd name="connsiteY70" fmla="*/ 276218 h 625024"/>
                <a:gd name="connsiteX71" fmla="*/ 1053388 w 1311788"/>
                <a:gd name="connsiteY71" fmla="*/ 330925 h 625024"/>
                <a:gd name="connsiteX72" fmla="*/ 1103887 w 1311788"/>
                <a:gd name="connsiteY72" fmla="*/ 296324 h 625024"/>
                <a:gd name="connsiteX73" fmla="*/ 1166077 w 1311788"/>
                <a:gd name="connsiteY73" fmla="*/ 195325 h 625024"/>
                <a:gd name="connsiteX74" fmla="*/ 1194132 w 1311788"/>
                <a:gd name="connsiteY74" fmla="*/ 176621 h 625024"/>
                <a:gd name="connsiteX75" fmla="*/ 1200678 w 1311788"/>
                <a:gd name="connsiteY75" fmla="*/ 214964 h 625024"/>
                <a:gd name="connsiteX76" fmla="*/ 1151114 w 1311788"/>
                <a:gd name="connsiteY76" fmla="*/ 305208 h 625024"/>
                <a:gd name="connsiteX77" fmla="*/ 1145503 w 1311788"/>
                <a:gd name="connsiteY77" fmla="*/ 325782 h 625024"/>
                <a:gd name="connsiteX78" fmla="*/ 1167479 w 1311788"/>
                <a:gd name="connsiteY78" fmla="*/ 317833 h 625024"/>
                <a:gd name="connsiteX79" fmla="*/ 1245566 w 1311788"/>
                <a:gd name="connsiteY79" fmla="*/ 217769 h 625024"/>
                <a:gd name="connsiteX80" fmla="*/ 1286247 w 1311788"/>
                <a:gd name="connsiteY80" fmla="*/ 175219 h 625024"/>
                <a:gd name="connsiteX81" fmla="*/ 1308691 w 1311788"/>
                <a:gd name="connsiteY81" fmla="*/ 175219 h 625024"/>
                <a:gd name="connsiteX82" fmla="*/ 1304483 w 1311788"/>
                <a:gd name="connsiteY82" fmla="*/ 195793 h 625024"/>
                <a:gd name="connsiteX83" fmla="*/ 1121656 w 1311788"/>
                <a:gd name="connsiteY83" fmla="*/ 494113 h 625024"/>
                <a:gd name="connsiteX84" fmla="*/ 936023 w 1311788"/>
                <a:gd name="connsiteY84" fmla="*/ 617089 h 625024"/>
                <a:gd name="connsiteX85" fmla="*/ 798085 w 1311788"/>
                <a:gd name="connsiteY85" fmla="*/ 597918 h 625024"/>
                <a:gd name="connsiteX86" fmla="*/ 772835 w 1311788"/>
                <a:gd name="connsiteY86" fmla="*/ 565187 h 625024"/>
                <a:gd name="connsiteX87" fmla="*/ 781252 w 1311788"/>
                <a:gd name="connsiteY87" fmla="*/ 543210 h 625024"/>
                <a:gd name="connsiteX88" fmla="*/ 796215 w 1311788"/>
                <a:gd name="connsiteY88" fmla="*/ 555835 h 625024"/>
                <a:gd name="connsiteX89" fmla="*/ 905630 w 1311788"/>
                <a:gd name="connsiteY89" fmla="*/ 611010 h 625024"/>
                <a:gd name="connsiteX90" fmla="*/ 1051518 w 1311788"/>
                <a:gd name="connsiteY90" fmla="*/ 530118 h 625024"/>
                <a:gd name="connsiteX91" fmla="*/ 1177766 w 1311788"/>
                <a:gd name="connsiteY91" fmla="*/ 337004 h 625024"/>
                <a:gd name="connsiteX92" fmla="*/ 1178234 w 1311788"/>
                <a:gd name="connsiteY92" fmla="*/ 328587 h 625024"/>
                <a:gd name="connsiteX93" fmla="*/ 1098276 w 1311788"/>
                <a:gd name="connsiteY93" fmla="*/ 318768 h 625024"/>
                <a:gd name="connsiteX94" fmla="*/ 1064143 w 1311788"/>
                <a:gd name="connsiteY94" fmla="*/ 342615 h 625024"/>
                <a:gd name="connsiteX95" fmla="*/ 1027203 w 1311788"/>
                <a:gd name="connsiteY95" fmla="*/ 346356 h 625024"/>
                <a:gd name="connsiteX96" fmla="*/ 1019254 w 1311788"/>
                <a:gd name="connsiteY96" fmla="*/ 309884 h 625024"/>
                <a:gd name="connsiteX97" fmla="*/ 1033282 w 1311788"/>
                <a:gd name="connsiteY97" fmla="*/ 278088 h 625024"/>
                <a:gd name="connsiteX98" fmla="*/ 1054791 w 1311788"/>
                <a:gd name="connsiteY98" fmla="*/ 236473 h 625024"/>
                <a:gd name="connsiteX99" fmla="*/ 1045906 w 1311788"/>
                <a:gd name="connsiteY99" fmla="*/ 206080 h 625024"/>
                <a:gd name="connsiteX100" fmla="*/ 1026735 w 1311788"/>
                <a:gd name="connsiteY100" fmla="*/ 221978 h 625024"/>
                <a:gd name="connsiteX101" fmla="*/ 948648 w 1311788"/>
                <a:gd name="connsiteY101" fmla="*/ 323444 h 625024"/>
                <a:gd name="connsiteX102" fmla="*/ 911709 w 1311788"/>
                <a:gd name="connsiteY102" fmla="*/ 347759 h 625024"/>
                <a:gd name="connsiteX103" fmla="*/ 876172 w 1311788"/>
                <a:gd name="connsiteY103" fmla="*/ 315963 h 625024"/>
                <a:gd name="connsiteX104" fmla="*/ 902357 w 1311788"/>
                <a:gd name="connsiteY104" fmla="*/ 258917 h 625024"/>
                <a:gd name="connsiteX105" fmla="*/ 914982 w 1311788"/>
                <a:gd name="connsiteY105" fmla="*/ 231329 h 625024"/>
                <a:gd name="connsiteX106" fmla="*/ 904695 w 1311788"/>
                <a:gd name="connsiteY106" fmla="*/ 205612 h 625024"/>
                <a:gd name="connsiteX107" fmla="*/ 886927 w 1311788"/>
                <a:gd name="connsiteY107" fmla="*/ 219172 h 625024"/>
                <a:gd name="connsiteX108" fmla="*/ 805567 w 1311788"/>
                <a:gd name="connsiteY108" fmla="*/ 320639 h 625024"/>
                <a:gd name="connsiteX109" fmla="*/ 749456 w 1311788"/>
                <a:gd name="connsiteY109" fmla="*/ 348694 h 625024"/>
                <a:gd name="connsiteX110" fmla="*/ 670901 w 1311788"/>
                <a:gd name="connsiteY110" fmla="*/ 318768 h 625024"/>
                <a:gd name="connsiteX111" fmla="*/ 648925 w 1311788"/>
                <a:gd name="connsiteY111" fmla="*/ 315963 h 625024"/>
                <a:gd name="connsiteX112" fmla="*/ 596555 w 1311788"/>
                <a:gd name="connsiteY112" fmla="*/ 345888 h 625024"/>
                <a:gd name="connsiteX113" fmla="*/ 556810 w 1311788"/>
                <a:gd name="connsiteY113" fmla="*/ 344018 h 625024"/>
                <a:gd name="connsiteX114" fmla="*/ 551666 w 1311788"/>
                <a:gd name="connsiteY114" fmla="*/ 302870 h 625024"/>
                <a:gd name="connsiteX115" fmla="*/ 592346 w 1311788"/>
                <a:gd name="connsiteY115" fmla="*/ 224315 h 625024"/>
                <a:gd name="connsiteX116" fmla="*/ 619467 w 1311788"/>
                <a:gd name="connsiteY116" fmla="*/ 172881 h 625024"/>
                <a:gd name="connsiteX117" fmla="*/ 618999 w 1311788"/>
                <a:gd name="connsiteY117" fmla="*/ 169140 h 625024"/>
                <a:gd name="connsiteX118" fmla="*/ 388011 w 1311788"/>
                <a:gd name="connsiteY118" fmla="*/ 14836 h 625024"/>
                <a:gd name="connsiteX119" fmla="*/ 343590 w 1311788"/>
                <a:gd name="connsiteY119" fmla="*/ 14836 h 625024"/>
                <a:gd name="connsiteX120" fmla="*/ 331900 w 1311788"/>
                <a:gd name="connsiteY120" fmla="*/ 15304 h 625024"/>
                <a:gd name="connsiteX121" fmla="*/ 93430 w 1311788"/>
                <a:gd name="connsiteY121" fmla="*/ 192519 h 625024"/>
                <a:gd name="connsiteX122" fmla="*/ 93898 w 1311788"/>
                <a:gd name="connsiteY122" fmla="*/ 310352 h 625024"/>
                <a:gd name="connsiteX123" fmla="*/ 108861 w 1311788"/>
                <a:gd name="connsiteY123" fmla="*/ 322977 h 625024"/>
                <a:gd name="connsiteX124" fmla="*/ 114939 w 1311788"/>
                <a:gd name="connsiteY124" fmla="*/ 305208 h 625024"/>
                <a:gd name="connsiteX125" fmla="*/ 184142 w 1311788"/>
                <a:gd name="connsiteY125" fmla="*/ 126590 h 625024"/>
                <a:gd name="connsiteX126" fmla="*/ 285141 w 1311788"/>
                <a:gd name="connsiteY126" fmla="*/ 62530 h 625024"/>
                <a:gd name="connsiteX127" fmla="*/ 359020 w 1311788"/>
                <a:gd name="connsiteY127" fmla="*/ 119108 h 625024"/>
                <a:gd name="connsiteX128" fmla="*/ 347798 w 1311788"/>
                <a:gd name="connsiteY128" fmla="*/ 180830 h 625024"/>
                <a:gd name="connsiteX129" fmla="*/ 176193 w 1311788"/>
                <a:gd name="connsiteY129" fmla="*/ 346356 h 625024"/>
                <a:gd name="connsiteX130" fmla="*/ 162633 w 1311788"/>
                <a:gd name="connsiteY130" fmla="*/ 353837 h 625024"/>
                <a:gd name="connsiteX131" fmla="*/ 176661 w 1311788"/>
                <a:gd name="connsiteY131" fmla="*/ 401999 h 625024"/>
                <a:gd name="connsiteX132" fmla="*/ 206586 w 1311788"/>
                <a:gd name="connsiteY132" fmla="*/ 399661 h 625024"/>
                <a:gd name="connsiteX133" fmla="*/ 330965 w 1311788"/>
                <a:gd name="connsiteY133" fmla="*/ 295389 h 625024"/>
                <a:gd name="connsiteX134" fmla="*/ 530625 w 1311788"/>
                <a:gd name="connsiteY134" fmla="*/ 45697 h 625024"/>
                <a:gd name="connsiteX135" fmla="*/ 521741 w 1311788"/>
                <a:gd name="connsiteY135" fmla="*/ 30267 h 625024"/>
                <a:gd name="connsiteX136" fmla="*/ 388011 w 1311788"/>
                <a:gd name="connsiteY136" fmla="*/ 14836 h 625024"/>
                <a:gd name="connsiteX137" fmla="*/ 344525 w 1311788"/>
                <a:gd name="connsiteY137" fmla="*/ 127057 h 625024"/>
                <a:gd name="connsiteX138" fmla="*/ 326289 w 1311788"/>
                <a:gd name="connsiteY138" fmla="*/ 84974 h 625024"/>
                <a:gd name="connsiteX139" fmla="*/ 277660 w 1311788"/>
                <a:gd name="connsiteY139" fmla="*/ 91521 h 625024"/>
                <a:gd name="connsiteX140" fmla="*/ 254748 w 1311788"/>
                <a:gd name="connsiteY140" fmla="*/ 107886 h 625024"/>
                <a:gd name="connsiteX141" fmla="*/ 155620 w 1311788"/>
                <a:gd name="connsiteY141" fmla="*/ 310352 h 625024"/>
                <a:gd name="connsiteX142" fmla="*/ 179466 w 1311788"/>
                <a:gd name="connsiteY142" fmla="*/ 331861 h 625024"/>
                <a:gd name="connsiteX143" fmla="*/ 344525 w 1311788"/>
                <a:gd name="connsiteY143" fmla="*/ 127057 h 625024"/>
                <a:gd name="connsiteX144" fmla="*/ 734026 w 1311788"/>
                <a:gd name="connsiteY144" fmla="*/ 260787 h 625024"/>
                <a:gd name="connsiteX145" fmla="*/ 798085 w 1311788"/>
                <a:gd name="connsiteY145" fmla="*/ 200468 h 625024"/>
                <a:gd name="connsiteX146" fmla="*/ 798553 w 1311788"/>
                <a:gd name="connsiteY146" fmla="*/ 185038 h 625024"/>
                <a:gd name="connsiteX147" fmla="*/ 781719 w 1311788"/>
                <a:gd name="connsiteY147" fmla="*/ 187844 h 625024"/>
                <a:gd name="connsiteX148" fmla="*/ 729350 w 1311788"/>
                <a:gd name="connsiteY148" fmla="*/ 249565 h 625024"/>
                <a:gd name="connsiteX149" fmla="*/ 734026 w 1311788"/>
                <a:gd name="connsiteY149" fmla="*/ 260787 h 625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</a:cxnLst>
              <a:rect l="l" t="t" r="r" b="b"/>
              <a:pathLst>
                <a:path w="1311788" h="625024">
                  <a:moveTo>
                    <a:pt x="618999" y="169140"/>
                  </a:moveTo>
                  <a:cubicBezTo>
                    <a:pt x="591411" y="203742"/>
                    <a:pt x="564291" y="238343"/>
                    <a:pt x="536236" y="272477"/>
                  </a:cubicBezTo>
                  <a:cubicBezTo>
                    <a:pt x="518000" y="294921"/>
                    <a:pt x="497894" y="315495"/>
                    <a:pt x="475917" y="334666"/>
                  </a:cubicBezTo>
                  <a:cubicBezTo>
                    <a:pt x="464227" y="344953"/>
                    <a:pt x="452070" y="356175"/>
                    <a:pt x="434302" y="347291"/>
                  </a:cubicBezTo>
                  <a:cubicBezTo>
                    <a:pt x="417469" y="338407"/>
                    <a:pt x="414663" y="322977"/>
                    <a:pt x="413728" y="305676"/>
                  </a:cubicBezTo>
                  <a:cubicBezTo>
                    <a:pt x="411858" y="258917"/>
                    <a:pt x="430561" y="217769"/>
                    <a:pt x="448797" y="176154"/>
                  </a:cubicBezTo>
                  <a:cubicBezTo>
                    <a:pt x="450200" y="173348"/>
                    <a:pt x="451603" y="170543"/>
                    <a:pt x="449732" y="165399"/>
                  </a:cubicBezTo>
                  <a:cubicBezTo>
                    <a:pt x="443186" y="173816"/>
                    <a:pt x="436640" y="182233"/>
                    <a:pt x="430094" y="191117"/>
                  </a:cubicBezTo>
                  <a:cubicBezTo>
                    <a:pt x="423080" y="200468"/>
                    <a:pt x="415598" y="209353"/>
                    <a:pt x="408584" y="218704"/>
                  </a:cubicBezTo>
                  <a:cubicBezTo>
                    <a:pt x="366969" y="271074"/>
                    <a:pt x="326757" y="324847"/>
                    <a:pt x="275322" y="368332"/>
                  </a:cubicBezTo>
                  <a:cubicBezTo>
                    <a:pt x="252878" y="387036"/>
                    <a:pt x="229966" y="403869"/>
                    <a:pt x="202846" y="415091"/>
                  </a:cubicBezTo>
                  <a:cubicBezTo>
                    <a:pt x="186013" y="422105"/>
                    <a:pt x="187883" y="429119"/>
                    <a:pt x="197702" y="440341"/>
                  </a:cubicBezTo>
                  <a:cubicBezTo>
                    <a:pt x="240721" y="491308"/>
                    <a:pt x="330497" y="499257"/>
                    <a:pt x="382400" y="456239"/>
                  </a:cubicBezTo>
                  <a:cubicBezTo>
                    <a:pt x="388011" y="451563"/>
                    <a:pt x="391284" y="443146"/>
                    <a:pt x="403909" y="445484"/>
                  </a:cubicBezTo>
                  <a:cubicBezTo>
                    <a:pt x="377724" y="479151"/>
                    <a:pt x="344057" y="493646"/>
                    <a:pt x="305248" y="496919"/>
                  </a:cubicBezTo>
                  <a:cubicBezTo>
                    <a:pt x="252878" y="501127"/>
                    <a:pt x="208924" y="482424"/>
                    <a:pt x="172920" y="444549"/>
                  </a:cubicBezTo>
                  <a:cubicBezTo>
                    <a:pt x="162633" y="433327"/>
                    <a:pt x="153282" y="428651"/>
                    <a:pt x="136916" y="430522"/>
                  </a:cubicBezTo>
                  <a:cubicBezTo>
                    <a:pt x="96236" y="435665"/>
                    <a:pt x="57426" y="428184"/>
                    <a:pt x="24695" y="401999"/>
                  </a:cubicBezTo>
                  <a:cubicBezTo>
                    <a:pt x="16746" y="395453"/>
                    <a:pt x="9265" y="388439"/>
                    <a:pt x="4589" y="379555"/>
                  </a:cubicBezTo>
                  <a:cubicBezTo>
                    <a:pt x="-1958" y="366930"/>
                    <a:pt x="-2893" y="353837"/>
                    <a:pt x="11135" y="347759"/>
                  </a:cubicBezTo>
                  <a:cubicBezTo>
                    <a:pt x="25630" y="341212"/>
                    <a:pt x="24227" y="357110"/>
                    <a:pt x="27500" y="364124"/>
                  </a:cubicBezTo>
                  <a:cubicBezTo>
                    <a:pt x="47139" y="400596"/>
                    <a:pt x="95301" y="424911"/>
                    <a:pt x="135981" y="417429"/>
                  </a:cubicBezTo>
                  <a:cubicBezTo>
                    <a:pt x="146268" y="415559"/>
                    <a:pt x="146735" y="411818"/>
                    <a:pt x="142995" y="403401"/>
                  </a:cubicBezTo>
                  <a:cubicBezTo>
                    <a:pt x="136916" y="390777"/>
                    <a:pt x="131772" y="377684"/>
                    <a:pt x="126162" y="364592"/>
                  </a:cubicBezTo>
                  <a:cubicBezTo>
                    <a:pt x="123356" y="357578"/>
                    <a:pt x="119148" y="352902"/>
                    <a:pt x="111199" y="351032"/>
                  </a:cubicBezTo>
                  <a:cubicBezTo>
                    <a:pt x="39190" y="335601"/>
                    <a:pt x="25630" y="271542"/>
                    <a:pt x="37320" y="216366"/>
                  </a:cubicBezTo>
                  <a:cubicBezTo>
                    <a:pt x="57894" y="120043"/>
                    <a:pt x="120083" y="58322"/>
                    <a:pt x="210795" y="24188"/>
                  </a:cubicBezTo>
                  <a:cubicBezTo>
                    <a:pt x="285609" y="-3867"/>
                    <a:pt x="363696" y="-1529"/>
                    <a:pt x="441783" y="2211"/>
                  </a:cubicBezTo>
                  <a:cubicBezTo>
                    <a:pt x="492283" y="4549"/>
                    <a:pt x="540444" y="26993"/>
                    <a:pt x="591879" y="17174"/>
                  </a:cubicBezTo>
                  <a:cubicBezTo>
                    <a:pt x="602166" y="15304"/>
                    <a:pt x="611985" y="20915"/>
                    <a:pt x="616661" y="31202"/>
                  </a:cubicBezTo>
                  <a:cubicBezTo>
                    <a:pt x="620402" y="39151"/>
                    <a:pt x="617129" y="47100"/>
                    <a:pt x="611050" y="52243"/>
                  </a:cubicBezTo>
                  <a:cubicBezTo>
                    <a:pt x="603101" y="59725"/>
                    <a:pt x="593282" y="58322"/>
                    <a:pt x="585333" y="52243"/>
                  </a:cubicBezTo>
                  <a:cubicBezTo>
                    <a:pt x="574578" y="43827"/>
                    <a:pt x="568499" y="49438"/>
                    <a:pt x="562421" y="57854"/>
                  </a:cubicBezTo>
                  <a:cubicBezTo>
                    <a:pt x="510051" y="131266"/>
                    <a:pt x="470774" y="211223"/>
                    <a:pt x="444589" y="297727"/>
                  </a:cubicBezTo>
                  <a:cubicBezTo>
                    <a:pt x="444121" y="299130"/>
                    <a:pt x="443653" y="300532"/>
                    <a:pt x="443653" y="302403"/>
                  </a:cubicBezTo>
                  <a:cubicBezTo>
                    <a:pt x="443186" y="313157"/>
                    <a:pt x="437107" y="326717"/>
                    <a:pt x="447394" y="332796"/>
                  </a:cubicBezTo>
                  <a:cubicBezTo>
                    <a:pt x="460019" y="340277"/>
                    <a:pt x="468436" y="326717"/>
                    <a:pt x="476385" y="319236"/>
                  </a:cubicBezTo>
                  <a:cubicBezTo>
                    <a:pt x="523143" y="272945"/>
                    <a:pt x="561486" y="220107"/>
                    <a:pt x="600763" y="167737"/>
                  </a:cubicBezTo>
                  <a:cubicBezTo>
                    <a:pt x="633027" y="125187"/>
                    <a:pt x="661082" y="78896"/>
                    <a:pt x="701295" y="42424"/>
                  </a:cubicBezTo>
                  <a:cubicBezTo>
                    <a:pt x="723739" y="21850"/>
                    <a:pt x="748521" y="6887"/>
                    <a:pt x="779849" y="5017"/>
                  </a:cubicBezTo>
                  <a:cubicBezTo>
                    <a:pt x="797150" y="4082"/>
                    <a:pt x="811645" y="8758"/>
                    <a:pt x="823802" y="31202"/>
                  </a:cubicBezTo>
                  <a:cubicBezTo>
                    <a:pt x="802761" y="20915"/>
                    <a:pt x="786863" y="10160"/>
                    <a:pt x="769095" y="25123"/>
                  </a:cubicBezTo>
                  <a:cubicBezTo>
                    <a:pt x="755067" y="36813"/>
                    <a:pt x="742910" y="49905"/>
                    <a:pt x="734026" y="65336"/>
                  </a:cubicBezTo>
                  <a:cubicBezTo>
                    <a:pt x="713452" y="99937"/>
                    <a:pt x="693813" y="135474"/>
                    <a:pt x="674174" y="171011"/>
                  </a:cubicBezTo>
                  <a:cubicBezTo>
                    <a:pt x="648457" y="216366"/>
                    <a:pt x="623207" y="262190"/>
                    <a:pt x="597957" y="307546"/>
                  </a:cubicBezTo>
                  <a:cubicBezTo>
                    <a:pt x="594217" y="314092"/>
                    <a:pt x="586736" y="322041"/>
                    <a:pt x="593282" y="328587"/>
                  </a:cubicBezTo>
                  <a:cubicBezTo>
                    <a:pt x="600763" y="336537"/>
                    <a:pt x="609647" y="328587"/>
                    <a:pt x="616661" y="325314"/>
                  </a:cubicBezTo>
                  <a:cubicBezTo>
                    <a:pt x="642846" y="312222"/>
                    <a:pt x="663420" y="295856"/>
                    <a:pt x="674174" y="264996"/>
                  </a:cubicBezTo>
                  <a:cubicBezTo>
                    <a:pt x="691475" y="214964"/>
                    <a:pt x="727947" y="182233"/>
                    <a:pt x="781252" y="170543"/>
                  </a:cubicBezTo>
                  <a:cubicBezTo>
                    <a:pt x="784993" y="169608"/>
                    <a:pt x="788733" y="169140"/>
                    <a:pt x="792942" y="169140"/>
                  </a:cubicBezTo>
                  <a:cubicBezTo>
                    <a:pt x="811645" y="168673"/>
                    <a:pt x="830816" y="170075"/>
                    <a:pt x="838298" y="189714"/>
                  </a:cubicBezTo>
                  <a:cubicBezTo>
                    <a:pt x="845311" y="208885"/>
                    <a:pt x="834089" y="224783"/>
                    <a:pt x="820062" y="236940"/>
                  </a:cubicBezTo>
                  <a:cubicBezTo>
                    <a:pt x="795747" y="257514"/>
                    <a:pt x="765822" y="266866"/>
                    <a:pt x="735428" y="273880"/>
                  </a:cubicBezTo>
                  <a:cubicBezTo>
                    <a:pt x="712984" y="279023"/>
                    <a:pt x="703165" y="292116"/>
                    <a:pt x="706905" y="311287"/>
                  </a:cubicBezTo>
                  <a:cubicBezTo>
                    <a:pt x="710179" y="329055"/>
                    <a:pt x="727012" y="338407"/>
                    <a:pt x="748988" y="334666"/>
                  </a:cubicBezTo>
                  <a:cubicBezTo>
                    <a:pt x="793877" y="327185"/>
                    <a:pt x="823802" y="298194"/>
                    <a:pt x="848585" y="263125"/>
                  </a:cubicBezTo>
                  <a:cubicBezTo>
                    <a:pt x="860742" y="245825"/>
                    <a:pt x="870094" y="227121"/>
                    <a:pt x="880848" y="208885"/>
                  </a:cubicBezTo>
                  <a:cubicBezTo>
                    <a:pt x="885992" y="200001"/>
                    <a:pt x="887862" y="191584"/>
                    <a:pt x="884589" y="180362"/>
                  </a:cubicBezTo>
                  <a:cubicBezTo>
                    <a:pt x="878978" y="162126"/>
                    <a:pt x="893940" y="137812"/>
                    <a:pt x="912176" y="132201"/>
                  </a:cubicBezTo>
                  <a:cubicBezTo>
                    <a:pt x="922931" y="128928"/>
                    <a:pt x="926672" y="135474"/>
                    <a:pt x="922463" y="142955"/>
                  </a:cubicBezTo>
                  <a:cubicBezTo>
                    <a:pt x="905163" y="175219"/>
                    <a:pt x="910774" y="198598"/>
                    <a:pt x="942102" y="220107"/>
                  </a:cubicBezTo>
                  <a:cubicBezTo>
                    <a:pt x="958935" y="231797"/>
                    <a:pt x="954259" y="253306"/>
                    <a:pt x="945843" y="272009"/>
                  </a:cubicBezTo>
                  <a:cubicBezTo>
                    <a:pt x="937426" y="290713"/>
                    <a:pt x="922931" y="307078"/>
                    <a:pt x="915450" y="333731"/>
                  </a:cubicBezTo>
                  <a:cubicBezTo>
                    <a:pt x="946310" y="318301"/>
                    <a:pt x="965482" y="297259"/>
                    <a:pt x="981847" y="274815"/>
                  </a:cubicBezTo>
                  <a:cubicBezTo>
                    <a:pt x="997277" y="253773"/>
                    <a:pt x="1009902" y="229926"/>
                    <a:pt x="1023462" y="207015"/>
                  </a:cubicBezTo>
                  <a:cubicBezTo>
                    <a:pt x="1028138" y="199533"/>
                    <a:pt x="1030009" y="191584"/>
                    <a:pt x="1025800" y="182700"/>
                  </a:cubicBezTo>
                  <a:cubicBezTo>
                    <a:pt x="1020189" y="170543"/>
                    <a:pt x="1024398" y="159321"/>
                    <a:pt x="1031879" y="149969"/>
                  </a:cubicBezTo>
                  <a:cubicBezTo>
                    <a:pt x="1039360" y="140617"/>
                    <a:pt x="1050115" y="126590"/>
                    <a:pt x="1061337" y="132668"/>
                  </a:cubicBezTo>
                  <a:cubicBezTo>
                    <a:pt x="1072092" y="138279"/>
                    <a:pt x="1061805" y="152774"/>
                    <a:pt x="1057129" y="161659"/>
                  </a:cubicBezTo>
                  <a:cubicBezTo>
                    <a:pt x="1047777" y="181297"/>
                    <a:pt x="1051050" y="193922"/>
                    <a:pt x="1069286" y="206547"/>
                  </a:cubicBezTo>
                  <a:cubicBezTo>
                    <a:pt x="1095938" y="225251"/>
                    <a:pt x="1099212" y="246292"/>
                    <a:pt x="1083781" y="276218"/>
                  </a:cubicBezTo>
                  <a:cubicBezTo>
                    <a:pt x="1074897" y="293518"/>
                    <a:pt x="1065078" y="309884"/>
                    <a:pt x="1053388" y="330925"/>
                  </a:cubicBezTo>
                  <a:cubicBezTo>
                    <a:pt x="1077703" y="323912"/>
                    <a:pt x="1090795" y="309884"/>
                    <a:pt x="1103887" y="296324"/>
                  </a:cubicBezTo>
                  <a:cubicBezTo>
                    <a:pt x="1131475" y="266866"/>
                    <a:pt x="1146438" y="229459"/>
                    <a:pt x="1166077" y="195325"/>
                  </a:cubicBezTo>
                  <a:cubicBezTo>
                    <a:pt x="1172155" y="184571"/>
                    <a:pt x="1175428" y="166802"/>
                    <a:pt x="1194132" y="176621"/>
                  </a:cubicBezTo>
                  <a:cubicBezTo>
                    <a:pt x="1211900" y="185973"/>
                    <a:pt x="1208159" y="200936"/>
                    <a:pt x="1200678" y="214964"/>
                  </a:cubicBezTo>
                  <a:cubicBezTo>
                    <a:pt x="1184780" y="245357"/>
                    <a:pt x="1167479" y="274815"/>
                    <a:pt x="1151114" y="305208"/>
                  </a:cubicBezTo>
                  <a:cubicBezTo>
                    <a:pt x="1147373" y="311754"/>
                    <a:pt x="1138957" y="320171"/>
                    <a:pt x="1145503" y="325782"/>
                  </a:cubicBezTo>
                  <a:cubicBezTo>
                    <a:pt x="1153452" y="332328"/>
                    <a:pt x="1160933" y="322509"/>
                    <a:pt x="1167479" y="317833"/>
                  </a:cubicBezTo>
                  <a:cubicBezTo>
                    <a:pt x="1204886" y="293051"/>
                    <a:pt x="1224993" y="255644"/>
                    <a:pt x="1245566" y="217769"/>
                  </a:cubicBezTo>
                  <a:cubicBezTo>
                    <a:pt x="1255386" y="200001"/>
                    <a:pt x="1264738" y="181297"/>
                    <a:pt x="1286247" y="175219"/>
                  </a:cubicBezTo>
                  <a:cubicBezTo>
                    <a:pt x="1293728" y="172881"/>
                    <a:pt x="1302612" y="169608"/>
                    <a:pt x="1308691" y="175219"/>
                  </a:cubicBezTo>
                  <a:cubicBezTo>
                    <a:pt x="1316172" y="182233"/>
                    <a:pt x="1308223" y="189714"/>
                    <a:pt x="1304483" y="195793"/>
                  </a:cubicBezTo>
                  <a:cubicBezTo>
                    <a:pt x="1246969" y="297259"/>
                    <a:pt x="1198808" y="404337"/>
                    <a:pt x="1121656" y="494113"/>
                  </a:cubicBezTo>
                  <a:cubicBezTo>
                    <a:pt x="1071624" y="552562"/>
                    <a:pt x="1012708" y="599321"/>
                    <a:pt x="936023" y="617089"/>
                  </a:cubicBezTo>
                  <a:cubicBezTo>
                    <a:pt x="887862" y="628311"/>
                    <a:pt x="840168" y="632052"/>
                    <a:pt x="798085" y="597918"/>
                  </a:cubicBezTo>
                  <a:cubicBezTo>
                    <a:pt x="787330" y="589034"/>
                    <a:pt x="776109" y="579682"/>
                    <a:pt x="772835" y="565187"/>
                  </a:cubicBezTo>
                  <a:cubicBezTo>
                    <a:pt x="770965" y="556303"/>
                    <a:pt x="772368" y="546951"/>
                    <a:pt x="781252" y="543210"/>
                  </a:cubicBezTo>
                  <a:cubicBezTo>
                    <a:pt x="792474" y="538534"/>
                    <a:pt x="793409" y="549289"/>
                    <a:pt x="796215" y="555835"/>
                  </a:cubicBezTo>
                  <a:cubicBezTo>
                    <a:pt x="817256" y="600256"/>
                    <a:pt x="855598" y="618959"/>
                    <a:pt x="905630" y="611010"/>
                  </a:cubicBezTo>
                  <a:cubicBezTo>
                    <a:pt x="964079" y="601659"/>
                    <a:pt x="1012708" y="575006"/>
                    <a:pt x="1051518" y="530118"/>
                  </a:cubicBezTo>
                  <a:cubicBezTo>
                    <a:pt x="1102017" y="471202"/>
                    <a:pt x="1139892" y="403869"/>
                    <a:pt x="1177766" y="337004"/>
                  </a:cubicBezTo>
                  <a:cubicBezTo>
                    <a:pt x="1179169" y="334666"/>
                    <a:pt x="1181039" y="331393"/>
                    <a:pt x="1178234" y="328587"/>
                  </a:cubicBezTo>
                  <a:cubicBezTo>
                    <a:pt x="1113239" y="357578"/>
                    <a:pt x="1113239" y="357578"/>
                    <a:pt x="1098276" y="318768"/>
                  </a:cubicBezTo>
                  <a:cubicBezTo>
                    <a:pt x="1086587" y="327185"/>
                    <a:pt x="1075832" y="335134"/>
                    <a:pt x="1064143" y="342615"/>
                  </a:cubicBezTo>
                  <a:cubicBezTo>
                    <a:pt x="1052453" y="350097"/>
                    <a:pt x="1039828" y="355708"/>
                    <a:pt x="1027203" y="346356"/>
                  </a:cubicBezTo>
                  <a:cubicBezTo>
                    <a:pt x="1014111" y="337004"/>
                    <a:pt x="1016916" y="322977"/>
                    <a:pt x="1019254" y="309884"/>
                  </a:cubicBezTo>
                  <a:cubicBezTo>
                    <a:pt x="1021124" y="298194"/>
                    <a:pt x="1027671" y="288375"/>
                    <a:pt x="1033282" y="278088"/>
                  </a:cubicBezTo>
                  <a:cubicBezTo>
                    <a:pt x="1040763" y="264528"/>
                    <a:pt x="1048712" y="250968"/>
                    <a:pt x="1054791" y="236473"/>
                  </a:cubicBezTo>
                  <a:cubicBezTo>
                    <a:pt x="1059467" y="225251"/>
                    <a:pt x="1059467" y="211691"/>
                    <a:pt x="1045906" y="206080"/>
                  </a:cubicBezTo>
                  <a:cubicBezTo>
                    <a:pt x="1033749" y="200936"/>
                    <a:pt x="1031411" y="214496"/>
                    <a:pt x="1026735" y="221978"/>
                  </a:cubicBezTo>
                  <a:cubicBezTo>
                    <a:pt x="1004291" y="258449"/>
                    <a:pt x="981379" y="294454"/>
                    <a:pt x="948648" y="323444"/>
                  </a:cubicBezTo>
                  <a:cubicBezTo>
                    <a:pt x="937426" y="333263"/>
                    <a:pt x="926204" y="343083"/>
                    <a:pt x="911709" y="347759"/>
                  </a:cubicBezTo>
                  <a:cubicBezTo>
                    <a:pt x="887862" y="355708"/>
                    <a:pt x="870561" y="340745"/>
                    <a:pt x="876172" y="315963"/>
                  </a:cubicBezTo>
                  <a:cubicBezTo>
                    <a:pt x="880848" y="295389"/>
                    <a:pt x="892538" y="277153"/>
                    <a:pt x="902357" y="258917"/>
                  </a:cubicBezTo>
                  <a:cubicBezTo>
                    <a:pt x="907033" y="250033"/>
                    <a:pt x="912176" y="241149"/>
                    <a:pt x="914982" y="231329"/>
                  </a:cubicBezTo>
                  <a:cubicBezTo>
                    <a:pt x="917788" y="221042"/>
                    <a:pt x="915917" y="210288"/>
                    <a:pt x="904695" y="205612"/>
                  </a:cubicBezTo>
                  <a:cubicBezTo>
                    <a:pt x="893005" y="200468"/>
                    <a:pt x="890668" y="212626"/>
                    <a:pt x="886927" y="219172"/>
                  </a:cubicBezTo>
                  <a:cubicBezTo>
                    <a:pt x="864015" y="256579"/>
                    <a:pt x="840636" y="293051"/>
                    <a:pt x="805567" y="320639"/>
                  </a:cubicBezTo>
                  <a:cubicBezTo>
                    <a:pt x="788733" y="333731"/>
                    <a:pt x="770030" y="343083"/>
                    <a:pt x="749456" y="348694"/>
                  </a:cubicBezTo>
                  <a:cubicBezTo>
                    <a:pt x="716725" y="357110"/>
                    <a:pt x="689137" y="347291"/>
                    <a:pt x="670901" y="318768"/>
                  </a:cubicBezTo>
                  <a:cubicBezTo>
                    <a:pt x="663420" y="306611"/>
                    <a:pt x="657809" y="309416"/>
                    <a:pt x="648925" y="315963"/>
                  </a:cubicBezTo>
                  <a:cubicBezTo>
                    <a:pt x="633027" y="328120"/>
                    <a:pt x="616193" y="339810"/>
                    <a:pt x="596555" y="345888"/>
                  </a:cubicBezTo>
                  <a:cubicBezTo>
                    <a:pt x="582995" y="350564"/>
                    <a:pt x="569435" y="355240"/>
                    <a:pt x="556810" y="344018"/>
                  </a:cubicBezTo>
                  <a:cubicBezTo>
                    <a:pt x="543717" y="331861"/>
                    <a:pt x="546991" y="316898"/>
                    <a:pt x="551666" y="302870"/>
                  </a:cubicBezTo>
                  <a:cubicBezTo>
                    <a:pt x="561486" y="274815"/>
                    <a:pt x="579254" y="250500"/>
                    <a:pt x="592346" y="224315"/>
                  </a:cubicBezTo>
                  <a:cubicBezTo>
                    <a:pt x="601231" y="207015"/>
                    <a:pt x="610582" y="190182"/>
                    <a:pt x="619467" y="172881"/>
                  </a:cubicBezTo>
                  <a:cubicBezTo>
                    <a:pt x="622272" y="171946"/>
                    <a:pt x="620402" y="170543"/>
                    <a:pt x="618999" y="169140"/>
                  </a:cubicBezTo>
                  <a:close/>
                  <a:moveTo>
                    <a:pt x="388011" y="14836"/>
                  </a:moveTo>
                  <a:cubicBezTo>
                    <a:pt x="371645" y="14836"/>
                    <a:pt x="357618" y="14836"/>
                    <a:pt x="343590" y="14836"/>
                  </a:cubicBezTo>
                  <a:cubicBezTo>
                    <a:pt x="339849" y="14836"/>
                    <a:pt x="335641" y="14836"/>
                    <a:pt x="331900" y="15304"/>
                  </a:cubicBezTo>
                  <a:cubicBezTo>
                    <a:pt x="215471" y="24656"/>
                    <a:pt x="135981" y="84974"/>
                    <a:pt x="93430" y="192519"/>
                  </a:cubicBezTo>
                  <a:cubicBezTo>
                    <a:pt x="78468" y="230862"/>
                    <a:pt x="74727" y="271074"/>
                    <a:pt x="93898" y="310352"/>
                  </a:cubicBezTo>
                  <a:cubicBezTo>
                    <a:pt x="96703" y="316430"/>
                    <a:pt x="101379" y="324379"/>
                    <a:pt x="108861" y="322977"/>
                  </a:cubicBezTo>
                  <a:cubicBezTo>
                    <a:pt x="118213" y="321106"/>
                    <a:pt x="114939" y="311754"/>
                    <a:pt x="114939" y="305208"/>
                  </a:cubicBezTo>
                  <a:cubicBezTo>
                    <a:pt x="114004" y="236473"/>
                    <a:pt x="139721" y="177089"/>
                    <a:pt x="184142" y="126590"/>
                  </a:cubicBezTo>
                  <a:cubicBezTo>
                    <a:pt x="211262" y="95729"/>
                    <a:pt x="243993" y="71414"/>
                    <a:pt x="285141" y="62530"/>
                  </a:cubicBezTo>
                  <a:cubicBezTo>
                    <a:pt x="325821" y="53646"/>
                    <a:pt x="355747" y="77493"/>
                    <a:pt x="359020" y="119108"/>
                  </a:cubicBezTo>
                  <a:cubicBezTo>
                    <a:pt x="360423" y="140617"/>
                    <a:pt x="355747" y="161191"/>
                    <a:pt x="347798" y="180830"/>
                  </a:cubicBezTo>
                  <a:cubicBezTo>
                    <a:pt x="315067" y="261255"/>
                    <a:pt x="263165" y="321574"/>
                    <a:pt x="176193" y="346356"/>
                  </a:cubicBezTo>
                  <a:cubicBezTo>
                    <a:pt x="171050" y="347759"/>
                    <a:pt x="163569" y="347759"/>
                    <a:pt x="162633" y="353837"/>
                  </a:cubicBezTo>
                  <a:cubicBezTo>
                    <a:pt x="160295" y="371606"/>
                    <a:pt x="165907" y="388439"/>
                    <a:pt x="176661" y="401999"/>
                  </a:cubicBezTo>
                  <a:cubicBezTo>
                    <a:pt x="185545" y="412753"/>
                    <a:pt x="196767" y="403869"/>
                    <a:pt x="206586" y="399661"/>
                  </a:cubicBezTo>
                  <a:cubicBezTo>
                    <a:pt x="257554" y="376281"/>
                    <a:pt x="294961" y="336537"/>
                    <a:pt x="330965" y="295389"/>
                  </a:cubicBezTo>
                  <a:cubicBezTo>
                    <a:pt x="401571" y="215431"/>
                    <a:pt x="456278" y="122849"/>
                    <a:pt x="530625" y="45697"/>
                  </a:cubicBezTo>
                  <a:cubicBezTo>
                    <a:pt x="543250" y="32605"/>
                    <a:pt x="528755" y="31669"/>
                    <a:pt x="521741" y="30267"/>
                  </a:cubicBezTo>
                  <a:cubicBezTo>
                    <a:pt x="477320" y="19512"/>
                    <a:pt x="431964" y="12031"/>
                    <a:pt x="388011" y="14836"/>
                  </a:cubicBezTo>
                  <a:close/>
                  <a:moveTo>
                    <a:pt x="344525" y="127057"/>
                  </a:moveTo>
                  <a:cubicBezTo>
                    <a:pt x="344993" y="112094"/>
                    <a:pt x="343590" y="94326"/>
                    <a:pt x="326289" y="84974"/>
                  </a:cubicBezTo>
                  <a:cubicBezTo>
                    <a:pt x="309456" y="75623"/>
                    <a:pt x="293090" y="82636"/>
                    <a:pt x="277660" y="91521"/>
                  </a:cubicBezTo>
                  <a:cubicBezTo>
                    <a:pt x="269711" y="96197"/>
                    <a:pt x="261762" y="101807"/>
                    <a:pt x="254748" y="107886"/>
                  </a:cubicBezTo>
                  <a:cubicBezTo>
                    <a:pt x="193494" y="161659"/>
                    <a:pt x="162633" y="229926"/>
                    <a:pt x="155620" y="310352"/>
                  </a:cubicBezTo>
                  <a:cubicBezTo>
                    <a:pt x="153749" y="331393"/>
                    <a:pt x="159360" y="336069"/>
                    <a:pt x="179466" y="331861"/>
                  </a:cubicBezTo>
                  <a:cubicBezTo>
                    <a:pt x="258489" y="314560"/>
                    <a:pt x="343122" y="210755"/>
                    <a:pt x="344525" y="127057"/>
                  </a:cubicBezTo>
                  <a:close/>
                  <a:moveTo>
                    <a:pt x="734026" y="260787"/>
                  </a:moveTo>
                  <a:cubicBezTo>
                    <a:pt x="751794" y="261255"/>
                    <a:pt x="790604" y="225251"/>
                    <a:pt x="798085" y="200468"/>
                  </a:cubicBezTo>
                  <a:cubicBezTo>
                    <a:pt x="799488" y="195325"/>
                    <a:pt x="803229" y="189714"/>
                    <a:pt x="798553" y="185038"/>
                  </a:cubicBezTo>
                  <a:cubicBezTo>
                    <a:pt x="792474" y="179427"/>
                    <a:pt x="786395" y="184571"/>
                    <a:pt x="781719" y="187844"/>
                  </a:cubicBezTo>
                  <a:cubicBezTo>
                    <a:pt x="758340" y="203274"/>
                    <a:pt x="743845" y="226186"/>
                    <a:pt x="729350" y="249565"/>
                  </a:cubicBezTo>
                  <a:cubicBezTo>
                    <a:pt x="725609" y="254709"/>
                    <a:pt x="724674" y="260320"/>
                    <a:pt x="734026" y="260787"/>
                  </a:cubicBezTo>
                  <a:close/>
                </a:path>
              </a:pathLst>
            </a:custGeom>
            <a:grpFill/>
            <a:ln w="4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0" name="Freeform: Shape 1269">
              <a:extLst>
                <a:ext uri="{FF2B5EF4-FFF2-40B4-BE49-F238E27FC236}">
                  <a16:creationId xmlns:a16="http://schemas.microsoft.com/office/drawing/2014/main" id="{90BD48DE-93C2-44F5-80EB-F146F72EE859}"/>
                </a:ext>
              </a:extLst>
            </p:cNvPr>
            <p:cNvSpPr/>
            <p:nvPr/>
          </p:nvSpPr>
          <p:spPr>
            <a:xfrm>
              <a:off x="5927526" y="3012701"/>
              <a:ext cx="2626767" cy="821967"/>
            </a:xfrm>
            <a:custGeom>
              <a:avLst/>
              <a:gdLst>
                <a:gd name="connsiteX0" fmla="*/ 2319191 w 2626767"/>
                <a:gd name="connsiteY0" fmla="*/ 402901 h 821967"/>
                <a:gd name="connsiteX1" fmla="*/ 2308378 w 2626767"/>
                <a:gd name="connsiteY1" fmla="*/ 409341 h 821967"/>
                <a:gd name="connsiteX2" fmla="*/ 2205334 w 2626767"/>
                <a:gd name="connsiteY2" fmla="*/ 569631 h 821967"/>
                <a:gd name="connsiteX3" fmla="*/ 2211058 w 2626767"/>
                <a:gd name="connsiteY3" fmla="*/ 593803 h 821967"/>
                <a:gd name="connsiteX4" fmla="*/ 2239681 w 2626767"/>
                <a:gd name="connsiteY4" fmla="*/ 584261 h 821967"/>
                <a:gd name="connsiteX5" fmla="*/ 2336365 w 2626767"/>
                <a:gd name="connsiteY5" fmla="*/ 425880 h 821967"/>
                <a:gd name="connsiteX6" fmla="*/ 2331913 w 2626767"/>
                <a:gd name="connsiteY6" fmla="*/ 403617 h 821967"/>
                <a:gd name="connsiteX7" fmla="*/ 2319191 w 2626767"/>
                <a:gd name="connsiteY7" fmla="*/ 402901 h 821967"/>
                <a:gd name="connsiteX8" fmla="*/ 1436957 w 2626767"/>
                <a:gd name="connsiteY8" fmla="*/ 261773 h 821967"/>
                <a:gd name="connsiteX9" fmla="*/ 1493569 w 2626767"/>
                <a:gd name="connsiteY9" fmla="*/ 315839 h 821967"/>
                <a:gd name="connsiteX10" fmla="*/ 1438229 w 2626767"/>
                <a:gd name="connsiteY10" fmla="*/ 375629 h 821967"/>
                <a:gd name="connsiteX11" fmla="*/ 1379075 w 2626767"/>
                <a:gd name="connsiteY11" fmla="*/ 320291 h 821967"/>
                <a:gd name="connsiteX12" fmla="*/ 1436957 w 2626767"/>
                <a:gd name="connsiteY12" fmla="*/ 261773 h 821967"/>
                <a:gd name="connsiteX13" fmla="*/ 376921 w 2626767"/>
                <a:gd name="connsiteY13" fmla="*/ 255013 h 821967"/>
                <a:gd name="connsiteX14" fmla="*/ 315560 w 2626767"/>
                <a:gd name="connsiteY14" fmla="*/ 281490 h 821967"/>
                <a:gd name="connsiteX15" fmla="*/ 167354 w 2626767"/>
                <a:gd name="connsiteY15" fmla="*/ 547367 h 821967"/>
                <a:gd name="connsiteX16" fmla="*/ 207427 w 2626767"/>
                <a:gd name="connsiteY16" fmla="*/ 592529 h 821967"/>
                <a:gd name="connsiteX17" fmla="*/ 418603 w 2626767"/>
                <a:gd name="connsiteY17" fmla="*/ 349550 h 821967"/>
                <a:gd name="connsiteX18" fmla="*/ 399522 w 2626767"/>
                <a:gd name="connsiteY18" fmla="*/ 263044 h 821967"/>
                <a:gd name="connsiteX19" fmla="*/ 376921 w 2626767"/>
                <a:gd name="connsiteY19" fmla="*/ 255013 h 821967"/>
                <a:gd name="connsiteX20" fmla="*/ 1413452 w 2626767"/>
                <a:gd name="connsiteY20" fmla="*/ 822 h 821967"/>
                <a:gd name="connsiteX21" fmla="*/ 1450314 w 2626767"/>
                <a:gd name="connsiteY21" fmla="*/ 5434 h 821967"/>
                <a:gd name="connsiteX22" fmla="*/ 1541274 w 2626767"/>
                <a:gd name="connsiteY22" fmla="*/ 60772 h 821967"/>
                <a:gd name="connsiteX23" fmla="*/ 1553995 w 2626767"/>
                <a:gd name="connsiteY23" fmla="*/ 95756 h 821967"/>
                <a:gd name="connsiteX24" fmla="*/ 1539366 w 2626767"/>
                <a:gd name="connsiteY24" fmla="*/ 114838 h 821967"/>
                <a:gd name="connsiteX25" fmla="*/ 1522191 w 2626767"/>
                <a:gd name="connsiteY25" fmla="*/ 100845 h 821967"/>
                <a:gd name="connsiteX26" fmla="*/ 1363809 w 2626767"/>
                <a:gd name="connsiteY26" fmla="*/ 23243 h 821967"/>
                <a:gd name="connsiteX27" fmla="*/ 1153268 w 2626767"/>
                <a:gd name="connsiteY27" fmla="*/ 154274 h 821967"/>
                <a:gd name="connsiteX28" fmla="*/ 993613 w 2626767"/>
                <a:gd name="connsiteY28" fmla="*/ 411249 h 821967"/>
                <a:gd name="connsiteX29" fmla="*/ 1047679 w 2626767"/>
                <a:gd name="connsiteY29" fmla="*/ 381353 h 821967"/>
                <a:gd name="connsiteX30" fmla="*/ 1089661 w 2626767"/>
                <a:gd name="connsiteY30" fmla="*/ 384533 h 821967"/>
                <a:gd name="connsiteX31" fmla="*/ 1099839 w 2626767"/>
                <a:gd name="connsiteY31" fmla="*/ 428423 h 821967"/>
                <a:gd name="connsiteX32" fmla="*/ 1077575 w 2626767"/>
                <a:gd name="connsiteY32" fmla="*/ 480581 h 821967"/>
                <a:gd name="connsiteX33" fmla="*/ 1029870 w 2626767"/>
                <a:gd name="connsiteY33" fmla="*/ 567087 h 821967"/>
                <a:gd name="connsiteX34" fmla="*/ 1024781 w 2626767"/>
                <a:gd name="connsiteY34" fmla="*/ 589985 h 821967"/>
                <a:gd name="connsiteX35" fmla="*/ 1049588 w 2626767"/>
                <a:gd name="connsiteY35" fmla="*/ 583624 h 821967"/>
                <a:gd name="connsiteX36" fmla="*/ 1155177 w 2626767"/>
                <a:gd name="connsiteY36" fmla="*/ 458318 h 821967"/>
                <a:gd name="connsiteX37" fmla="*/ 1174258 w 2626767"/>
                <a:gd name="connsiteY37" fmla="*/ 379444 h 821967"/>
                <a:gd name="connsiteX38" fmla="*/ 1189524 w 2626767"/>
                <a:gd name="connsiteY38" fmla="*/ 342552 h 821967"/>
                <a:gd name="connsiteX39" fmla="*/ 1223872 w 2626767"/>
                <a:gd name="connsiteY39" fmla="*/ 324743 h 821967"/>
                <a:gd name="connsiteX40" fmla="*/ 1221964 w 2626767"/>
                <a:gd name="connsiteY40" fmla="*/ 360998 h 821967"/>
                <a:gd name="connsiteX41" fmla="*/ 1238502 w 2626767"/>
                <a:gd name="connsiteY41" fmla="*/ 426514 h 821967"/>
                <a:gd name="connsiteX42" fmla="*/ 1260129 w 2626767"/>
                <a:gd name="connsiteY42" fmla="*/ 515564 h 821967"/>
                <a:gd name="connsiteX43" fmla="*/ 1220692 w 2626767"/>
                <a:gd name="connsiteY43" fmla="*/ 595074 h 821967"/>
                <a:gd name="connsiteX44" fmla="*/ 1290025 w 2626767"/>
                <a:gd name="connsiteY44" fmla="*/ 532738 h 821967"/>
                <a:gd name="connsiteX45" fmla="*/ 1359992 w 2626767"/>
                <a:gd name="connsiteY45" fmla="*/ 404251 h 821967"/>
                <a:gd name="connsiteX46" fmla="*/ 1395613 w 2626767"/>
                <a:gd name="connsiteY46" fmla="*/ 384533 h 821967"/>
                <a:gd name="connsiteX47" fmla="*/ 1408970 w 2626767"/>
                <a:gd name="connsiteY47" fmla="*/ 430330 h 821967"/>
                <a:gd name="connsiteX48" fmla="*/ 1344090 w 2626767"/>
                <a:gd name="connsiteY48" fmla="*/ 550548 h 821967"/>
                <a:gd name="connsiteX49" fmla="*/ 1332005 w 2626767"/>
                <a:gd name="connsiteY49" fmla="*/ 588713 h 821967"/>
                <a:gd name="connsiteX50" fmla="*/ 1372077 w 2626767"/>
                <a:gd name="connsiteY50" fmla="*/ 570902 h 821967"/>
                <a:gd name="connsiteX51" fmla="*/ 1395613 w 2626767"/>
                <a:gd name="connsiteY51" fmla="*/ 531467 h 821967"/>
                <a:gd name="connsiteX52" fmla="*/ 1436957 w 2626767"/>
                <a:gd name="connsiteY52" fmla="*/ 475492 h 821967"/>
                <a:gd name="connsiteX53" fmla="*/ 1460492 w 2626767"/>
                <a:gd name="connsiteY53" fmla="*/ 475492 h 821967"/>
                <a:gd name="connsiteX54" fmla="*/ 1455403 w 2626767"/>
                <a:gd name="connsiteY54" fmla="*/ 495210 h 821967"/>
                <a:gd name="connsiteX55" fmla="*/ 1429324 w 2626767"/>
                <a:gd name="connsiteY55" fmla="*/ 531467 h 821967"/>
                <a:gd name="connsiteX56" fmla="*/ 1422964 w 2626767"/>
                <a:gd name="connsiteY56" fmla="*/ 581080 h 821967"/>
                <a:gd name="connsiteX57" fmla="*/ 1485935 w 2626767"/>
                <a:gd name="connsiteY57" fmla="*/ 596981 h 821967"/>
                <a:gd name="connsiteX58" fmla="*/ 1513287 w 2626767"/>
                <a:gd name="connsiteY58" fmla="*/ 548641 h 821967"/>
                <a:gd name="connsiteX59" fmla="*/ 1503745 w 2626767"/>
                <a:gd name="connsiteY59" fmla="*/ 514928 h 821967"/>
                <a:gd name="connsiteX60" fmla="*/ 1487208 w 2626767"/>
                <a:gd name="connsiteY60" fmla="*/ 470403 h 821967"/>
                <a:gd name="connsiteX61" fmla="*/ 1512015 w 2626767"/>
                <a:gd name="connsiteY61" fmla="*/ 388350 h 821967"/>
                <a:gd name="connsiteX62" fmla="*/ 1608061 w 2626767"/>
                <a:gd name="connsiteY62" fmla="*/ 388350 h 821967"/>
                <a:gd name="connsiteX63" fmla="*/ 1625872 w 2626767"/>
                <a:gd name="connsiteY63" fmla="*/ 432875 h 821967"/>
                <a:gd name="connsiteX64" fmla="*/ 1595340 w 2626767"/>
                <a:gd name="connsiteY64" fmla="*/ 465950 h 821967"/>
                <a:gd name="connsiteX65" fmla="*/ 1559720 w 2626767"/>
                <a:gd name="connsiteY65" fmla="*/ 453230 h 821967"/>
                <a:gd name="connsiteX66" fmla="*/ 1571805 w 2626767"/>
                <a:gd name="connsiteY66" fmla="*/ 417610 h 821967"/>
                <a:gd name="connsiteX67" fmla="*/ 1590887 w 2626767"/>
                <a:gd name="connsiteY67" fmla="*/ 399799 h 821967"/>
                <a:gd name="connsiteX68" fmla="*/ 1550816 w 2626767"/>
                <a:gd name="connsiteY68" fmla="*/ 393438 h 821967"/>
                <a:gd name="connsiteX69" fmla="*/ 1535549 w 2626767"/>
                <a:gd name="connsiteY69" fmla="*/ 433511 h 821967"/>
                <a:gd name="connsiteX70" fmla="*/ 1562264 w 2626767"/>
                <a:gd name="connsiteY70" fmla="*/ 504751 h 821967"/>
                <a:gd name="connsiteX71" fmla="*/ 1536185 w 2626767"/>
                <a:gd name="connsiteY71" fmla="*/ 604614 h 821967"/>
                <a:gd name="connsiteX72" fmla="*/ 1416604 w 2626767"/>
                <a:gd name="connsiteY72" fmla="*/ 595709 h 821967"/>
                <a:gd name="connsiteX73" fmla="*/ 1368898 w 2626767"/>
                <a:gd name="connsiteY73" fmla="*/ 591894 h 821967"/>
                <a:gd name="connsiteX74" fmla="*/ 1339638 w 2626767"/>
                <a:gd name="connsiteY74" fmla="*/ 610340 h 821967"/>
                <a:gd name="connsiteX75" fmla="*/ 1269669 w 2626767"/>
                <a:gd name="connsiteY75" fmla="*/ 586805 h 821967"/>
                <a:gd name="connsiteX76" fmla="*/ 1221328 w 2626767"/>
                <a:gd name="connsiteY76" fmla="*/ 616064 h 821967"/>
                <a:gd name="connsiteX77" fmla="*/ 1179984 w 2626767"/>
                <a:gd name="connsiteY77" fmla="*/ 613520 h 821967"/>
                <a:gd name="connsiteX78" fmla="*/ 1169806 w 2626767"/>
                <a:gd name="connsiteY78" fmla="*/ 572174 h 821967"/>
                <a:gd name="connsiteX79" fmla="*/ 1206699 w 2626767"/>
                <a:gd name="connsiteY79" fmla="*/ 495210 h 821967"/>
                <a:gd name="connsiteX80" fmla="*/ 1223237 w 2626767"/>
                <a:gd name="connsiteY80" fmla="*/ 451321 h 821967"/>
                <a:gd name="connsiteX81" fmla="*/ 1206063 w 2626767"/>
                <a:gd name="connsiteY81" fmla="*/ 423969 h 821967"/>
                <a:gd name="connsiteX82" fmla="*/ 1186345 w 2626767"/>
                <a:gd name="connsiteY82" fmla="*/ 440508 h 821967"/>
                <a:gd name="connsiteX83" fmla="*/ 1083301 w 2626767"/>
                <a:gd name="connsiteY83" fmla="*/ 577263 h 821967"/>
                <a:gd name="connsiteX84" fmla="*/ 1016513 w 2626767"/>
                <a:gd name="connsiteY84" fmla="*/ 619244 h 821967"/>
                <a:gd name="connsiteX85" fmla="*/ 968808 w 2626767"/>
                <a:gd name="connsiteY85" fmla="*/ 583624 h 821967"/>
                <a:gd name="connsiteX86" fmla="*/ 991069 w 2626767"/>
                <a:gd name="connsiteY86" fmla="*/ 518108 h 821967"/>
                <a:gd name="connsiteX87" fmla="*/ 1041955 w 2626767"/>
                <a:gd name="connsiteY87" fmla="*/ 426514 h 821967"/>
                <a:gd name="connsiteX88" fmla="*/ 1045136 w 2626767"/>
                <a:gd name="connsiteY88" fmla="*/ 406160 h 821967"/>
                <a:gd name="connsiteX89" fmla="*/ 1024781 w 2626767"/>
                <a:gd name="connsiteY89" fmla="*/ 409976 h 821967"/>
                <a:gd name="connsiteX90" fmla="*/ 947181 w 2626767"/>
                <a:gd name="connsiteY90" fmla="*/ 492029 h 821967"/>
                <a:gd name="connsiteX91" fmla="*/ 889298 w 2626767"/>
                <a:gd name="connsiteY91" fmla="*/ 594438 h 821967"/>
                <a:gd name="connsiteX92" fmla="*/ 840320 w 2626767"/>
                <a:gd name="connsiteY92" fmla="*/ 598253 h 821967"/>
                <a:gd name="connsiteX93" fmla="*/ 814877 w 2626767"/>
                <a:gd name="connsiteY93" fmla="*/ 596346 h 821967"/>
                <a:gd name="connsiteX94" fmla="*/ 619603 w 2626767"/>
                <a:gd name="connsiteY94" fmla="*/ 696846 h 821967"/>
                <a:gd name="connsiteX95" fmla="*/ 440230 w 2626767"/>
                <a:gd name="connsiteY95" fmla="*/ 545460 h 821967"/>
                <a:gd name="connsiteX96" fmla="*/ 480302 w 2626767"/>
                <a:gd name="connsiteY96" fmla="*/ 419517 h 821967"/>
                <a:gd name="connsiteX97" fmla="*/ 667308 w 2626767"/>
                <a:gd name="connsiteY97" fmla="*/ 214701 h 821967"/>
                <a:gd name="connsiteX98" fmla="*/ 682574 w 2626767"/>
                <a:gd name="connsiteY98" fmla="*/ 197527 h 821967"/>
                <a:gd name="connsiteX99" fmla="*/ 663492 w 2626767"/>
                <a:gd name="connsiteY99" fmla="*/ 189259 h 821967"/>
                <a:gd name="connsiteX100" fmla="*/ 297750 w 2626767"/>
                <a:gd name="connsiteY100" fmla="*/ 193075 h 821967"/>
                <a:gd name="connsiteX101" fmla="*/ 70672 w 2626767"/>
                <a:gd name="connsiteY101" fmla="*/ 458318 h 821967"/>
                <a:gd name="connsiteX102" fmla="*/ 75759 w 2626767"/>
                <a:gd name="connsiteY102" fmla="*/ 549276 h 821967"/>
                <a:gd name="connsiteX103" fmla="*/ 113288 w 2626767"/>
                <a:gd name="connsiteY103" fmla="*/ 594438 h 821967"/>
                <a:gd name="connsiteX104" fmla="*/ 133006 w 2626767"/>
                <a:gd name="connsiteY104" fmla="*/ 435419 h 821967"/>
                <a:gd name="connsiteX105" fmla="*/ 278667 w 2626767"/>
                <a:gd name="connsiteY105" fmla="*/ 256046 h 821967"/>
                <a:gd name="connsiteX106" fmla="*/ 289481 w 2626767"/>
                <a:gd name="connsiteY106" fmla="*/ 249685 h 821967"/>
                <a:gd name="connsiteX107" fmla="*/ 412242 w 2626767"/>
                <a:gd name="connsiteY107" fmla="*/ 244597 h 821967"/>
                <a:gd name="connsiteX108" fmla="*/ 435777 w 2626767"/>
                <a:gd name="connsiteY108" fmla="*/ 361635 h 821967"/>
                <a:gd name="connsiteX109" fmla="*/ 199159 w 2626767"/>
                <a:gd name="connsiteY109" fmla="*/ 614792 h 821967"/>
                <a:gd name="connsiteX110" fmla="*/ 174987 w 2626767"/>
                <a:gd name="connsiteY110" fmla="*/ 644051 h 821967"/>
                <a:gd name="connsiteX111" fmla="*/ 447862 w 2626767"/>
                <a:gd name="connsiteY111" fmla="*/ 782079 h 821967"/>
                <a:gd name="connsiteX112" fmla="*/ 499385 w 2626767"/>
                <a:gd name="connsiteY112" fmla="*/ 743915 h 821967"/>
                <a:gd name="connsiteX113" fmla="*/ 477122 w 2626767"/>
                <a:gd name="connsiteY113" fmla="*/ 778898 h 821967"/>
                <a:gd name="connsiteX114" fmla="*/ 185165 w 2626767"/>
                <a:gd name="connsiteY114" fmla="*/ 745823 h 821967"/>
                <a:gd name="connsiteX115" fmla="*/ 129826 w 2626767"/>
                <a:gd name="connsiteY115" fmla="*/ 649776 h 821967"/>
                <a:gd name="connsiteX116" fmla="*/ 99931 w 2626767"/>
                <a:gd name="connsiteY116" fmla="*/ 621153 h 821967"/>
                <a:gd name="connsiteX117" fmla="*/ 1975 w 2626767"/>
                <a:gd name="connsiteY117" fmla="*/ 462135 h 821967"/>
                <a:gd name="connsiteX118" fmla="*/ 276759 w 2626767"/>
                <a:gd name="connsiteY118" fmla="*/ 165087 h 821967"/>
                <a:gd name="connsiteX119" fmla="*/ 661584 w 2626767"/>
                <a:gd name="connsiteY119" fmla="*/ 172720 h 821967"/>
                <a:gd name="connsiteX120" fmla="*/ 750634 w 2626767"/>
                <a:gd name="connsiteY120" fmla="*/ 173357 h 821967"/>
                <a:gd name="connsiteX121" fmla="*/ 888026 w 2626767"/>
                <a:gd name="connsiteY121" fmla="*/ 171448 h 821967"/>
                <a:gd name="connsiteX122" fmla="*/ 932551 w 2626767"/>
                <a:gd name="connsiteY122" fmla="*/ 221062 h 821967"/>
                <a:gd name="connsiteX123" fmla="*/ 903928 w 2626767"/>
                <a:gd name="connsiteY123" fmla="*/ 278309 h 821967"/>
                <a:gd name="connsiteX124" fmla="*/ 853677 w 2626767"/>
                <a:gd name="connsiteY124" fmla="*/ 282762 h 821967"/>
                <a:gd name="connsiteX125" fmla="*/ 840956 w 2626767"/>
                <a:gd name="connsiteY125" fmla="*/ 259226 h 821967"/>
                <a:gd name="connsiteX126" fmla="*/ 876577 w 2626767"/>
                <a:gd name="connsiteY126" fmla="*/ 228060 h 821967"/>
                <a:gd name="connsiteX127" fmla="*/ 896295 w 2626767"/>
                <a:gd name="connsiteY127" fmla="*/ 212158 h 821967"/>
                <a:gd name="connsiteX128" fmla="*/ 881665 w 2626767"/>
                <a:gd name="connsiteY128" fmla="*/ 189259 h 821967"/>
                <a:gd name="connsiteX129" fmla="*/ 826327 w 2626767"/>
                <a:gd name="connsiteY129" fmla="*/ 182898 h 821967"/>
                <a:gd name="connsiteX130" fmla="*/ 659675 w 2626767"/>
                <a:gd name="connsiteY130" fmla="*/ 277037 h 821967"/>
                <a:gd name="connsiteX131" fmla="*/ 512742 w 2626767"/>
                <a:gd name="connsiteY131" fmla="*/ 504116 h 821967"/>
                <a:gd name="connsiteX132" fmla="*/ 503201 w 2626767"/>
                <a:gd name="connsiteY132" fmla="*/ 560089 h 821967"/>
                <a:gd name="connsiteX133" fmla="*/ 632960 w 2626767"/>
                <a:gd name="connsiteY133" fmla="*/ 670130 h 821967"/>
                <a:gd name="connsiteX134" fmla="*/ 872760 w 2626767"/>
                <a:gd name="connsiteY134" fmla="*/ 500935 h 821967"/>
                <a:gd name="connsiteX135" fmla="*/ 1038775 w 2626767"/>
                <a:gd name="connsiteY135" fmla="*/ 229967 h 821967"/>
                <a:gd name="connsiteX136" fmla="*/ 1306562 w 2626767"/>
                <a:gd name="connsiteY136" fmla="*/ 19427 h 821967"/>
                <a:gd name="connsiteX137" fmla="*/ 1413452 w 2626767"/>
                <a:gd name="connsiteY137" fmla="*/ 822 h 821967"/>
                <a:gd name="connsiteX138" fmla="*/ 2142750 w 2626767"/>
                <a:gd name="connsiteY138" fmla="*/ 594 h 821967"/>
                <a:gd name="connsiteX139" fmla="*/ 2202154 w 2626767"/>
                <a:gd name="connsiteY139" fmla="*/ 2891 h 821967"/>
                <a:gd name="connsiteX140" fmla="*/ 2303289 w 2626767"/>
                <a:gd name="connsiteY140" fmla="*/ 62681 h 821967"/>
                <a:gd name="connsiteX141" fmla="*/ 2310286 w 2626767"/>
                <a:gd name="connsiteY141" fmla="*/ 100845 h 821967"/>
                <a:gd name="connsiteX142" fmla="*/ 2296293 w 2626767"/>
                <a:gd name="connsiteY142" fmla="*/ 112295 h 821967"/>
                <a:gd name="connsiteX143" fmla="*/ 2283571 w 2626767"/>
                <a:gd name="connsiteY143" fmla="*/ 100845 h 821967"/>
                <a:gd name="connsiteX144" fmla="*/ 2108015 w 2626767"/>
                <a:gd name="connsiteY144" fmla="*/ 22609 h 821967"/>
                <a:gd name="connsiteX145" fmla="*/ 1908924 w 2626767"/>
                <a:gd name="connsiteY145" fmla="*/ 155548 h 821967"/>
                <a:gd name="connsiteX146" fmla="*/ 1781709 w 2626767"/>
                <a:gd name="connsiteY146" fmla="*/ 352731 h 821967"/>
                <a:gd name="connsiteX147" fmla="*/ 1794430 w 2626767"/>
                <a:gd name="connsiteY147" fmla="*/ 376901 h 821967"/>
                <a:gd name="connsiteX148" fmla="*/ 1824962 w 2626767"/>
                <a:gd name="connsiteY148" fmla="*/ 385170 h 821967"/>
                <a:gd name="connsiteX149" fmla="*/ 1783617 w 2626767"/>
                <a:gd name="connsiteY149" fmla="*/ 392803 h 821967"/>
                <a:gd name="connsiteX150" fmla="*/ 1751177 w 2626767"/>
                <a:gd name="connsiteY150" fmla="*/ 407434 h 821967"/>
                <a:gd name="connsiteX151" fmla="*/ 1670396 w 2626767"/>
                <a:gd name="connsiteY151" fmla="*/ 558819 h 821967"/>
                <a:gd name="connsiteX152" fmla="*/ 1666580 w 2626767"/>
                <a:gd name="connsiteY152" fmla="*/ 588077 h 821967"/>
                <a:gd name="connsiteX153" fmla="*/ 1699020 w 2626767"/>
                <a:gd name="connsiteY153" fmla="*/ 587442 h 821967"/>
                <a:gd name="connsiteX154" fmla="*/ 1800155 w 2626767"/>
                <a:gd name="connsiteY154" fmla="*/ 494575 h 821967"/>
                <a:gd name="connsiteX155" fmla="*/ 1849769 w 2626767"/>
                <a:gd name="connsiteY155" fmla="*/ 405525 h 821967"/>
                <a:gd name="connsiteX156" fmla="*/ 1882208 w 2626767"/>
                <a:gd name="connsiteY156" fmla="*/ 378810 h 821967"/>
                <a:gd name="connsiteX157" fmla="*/ 1906380 w 2626767"/>
                <a:gd name="connsiteY157" fmla="*/ 414430 h 821967"/>
                <a:gd name="connsiteX158" fmla="*/ 1959810 w 2626767"/>
                <a:gd name="connsiteY158" fmla="*/ 381353 h 821967"/>
                <a:gd name="connsiteX159" fmla="*/ 2027233 w 2626767"/>
                <a:gd name="connsiteY159" fmla="*/ 420791 h 821967"/>
                <a:gd name="connsiteX160" fmla="*/ 2090841 w 2626767"/>
                <a:gd name="connsiteY160" fmla="*/ 378174 h 821967"/>
                <a:gd name="connsiteX161" fmla="*/ 2138546 w 2626767"/>
                <a:gd name="connsiteY161" fmla="*/ 379446 h 821967"/>
                <a:gd name="connsiteX162" fmla="*/ 2148087 w 2626767"/>
                <a:gd name="connsiteY162" fmla="*/ 426515 h 821967"/>
                <a:gd name="connsiteX163" fmla="*/ 2083843 w 2626767"/>
                <a:gd name="connsiteY163" fmla="*/ 553730 h 821967"/>
                <a:gd name="connsiteX164" fmla="*/ 2074940 w 2626767"/>
                <a:gd name="connsiteY164" fmla="*/ 586805 h 821967"/>
                <a:gd name="connsiteX165" fmla="*/ 2107378 w 2626767"/>
                <a:gd name="connsiteY165" fmla="*/ 572812 h 821967"/>
                <a:gd name="connsiteX166" fmla="*/ 2164625 w 2626767"/>
                <a:gd name="connsiteY166" fmla="*/ 506025 h 821967"/>
                <a:gd name="connsiteX167" fmla="*/ 2280390 w 2626767"/>
                <a:gd name="connsiteY167" fmla="*/ 378810 h 821967"/>
                <a:gd name="connsiteX168" fmla="*/ 2352267 w 2626767"/>
                <a:gd name="connsiteY168" fmla="*/ 392803 h 821967"/>
                <a:gd name="connsiteX169" fmla="*/ 2374529 w 2626767"/>
                <a:gd name="connsiteY169" fmla="*/ 393440 h 821967"/>
                <a:gd name="connsiteX170" fmla="*/ 2422235 w 2626767"/>
                <a:gd name="connsiteY170" fmla="*/ 378174 h 821967"/>
                <a:gd name="connsiteX171" fmla="*/ 2408241 w 2626767"/>
                <a:gd name="connsiteY171" fmla="*/ 427787 h 821967"/>
                <a:gd name="connsiteX172" fmla="*/ 2333185 w 2626767"/>
                <a:gd name="connsiteY172" fmla="*/ 564543 h 821967"/>
                <a:gd name="connsiteX173" fmla="*/ 2328732 w 2626767"/>
                <a:gd name="connsiteY173" fmla="*/ 587442 h 821967"/>
                <a:gd name="connsiteX174" fmla="*/ 2351631 w 2626767"/>
                <a:gd name="connsiteY174" fmla="*/ 581718 h 821967"/>
                <a:gd name="connsiteX175" fmla="*/ 2394247 w 2626767"/>
                <a:gd name="connsiteY175" fmla="*/ 526379 h 821967"/>
                <a:gd name="connsiteX176" fmla="*/ 2443224 w 2626767"/>
                <a:gd name="connsiteY176" fmla="*/ 469768 h 821967"/>
                <a:gd name="connsiteX177" fmla="*/ 2460400 w 2626767"/>
                <a:gd name="connsiteY177" fmla="*/ 473585 h 821967"/>
                <a:gd name="connsiteX178" fmla="*/ 2457220 w 2626767"/>
                <a:gd name="connsiteY178" fmla="*/ 488214 h 821967"/>
                <a:gd name="connsiteX179" fmla="*/ 2421599 w 2626767"/>
                <a:gd name="connsiteY179" fmla="*/ 537191 h 821967"/>
                <a:gd name="connsiteX180" fmla="*/ 2424143 w 2626767"/>
                <a:gd name="connsiteY180" fmla="*/ 581718 h 821967"/>
                <a:gd name="connsiteX181" fmla="*/ 2488387 w 2626767"/>
                <a:gd name="connsiteY181" fmla="*/ 593166 h 821967"/>
                <a:gd name="connsiteX182" fmla="*/ 2510649 w 2626767"/>
                <a:gd name="connsiteY182" fmla="*/ 539736 h 821967"/>
                <a:gd name="connsiteX183" fmla="*/ 2485842 w 2626767"/>
                <a:gd name="connsiteY183" fmla="*/ 471040 h 821967"/>
                <a:gd name="connsiteX184" fmla="*/ 2507468 w 2626767"/>
                <a:gd name="connsiteY184" fmla="*/ 387714 h 821967"/>
                <a:gd name="connsiteX185" fmla="*/ 2600971 w 2626767"/>
                <a:gd name="connsiteY185" fmla="*/ 382627 h 821967"/>
                <a:gd name="connsiteX186" fmla="*/ 2626414 w 2626767"/>
                <a:gd name="connsiteY186" fmla="*/ 427152 h 821967"/>
                <a:gd name="connsiteX187" fmla="*/ 2594611 w 2626767"/>
                <a:gd name="connsiteY187" fmla="*/ 463407 h 821967"/>
                <a:gd name="connsiteX188" fmla="*/ 2556446 w 2626767"/>
                <a:gd name="connsiteY188" fmla="*/ 450050 h 821967"/>
                <a:gd name="connsiteX189" fmla="*/ 2570440 w 2626767"/>
                <a:gd name="connsiteY189" fmla="*/ 415702 h 821967"/>
                <a:gd name="connsiteX190" fmla="*/ 2588250 w 2626767"/>
                <a:gd name="connsiteY190" fmla="*/ 399164 h 821967"/>
                <a:gd name="connsiteX191" fmla="*/ 2557082 w 2626767"/>
                <a:gd name="connsiteY191" fmla="*/ 389623 h 821967"/>
                <a:gd name="connsiteX192" fmla="*/ 2532275 w 2626767"/>
                <a:gd name="connsiteY192" fmla="*/ 430332 h 821967"/>
                <a:gd name="connsiteX193" fmla="*/ 2560898 w 2626767"/>
                <a:gd name="connsiteY193" fmla="*/ 504116 h 821967"/>
                <a:gd name="connsiteX194" fmla="*/ 2528458 w 2626767"/>
                <a:gd name="connsiteY194" fmla="*/ 607796 h 821967"/>
                <a:gd name="connsiteX195" fmla="*/ 2408241 w 2626767"/>
                <a:gd name="connsiteY195" fmla="*/ 587442 h 821967"/>
                <a:gd name="connsiteX196" fmla="*/ 2375166 w 2626767"/>
                <a:gd name="connsiteY196" fmla="*/ 584261 h 821967"/>
                <a:gd name="connsiteX197" fmla="*/ 2338272 w 2626767"/>
                <a:gd name="connsiteY197" fmla="*/ 609068 h 821967"/>
                <a:gd name="connsiteX198" fmla="*/ 2266397 w 2626767"/>
                <a:gd name="connsiteY198" fmla="*/ 586805 h 821967"/>
                <a:gd name="connsiteX199" fmla="*/ 2143635 w 2626767"/>
                <a:gd name="connsiteY199" fmla="*/ 567724 h 821967"/>
                <a:gd name="connsiteX200" fmla="*/ 2076212 w 2626767"/>
                <a:gd name="connsiteY200" fmla="*/ 614157 h 821967"/>
                <a:gd name="connsiteX201" fmla="*/ 2028505 w 2626767"/>
                <a:gd name="connsiteY201" fmla="*/ 614793 h 821967"/>
                <a:gd name="connsiteX202" fmla="*/ 2018965 w 2626767"/>
                <a:gd name="connsiteY202" fmla="*/ 564543 h 821967"/>
                <a:gd name="connsiteX203" fmla="*/ 2057764 w 2626767"/>
                <a:gd name="connsiteY203" fmla="*/ 484398 h 821967"/>
                <a:gd name="connsiteX204" fmla="*/ 2090841 w 2626767"/>
                <a:gd name="connsiteY204" fmla="*/ 422699 h 821967"/>
                <a:gd name="connsiteX205" fmla="*/ 2092113 w 2626767"/>
                <a:gd name="connsiteY205" fmla="*/ 405525 h 821967"/>
                <a:gd name="connsiteX206" fmla="*/ 2074940 w 2626767"/>
                <a:gd name="connsiteY206" fmla="*/ 408706 h 821967"/>
                <a:gd name="connsiteX207" fmla="*/ 1992249 w 2626767"/>
                <a:gd name="connsiteY207" fmla="*/ 495212 h 821967"/>
                <a:gd name="connsiteX208" fmla="*/ 1942000 w 2626767"/>
                <a:gd name="connsiteY208" fmla="*/ 587442 h 821967"/>
                <a:gd name="connsiteX209" fmla="*/ 1904472 w 2626767"/>
                <a:gd name="connsiteY209" fmla="*/ 612249 h 821967"/>
                <a:gd name="connsiteX210" fmla="*/ 1892386 w 2626767"/>
                <a:gd name="connsiteY210" fmla="*/ 562635 h 821967"/>
                <a:gd name="connsiteX211" fmla="*/ 1941364 w 2626767"/>
                <a:gd name="connsiteY211" fmla="*/ 469768 h 821967"/>
                <a:gd name="connsiteX212" fmla="*/ 1970623 w 2626767"/>
                <a:gd name="connsiteY212" fmla="*/ 404253 h 821967"/>
                <a:gd name="connsiteX213" fmla="*/ 1875212 w 2626767"/>
                <a:gd name="connsiteY213" fmla="*/ 483125 h 821967"/>
                <a:gd name="connsiteX214" fmla="*/ 1816692 w 2626767"/>
                <a:gd name="connsiteY214" fmla="*/ 584897 h 821967"/>
                <a:gd name="connsiteX215" fmla="*/ 1760719 w 2626767"/>
                <a:gd name="connsiteY215" fmla="*/ 586170 h 821967"/>
                <a:gd name="connsiteX216" fmla="*/ 1741001 w 2626767"/>
                <a:gd name="connsiteY216" fmla="*/ 584897 h 821967"/>
                <a:gd name="connsiteX217" fmla="*/ 1682482 w 2626767"/>
                <a:gd name="connsiteY217" fmla="*/ 616065 h 821967"/>
                <a:gd name="connsiteX218" fmla="*/ 1625235 w 2626767"/>
                <a:gd name="connsiteY218" fmla="*/ 609068 h 821967"/>
                <a:gd name="connsiteX219" fmla="*/ 1614422 w 2626767"/>
                <a:gd name="connsiteY219" fmla="*/ 553094 h 821967"/>
                <a:gd name="connsiteX220" fmla="*/ 1672304 w 2626767"/>
                <a:gd name="connsiteY220" fmla="*/ 432876 h 821967"/>
                <a:gd name="connsiteX221" fmla="*/ 1659584 w 2626767"/>
                <a:gd name="connsiteY221" fmla="*/ 387714 h 821967"/>
                <a:gd name="connsiteX222" fmla="*/ 1661492 w 2626767"/>
                <a:gd name="connsiteY222" fmla="*/ 381990 h 821967"/>
                <a:gd name="connsiteX223" fmla="*/ 1734640 w 2626767"/>
                <a:gd name="connsiteY223" fmla="*/ 324108 h 821967"/>
                <a:gd name="connsiteX224" fmla="*/ 1978256 w 2626767"/>
                <a:gd name="connsiteY224" fmla="*/ 56320 h 821967"/>
                <a:gd name="connsiteX225" fmla="*/ 2142750 w 2626767"/>
                <a:gd name="connsiteY225" fmla="*/ 594 h 821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</a:cxnLst>
              <a:rect l="l" t="t" r="r" b="b"/>
              <a:pathLst>
                <a:path w="2626767" h="821967">
                  <a:moveTo>
                    <a:pt x="2319191" y="402901"/>
                  </a:moveTo>
                  <a:cubicBezTo>
                    <a:pt x="2315216" y="404253"/>
                    <a:pt x="2311558" y="406797"/>
                    <a:pt x="2308378" y="409341"/>
                  </a:cubicBezTo>
                  <a:cubicBezTo>
                    <a:pt x="2255583" y="453867"/>
                    <a:pt x="2224417" y="510477"/>
                    <a:pt x="2205334" y="569631"/>
                  </a:cubicBezTo>
                  <a:cubicBezTo>
                    <a:pt x="2204062" y="581718"/>
                    <a:pt x="2202154" y="589986"/>
                    <a:pt x="2211058" y="593803"/>
                  </a:cubicBezTo>
                  <a:cubicBezTo>
                    <a:pt x="2222508" y="598890"/>
                    <a:pt x="2232048" y="591894"/>
                    <a:pt x="2239681" y="584261"/>
                  </a:cubicBezTo>
                  <a:cubicBezTo>
                    <a:pt x="2285479" y="539736"/>
                    <a:pt x="2317282" y="486942"/>
                    <a:pt x="2336365" y="425880"/>
                  </a:cubicBezTo>
                  <a:cubicBezTo>
                    <a:pt x="2338909" y="418247"/>
                    <a:pt x="2342726" y="408706"/>
                    <a:pt x="2331913" y="403617"/>
                  </a:cubicBezTo>
                  <a:cubicBezTo>
                    <a:pt x="2327460" y="401390"/>
                    <a:pt x="2323167" y="401550"/>
                    <a:pt x="2319191" y="402901"/>
                  </a:cubicBezTo>
                  <a:close/>
                  <a:moveTo>
                    <a:pt x="1436957" y="261773"/>
                  </a:moveTo>
                  <a:cubicBezTo>
                    <a:pt x="1464945" y="260501"/>
                    <a:pt x="1492932" y="287216"/>
                    <a:pt x="1493569" y="315839"/>
                  </a:cubicBezTo>
                  <a:cubicBezTo>
                    <a:pt x="1494204" y="344463"/>
                    <a:pt x="1466217" y="374994"/>
                    <a:pt x="1438229" y="375629"/>
                  </a:cubicBezTo>
                  <a:cubicBezTo>
                    <a:pt x="1408970" y="376266"/>
                    <a:pt x="1380347" y="349550"/>
                    <a:pt x="1379075" y="320291"/>
                  </a:cubicBezTo>
                  <a:cubicBezTo>
                    <a:pt x="1377801" y="289123"/>
                    <a:pt x="1403882" y="262409"/>
                    <a:pt x="1436957" y="261773"/>
                  </a:cubicBezTo>
                  <a:close/>
                  <a:moveTo>
                    <a:pt x="376921" y="255013"/>
                  </a:moveTo>
                  <a:cubicBezTo>
                    <a:pt x="354678" y="253105"/>
                    <a:pt x="333687" y="267655"/>
                    <a:pt x="315560" y="281490"/>
                  </a:cubicBezTo>
                  <a:cubicBezTo>
                    <a:pt x="223329" y="351457"/>
                    <a:pt x="178804" y="448141"/>
                    <a:pt x="167354" y="547367"/>
                  </a:cubicBezTo>
                  <a:cubicBezTo>
                    <a:pt x="166082" y="601434"/>
                    <a:pt x="169898" y="605887"/>
                    <a:pt x="207427" y="592529"/>
                  </a:cubicBezTo>
                  <a:cubicBezTo>
                    <a:pt x="323829" y="551821"/>
                    <a:pt x="386800" y="463407"/>
                    <a:pt x="418603" y="349550"/>
                  </a:cubicBezTo>
                  <a:cubicBezTo>
                    <a:pt x="427508" y="317745"/>
                    <a:pt x="430688" y="283398"/>
                    <a:pt x="399522" y="263044"/>
                  </a:cubicBezTo>
                  <a:cubicBezTo>
                    <a:pt x="391889" y="258114"/>
                    <a:pt x="384335" y="255649"/>
                    <a:pt x="376921" y="255013"/>
                  </a:cubicBezTo>
                  <a:close/>
                  <a:moveTo>
                    <a:pt x="1413452" y="822"/>
                  </a:moveTo>
                  <a:cubicBezTo>
                    <a:pt x="1425627" y="1140"/>
                    <a:pt x="1437911" y="2571"/>
                    <a:pt x="1450314" y="5434"/>
                  </a:cubicBezTo>
                  <a:cubicBezTo>
                    <a:pt x="1486571" y="14338"/>
                    <a:pt x="1517102" y="32148"/>
                    <a:pt x="1541274" y="60772"/>
                  </a:cubicBezTo>
                  <a:cubicBezTo>
                    <a:pt x="1549542" y="70949"/>
                    <a:pt x="1555903" y="81762"/>
                    <a:pt x="1553995" y="95756"/>
                  </a:cubicBezTo>
                  <a:cubicBezTo>
                    <a:pt x="1552723" y="104660"/>
                    <a:pt x="1548270" y="112294"/>
                    <a:pt x="1539366" y="114838"/>
                  </a:cubicBezTo>
                  <a:cubicBezTo>
                    <a:pt x="1527279" y="118654"/>
                    <a:pt x="1524737" y="108477"/>
                    <a:pt x="1522191" y="100845"/>
                  </a:cubicBezTo>
                  <a:cubicBezTo>
                    <a:pt x="1498021" y="23880"/>
                    <a:pt x="1422964" y="14338"/>
                    <a:pt x="1363809" y="23243"/>
                  </a:cubicBezTo>
                  <a:cubicBezTo>
                    <a:pt x="1274758" y="35965"/>
                    <a:pt x="1207971" y="85579"/>
                    <a:pt x="1153268" y="154274"/>
                  </a:cubicBezTo>
                  <a:cubicBezTo>
                    <a:pt x="1089661" y="233147"/>
                    <a:pt x="1041955" y="321562"/>
                    <a:pt x="993613" y="411249"/>
                  </a:cubicBezTo>
                  <a:cubicBezTo>
                    <a:pt x="1010787" y="399164"/>
                    <a:pt x="1027961" y="387714"/>
                    <a:pt x="1047679" y="381353"/>
                  </a:cubicBezTo>
                  <a:cubicBezTo>
                    <a:pt x="1062310" y="376264"/>
                    <a:pt x="1076304" y="372448"/>
                    <a:pt x="1089661" y="384533"/>
                  </a:cubicBezTo>
                  <a:cubicBezTo>
                    <a:pt x="1102382" y="397255"/>
                    <a:pt x="1104926" y="412521"/>
                    <a:pt x="1099839" y="428423"/>
                  </a:cubicBezTo>
                  <a:cubicBezTo>
                    <a:pt x="1094113" y="446232"/>
                    <a:pt x="1086480" y="464042"/>
                    <a:pt x="1077575" y="480581"/>
                  </a:cubicBezTo>
                  <a:cubicBezTo>
                    <a:pt x="1062310" y="509840"/>
                    <a:pt x="1045772" y="537827"/>
                    <a:pt x="1029870" y="567087"/>
                  </a:cubicBezTo>
                  <a:cubicBezTo>
                    <a:pt x="1026054" y="574083"/>
                    <a:pt x="1017785" y="582988"/>
                    <a:pt x="1024781" y="589985"/>
                  </a:cubicBezTo>
                  <a:cubicBezTo>
                    <a:pt x="1033686" y="598890"/>
                    <a:pt x="1042592" y="588077"/>
                    <a:pt x="1049588" y="583624"/>
                  </a:cubicBezTo>
                  <a:cubicBezTo>
                    <a:pt x="1097293" y="552456"/>
                    <a:pt x="1127826" y="506660"/>
                    <a:pt x="1155177" y="458318"/>
                  </a:cubicBezTo>
                  <a:cubicBezTo>
                    <a:pt x="1168534" y="434784"/>
                    <a:pt x="1188889" y="411884"/>
                    <a:pt x="1174258" y="379444"/>
                  </a:cubicBezTo>
                  <a:cubicBezTo>
                    <a:pt x="1169171" y="367359"/>
                    <a:pt x="1179347" y="352730"/>
                    <a:pt x="1189524" y="342552"/>
                  </a:cubicBezTo>
                  <a:cubicBezTo>
                    <a:pt x="1199065" y="333011"/>
                    <a:pt x="1210515" y="317745"/>
                    <a:pt x="1223872" y="324743"/>
                  </a:cubicBezTo>
                  <a:cubicBezTo>
                    <a:pt x="1239139" y="333011"/>
                    <a:pt x="1227053" y="350185"/>
                    <a:pt x="1221964" y="360998"/>
                  </a:cubicBezTo>
                  <a:cubicBezTo>
                    <a:pt x="1207335" y="388986"/>
                    <a:pt x="1209880" y="407432"/>
                    <a:pt x="1238502" y="426514"/>
                  </a:cubicBezTo>
                  <a:cubicBezTo>
                    <a:pt x="1273486" y="450049"/>
                    <a:pt x="1276667" y="476764"/>
                    <a:pt x="1260129" y="515564"/>
                  </a:cubicBezTo>
                  <a:cubicBezTo>
                    <a:pt x="1248679" y="541008"/>
                    <a:pt x="1228324" y="562634"/>
                    <a:pt x="1220692" y="595074"/>
                  </a:cubicBezTo>
                  <a:cubicBezTo>
                    <a:pt x="1253768" y="581080"/>
                    <a:pt x="1274758" y="560089"/>
                    <a:pt x="1290025" y="532738"/>
                  </a:cubicBezTo>
                  <a:cubicBezTo>
                    <a:pt x="1312923" y="490122"/>
                    <a:pt x="1336457" y="446869"/>
                    <a:pt x="1359992" y="404251"/>
                  </a:cubicBezTo>
                  <a:cubicBezTo>
                    <a:pt x="1367625" y="390258"/>
                    <a:pt x="1375258" y="373720"/>
                    <a:pt x="1395613" y="384533"/>
                  </a:cubicBezTo>
                  <a:cubicBezTo>
                    <a:pt x="1415331" y="394710"/>
                    <a:pt x="1418511" y="411884"/>
                    <a:pt x="1408970" y="430330"/>
                  </a:cubicBezTo>
                  <a:cubicBezTo>
                    <a:pt x="1387980" y="471039"/>
                    <a:pt x="1365081" y="510475"/>
                    <a:pt x="1344090" y="550548"/>
                  </a:cubicBezTo>
                  <a:cubicBezTo>
                    <a:pt x="1337730" y="562634"/>
                    <a:pt x="1319920" y="579172"/>
                    <a:pt x="1332005" y="588713"/>
                  </a:cubicBezTo>
                  <a:cubicBezTo>
                    <a:pt x="1344727" y="598890"/>
                    <a:pt x="1359357" y="579172"/>
                    <a:pt x="1372077" y="570902"/>
                  </a:cubicBezTo>
                  <a:cubicBezTo>
                    <a:pt x="1386071" y="561998"/>
                    <a:pt x="1393069" y="548641"/>
                    <a:pt x="1395613" y="531467"/>
                  </a:cubicBezTo>
                  <a:cubicBezTo>
                    <a:pt x="1398793" y="506023"/>
                    <a:pt x="1412787" y="486305"/>
                    <a:pt x="1436957" y="475492"/>
                  </a:cubicBezTo>
                  <a:cubicBezTo>
                    <a:pt x="1444590" y="472311"/>
                    <a:pt x="1454131" y="467859"/>
                    <a:pt x="1460492" y="475492"/>
                  </a:cubicBezTo>
                  <a:cubicBezTo>
                    <a:pt x="1466217" y="482489"/>
                    <a:pt x="1459856" y="489485"/>
                    <a:pt x="1455403" y="495210"/>
                  </a:cubicBezTo>
                  <a:cubicBezTo>
                    <a:pt x="1447135" y="507295"/>
                    <a:pt x="1438866" y="520017"/>
                    <a:pt x="1429324" y="531467"/>
                  </a:cubicBezTo>
                  <a:cubicBezTo>
                    <a:pt x="1416604" y="546732"/>
                    <a:pt x="1405154" y="561998"/>
                    <a:pt x="1422964" y="581080"/>
                  </a:cubicBezTo>
                  <a:cubicBezTo>
                    <a:pt x="1440774" y="600162"/>
                    <a:pt x="1461764" y="606523"/>
                    <a:pt x="1485935" y="596981"/>
                  </a:cubicBezTo>
                  <a:cubicBezTo>
                    <a:pt x="1507561" y="588077"/>
                    <a:pt x="1516467" y="570902"/>
                    <a:pt x="1513287" y="548641"/>
                  </a:cubicBezTo>
                  <a:cubicBezTo>
                    <a:pt x="1511378" y="537191"/>
                    <a:pt x="1507561" y="526378"/>
                    <a:pt x="1503745" y="514928"/>
                  </a:cubicBezTo>
                  <a:cubicBezTo>
                    <a:pt x="1498656" y="499662"/>
                    <a:pt x="1491660" y="485670"/>
                    <a:pt x="1487208" y="470403"/>
                  </a:cubicBezTo>
                  <a:cubicBezTo>
                    <a:pt x="1477030" y="435419"/>
                    <a:pt x="1485935" y="406796"/>
                    <a:pt x="1512015" y="388350"/>
                  </a:cubicBezTo>
                  <a:cubicBezTo>
                    <a:pt x="1539366" y="369268"/>
                    <a:pt x="1581982" y="369268"/>
                    <a:pt x="1608061" y="388350"/>
                  </a:cubicBezTo>
                  <a:cubicBezTo>
                    <a:pt x="1623328" y="399799"/>
                    <a:pt x="1629051" y="414429"/>
                    <a:pt x="1625872" y="432875"/>
                  </a:cubicBezTo>
                  <a:cubicBezTo>
                    <a:pt x="1622691" y="450049"/>
                    <a:pt x="1611241" y="460861"/>
                    <a:pt x="1595340" y="465950"/>
                  </a:cubicBezTo>
                  <a:cubicBezTo>
                    <a:pt x="1580710" y="470403"/>
                    <a:pt x="1567353" y="467859"/>
                    <a:pt x="1559720" y="453230"/>
                  </a:cubicBezTo>
                  <a:cubicBezTo>
                    <a:pt x="1551451" y="437963"/>
                    <a:pt x="1561627" y="427786"/>
                    <a:pt x="1571805" y="417610"/>
                  </a:cubicBezTo>
                  <a:cubicBezTo>
                    <a:pt x="1578165" y="411249"/>
                    <a:pt x="1599156" y="415064"/>
                    <a:pt x="1590887" y="399799"/>
                  </a:cubicBezTo>
                  <a:cubicBezTo>
                    <a:pt x="1583254" y="385170"/>
                    <a:pt x="1565444" y="386442"/>
                    <a:pt x="1550816" y="393438"/>
                  </a:cubicBezTo>
                  <a:cubicBezTo>
                    <a:pt x="1534277" y="401707"/>
                    <a:pt x="1529188" y="416336"/>
                    <a:pt x="1535549" y="433511"/>
                  </a:cubicBezTo>
                  <a:cubicBezTo>
                    <a:pt x="1543818" y="457682"/>
                    <a:pt x="1553995" y="481216"/>
                    <a:pt x="1562264" y="504751"/>
                  </a:cubicBezTo>
                  <a:cubicBezTo>
                    <a:pt x="1580073" y="552456"/>
                    <a:pt x="1572442" y="581080"/>
                    <a:pt x="1536185" y="604614"/>
                  </a:cubicBezTo>
                  <a:cubicBezTo>
                    <a:pt x="1496113" y="630693"/>
                    <a:pt x="1445863" y="628786"/>
                    <a:pt x="1416604" y="595709"/>
                  </a:cubicBezTo>
                  <a:cubicBezTo>
                    <a:pt x="1398793" y="575355"/>
                    <a:pt x="1387343" y="574720"/>
                    <a:pt x="1368898" y="591894"/>
                  </a:cubicBezTo>
                  <a:cubicBezTo>
                    <a:pt x="1360629" y="599527"/>
                    <a:pt x="1349816" y="605251"/>
                    <a:pt x="1339638" y="610340"/>
                  </a:cubicBezTo>
                  <a:cubicBezTo>
                    <a:pt x="1302110" y="629421"/>
                    <a:pt x="1288116" y="624333"/>
                    <a:pt x="1269669" y="586805"/>
                  </a:cubicBezTo>
                  <a:cubicBezTo>
                    <a:pt x="1253768" y="596346"/>
                    <a:pt x="1237866" y="607159"/>
                    <a:pt x="1221328" y="616064"/>
                  </a:cubicBezTo>
                  <a:cubicBezTo>
                    <a:pt x="1207971" y="623060"/>
                    <a:pt x="1192704" y="625605"/>
                    <a:pt x="1179984" y="613520"/>
                  </a:cubicBezTo>
                  <a:cubicBezTo>
                    <a:pt x="1168534" y="602070"/>
                    <a:pt x="1165990" y="588077"/>
                    <a:pt x="1169806" y="572174"/>
                  </a:cubicBezTo>
                  <a:cubicBezTo>
                    <a:pt x="1176803" y="544187"/>
                    <a:pt x="1192069" y="520017"/>
                    <a:pt x="1206699" y="495210"/>
                  </a:cubicBezTo>
                  <a:cubicBezTo>
                    <a:pt x="1214331" y="481216"/>
                    <a:pt x="1223237" y="467859"/>
                    <a:pt x="1223237" y="451321"/>
                  </a:cubicBezTo>
                  <a:cubicBezTo>
                    <a:pt x="1223237" y="438600"/>
                    <a:pt x="1218783" y="427150"/>
                    <a:pt x="1206063" y="423969"/>
                  </a:cubicBezTo>
                  <a:cubicBezTo>
                    <a:pt x="1193978" y="420790"/>
                    <a:pt x="1190797" y="432875"/>
                    <a:pt x="1186345" y="440508"/>
                  </a:cubicBezTo>
                  <a:cubicBezTo>
                    <a:pt x="1157085" y="490122"/>
                    <a:pt x="1125281" y="537191"/>
                    <a:pt x="1083301" y="577263"/>
                  </a:cubicBezTo>
                  <a:cubicBezTo>
                    <a:pt x="1063582" y="595709"/>
                    <a:pt x="1041955" y="610975"/>
                    <a:pt x="1016513" y="619244"/>
                  </a:cubicBezTo>
                  <a:cubicBezTo>
                    <a:pt x="987254" y="628786"/>
                    <a:pt x="968171" y="614155"/>
                    <a:pt x="968808" y="583624"/>
                  </a:cubicBezTo>
                  <a:cubicBezTo>
                    <a:pt x="969443" y="559454"/>
                    <a:pt x="979619" y="538463"/>
                    <a:pt x="991069" y="518108"/>
                  </a:cubicBezTo>
                  <a:cubicBezTo>
                    <a:pt x="1008244" y="487577"/>
                    <a:pt x="1025418" y="457046"/>
                    <a:pt x="1041955" y="426514"/>
                  </a:cubicBezTo>
                  <a:cubicBezTo>
                    <a:pt x="1045136" y="420790"/>
                    <a:pt x="1052133" y="413156"/>
                    <a:pt x="1045136" y="406160"/>
                  </a:cubicBezTo>
                  <a:cubicBezTo>
                    <a:pt x="1038139" y="399799"/>
                    <a:pt x="1031142" y="406160"/>
                    <a:pt x="1024781" y="409976"/>
                  </a:cubicBezTo>
                  <a:cubicBezTo>
                    <a:pt x="991706" y="430967"/>
                    <a:pt x="965627" y="458318"/>
                    <a:pt x="947181" y="492029"/>
                  </a:cubicBezTo>
                  <a:cubicBezTo>
                    <a:pt x="928098" y="526378"/>
                    <a:pt x="909016" y="560726"/>
                    <a:pt x="889298" y="594438"/>
                  </a:cubicBezTo>
                  <a:cubicBezTo>
                    <a:pt x="872760" y="622425"/>
                    <a:pt x="857494" y="624969"/>
                    <a:pt x="840320" y="598253"/>
                  </a:cubicBezTo>
                  <a:cubicBezTo>
                    <a:pt x="830142" y="582352"/>
                    <a:pt x="824418" y="587441"/>
                    <a:pt x="814877" y="596346"/>
                  </a:cubicBezTo>
                  <a:cubicBezTo>
                    <a:pt x="758267" y="645960"/>
                    <a:pt x="694659" y="682215"/>
                    <a:pt x="619603" y="696846"/>
                  </a:cubicBezTo>
                  <a:cubicBezTo>
                    <a:pt x="518466" y="716564"/>
                    <a:pt x="437049" y="648504"/>
                    <a:pt x="440230" y="545460"/>
                  </a:cubicBezTo>
                  <a:cubicBezTo>
                    <a:pt x="441502" y="499662"/>
                    <a:pt x="458676" y="458318"/>
                    <a:pt x="480302" y="419517"/>
                  </a:cubicBezTo>
                  <a:cubicBezTo>
                    <a:pt x="526099" y="336828"/>
                    <a:pt x="589707" y="269405"/>
                    <a:pt x="667308" y="214701"/>
                  </a:cubicBezTo>
                  <a:cubicBezTo>
                    <a:pt x="673669" y="210249"/>
                    <a:pt x="685754" y="208977"/>
                    <a:pt x="682574" y="197527"/>
                  </a:cubicBezTo>
                  <a:cubicBezTo>
                    <a:pt x="680665" y="189894"/>
                    <a:pt x="669852" y="191166"/>
                    <a:pt x="663492" y="189259"/>
                  </a:cubicBezTo>
                  <a:cubicBezTo>
                    <a:pt x="541366" y="160635"/>
                    <a:pt x="417968" y="145369"/>
                    <a:pt x="297750" y="193075"/>
                  </a:cubicBezTo>
                  <a:cubicBezTo>
                    <a:pt x="176896" y="240780"/>
                    <a:pt x="94842" y="326015"/>
                    <a:pt x="70672" y="458318"/>
                  </a:cubicBezTo>
                  <a:cubicBezTo>
                    <a:pt x="64946" y="488849"/>
                    <a:pt x="65583" y="519381"/>
                    <a:pt x="75759" y="549276"/>
                  </a:cubicBezTo>
                  <a:cubicBezTo>
                    <a:pt x="79576" y="567087"/>
                    <a:pt x="88481" y="583624"/>
                    <a:pt x="113288" y="594438"/>
                  </a:cubicBezTo>
                  <a:cubicBezTo>
                    <a:pt x="103747" y="535919"/>
                    <a:pt x="114560" y="485033"/>
                    <a:pt x="133006" y="435419"/>
                  </a:cubicBezTo>
                  <a:cubicBezTo>
                    <a:pt x="161630" y="359726"/>
                    <a:pt x="209971" y="299299"/>
                    <a:pt x="278667" y="256046"/>
                  </a:cubicBezTo>
                  <a:cubicBezTo>
                    <a:pt x="282483" y="253502"/>
                    <a:pt x="285664" y="251593"/>
                    <a:pt x="289481" y="249685"/>
                  </a:cubicBezTo>
                  <a:cubicBezTo>
                    <a:pt x="329553" y="229332"/>
                    <a:pt x="371534" y="214066"/>
                    <a:pt x="412242" y="244597"/>
                  </a:cubicBezTo>
                  <a:cubicBezTo>
                    <a:pt x="452315" y="275129"/>
                    <a:pt x="447862" y="320926"/>
                    <a:pt x="435777" y="361635"/>
                  </a:cubicBezTo>
                  <a:cubicBezTo>
                    <a:pt x="398885" y="484396"/>
                    <a:pt x="326373" y="575991"/>
                    <a:pt x="199159" y="614792"/>
                  </a:cubicBezTo>
                  <a:cubicBezTo>
                    <a:pt x="183892" y="619244"/>
                    <a:pt x="169898" y="623060"/>
                    <a:pt x="174987" y="644051"/>
                  </a:cubicBezTo>
                  <a:cubicBezTo>
                    <a:pt x="208699" y="787168"/>
                    <a:pt x="339730" y="835510"/>
                    <a:pt x="447862" y="782079"/>
                  </a:cubicBezTo>
                  <a:cubicBezTo>
                    <a:pt x="465673" y="773174"/>
                    <a:pt x="479667" y="758545"/>
                    <a:pt x="499385" y="743915"/>
                  </a:cubicBezTo>
                  <a:cubicBezTo>
                    <a:pt x="499385" y="764269"/>
                    <a:pt x="486663" y="771265"/>
                    <a:pt x="477122" y="778898"/>
                  </a:cubicBezTo>
                  <a:cubicBezTo>
                    <a:pt x="391252" y="847595"/>
                    <a:pt x="259585" y="832329"/>
                    <a:pt x="185165" y="745823"/>
                  </a:cubicBezTo>
                  <a:cubicBezTo>
                    <a:pt x="160358" y="717199"/>
                    <a:pt x="141275" y="686033"/>
                    <a:pt x="129826" y="649776"/>
                  </a:cubicBezTo>
                  <a:cubicBezTo>
                    <a:pt x="124738" y="634510"/>
                    <a:pt x="117105" y="624333"/>
                    <a:pt x="99931" y="621153"/>
                  </a:cubicBezTo>
                  <a:cubicBezTo>
                    <a:pt x="20421" y="604614"/>
                    <a:pt x="-8202" y="525106"/>
                    <a:pt x="1975" y="462135"/>
                  </a:cubicBezTo>
                  <a:cubicBezTo>
                    <a:pt x="26782" y="302480"/>
                    <a:pt x="129826" y="212793"/>
                    <a:pt x="276759" y="165087"/>
                  </a:cubicBezTo>
                  <a:cubicBezTo>
                    <a:pt x="405883" y="123108"/>
                    <a:pt x="534369" y="137100"/>
                    <a:pt x="661584" y="172720"/>
                  </a:cubicBezTo>
                  <a:cubicBezTo>
                    <a:pt x="692115" y="180990"/>
                    <a:pt x="718831" y="184805"/>
                    <a:pt x="750634" y="173357"/>
                  </a:cubicBezTo>
                  <a:cubicBezTo>
                    <a:pt x="795159" y="157455"/>
                    <a:pt x="842229" y="155546"/>
                    <a:pt x="888026" y="171448"/>
                  </a:cubicBezTo>
                  <a:cubicBezTo>
                    <a:pt x="910924" y="179718"/>
                    <a:pt x="929370" y="194983"/>
                    <a:pt x="932551" y="221062"/>
                  </a:cubicBezTo>
                  <a:cubicBezTo>
                    <a:pt x="935731" y="245233"/>
                    <a:pt x="923009" y="263679"/>
                    <a:pt x="903928" y="278309"/>
                  </a:cubicBezTo>
                  <a:cubicBezTo>
                    <a:pt x="888026" y="290394"/>
                    <a:pt x="870852" y="292938"/>
                    <a:pt x="853677" y="282762"/>
                  </a:cubicBezTo>
                  <a:cubicBezTo>
                    <a:pt x="844773" y="277673"/>
                    <a:pt x="839048" y="269405"/>
                    <a:pt x="840956" y="259226"/>
                  </a:cubicBezTo>
                  <a:cubicBezTo>
                    <a:pt x="844773" y="240145"/>
                    <a:pt x="858130" y="231239"/>
                    <a:pt x="876577" y="228060"/>
                  </a:cubicBezTo>
                  <a:cubicBezTo>
                    <a:pt x="886754" y="226787"/>
                    <a:pt x="895659" y="224879"/>
                    <a:pt x="896295" y="212158"/>
                  </a:cubicBezTo>
                  <a:cubicBezTo>
                    <a:pt x="896295" y="201344"/>
                    <a:pt x="890570" y="194347"/>
                    <a:pt x="881665" y="189259"/>
                  </a:cubicBezTo>
                  <a:cubicBezTo>
                    <a:pt x="863855" y="179718"/>
                    <a:pt x="845409" y="179081"/>
                    <a:pt x="826327" y="182898"/>
                  </a:cubicBezTo>
                  <a:cubicBezTo>
                    <a:pt x="760810" y="196892"/>
                    <a:pt x="706745" y="231876"/>
                    <a:pt x="659675" y="277037"/>
                  </a:cubicBezTo>
                  <a:cubicBezTo>
                    <a:pt x="593524" y="341280"/>
                    <a:pt x="540729" y="415064"/>
                    <a:pt x="512742" y="504116"/>
                  </a:cubicBezTo>
                  <a:cubicBezTo>
                    <a:pt x="507018" y="522562"/>
                    <a:pt x="504474" y="541008"/>
                    <a:pt x="503201" y="560089"/>
                  </a:cubicBezTo>
                  <a:cubicBezTo>
                    <a:pt x="495568" y="663133"/>
                    <a:pt x="562993" y="684124"/>
                    <a:pt x="632960" y="670130"/>
                  </a:cubicBezTo>
                  <a:cubicBezTo>
                    <a:pt x="736640" y="649139"/>
                    <a:pt x="817422" y="590620"/>
                    <a:pt x="872760" y="500935"/>
                  </a:cubicBezTo>
                  <a:cubicBezTo>
                    <a:pt x="928098" y="410612"/>
                    <a:pt x="973895" y="314565"/>
                    <a:pt x="1038775" y="229967"/>
                  </a:cubicBezTo>
                  <a:cubicBezTo>
                    <a:pt x="1110015" y="136465"/>
                    <a:pt x="1189524" y="54411"/>
                    <a:pt x="1306562" y="19427"/>
                  </a:cubicBezTo>
                  <a:cubicBezTo>
                    <a:pt x="1341387" y="8932"/>
                    <a:pt x="1376928" y="-132"/>
                    <a:pt x="1413452" y="822"/>
                  </a:cubicBezTo>
                  <a:close/>
                  <a:moveTo>
                    <a:pt x="2142750" y="594"/>
                  </a:moveTo>
                  <a:cubicBezTo>
                    <a:pt x="2162160" y="-648"/>
                    <a:pt x="2181958" y="28"/>
                    <a:pt x="2202154" y="2891"/>
                  </a:cubicBezTo>
                  <a:cubicBezTo>
                    <a:pt x="2243498" y="8615"/>
                    <a:pt x="2277847" y="29606"/>
                    <a:pt x="2303289" y="62681"/>
                  </a:cubicBezTo>
                  <a:cubicBezTo>
                    <a:pt x="2311558" y="74131"/>
                    <a:pt x="2317919" y="86216"/>
                    <a:pt x="2310286" y="100845"/>
                  </a:cubicBezTo>
                  <a:cubicBezTo>
                    <a:pt x="2307106" y="106571"/>
                    <a:pt x="2302653" y="111658"/>
                    <a:pt x="2296293" y="112295"/>
                  </a:cubicBezTo>
                  <a:cubicBezTo>
                    <a:pt x="2288023" y="112932"/>
                    <a:pt x="2284844" y="106571"/>
                    <a:pt x="2283571" y="100845"/>
                  </a:cubicBezTo>
                  <a:cubicBezTo>
                    <a:pt x="2259400" y="18156"/>
                    <a:pt x="2174166" y="9887"/>
                    <a:pt x="2108015" y="22609"/>
                  </a:cubicBezTo>
                  <a:cubicBezTo>
                    <a:pt x="2022145" y="38511"/>
                    <a:pt x="1961718" y="90669"/>
                    <a:pt x="1908924" y="155548"/>
                  </a:cubicBezTo>
                  <a:cubicBezTo>
                    <a:pt x="1859310" y="216610"/>
                    <a:pt x="1821146" y="285307"/>
                    <a:pt x="1781709" y="352731"/>
                  </a:cubicBezTo>
                  <a:cubicBezTo>
                    <a:pt x="1772167" y="368633"/>
                    <a:pt x="1771532" y="378174"/>
                    <a:pt x="1794430" y="376901"/>
                  </a:cubicBezTo>
                  <a:cubicBezTo>
                    <a:pt x="1803972" y="376901"/>
                    <a:pt x="1815422" y="372449"/>
                    <a:pt x="1824962" y="385170"/>
                  </a:cubicBezTo>
                  <a:cubicBezTo>
                    <a:pt x="1812241" y="397256"/>
                    <a:pt x="1796974" y="392168"/>
                    <a:pt x="1783617" y="392803"/>
                  </a:cubicBezTo>
                  <a:cubicBezTo>
                    <a:pt x="1770260" y="393440"/>
                    <a:pt x="1758175" y="393440"/>
                    <a:pt x="1751177" y="407434"/>
                  </a:cubicBezTo>
                  <a:cubicBezTo>
                    <a:pt x="1724462" y="457683"/>
                    <a:pt x="1696476" y="507933"/>
                    <a:pt x="1670396" y="558819"/>
                  </a:cubicBezTo>
                  <a:cubicBezTo>
                    <a:pt x="1665943" y="567724"/>
                    <a:pt x="1657675" y="579172"/>
                    <a:pt x="1666580" y="588077"/>
                  </a:cubicBezTo>
                  <a:cubicBezTo>
                    <a:pt x="1676121" y="598255"/>
                    <a:pt x="1688206" y="591894"/>
                    <a:pt x="1699020" y="587442"/>
                  </a:cubicBezTo>
                  <a:cubicBezTo>
                    <a:pt x="1744181" y="568996"/>
                    <a:pt x="1775984" y="535284"/>
                    <a:pt x="1800155" y="494575"/>
                  </a:cubicBezTo>
                  <a:cubicBezTo>
                    <a:pt x="1817330" y="465316"/>
                    <a:pt x="1832594" y="435420"/>
                    <a:pt x="1849769" y="405525"/>
                  </a:cubicBezTo>
                  <a:cubicBezTo>
                    <a:pt x="1856766" y="392803"/>
                    <a:pt x="1864399" y="377538"/>
                    <a:pt x="1882208" y="378810"/>
                  </a:cubicBezTo>
                  <a:cubicBezTo>
                    <a:pt x="1901291" y="380081"/>
                    <a:pt x="1901291" y="398528"/>
                    <a:pt x="1906380" y="414430"/>
                  </a:cubicBezTo>
                  <a:cubicBezTo>
                    <a:pt x="1924190" y="402981"/>
                    <a:pt x="1941364" y="390895"/>
                    <a:pt x="1959810" y="381353"/>
                  </a:cubicBezTo>
                  <a:cubicBezTo>
                    <a:pt x="2001154" y="361000"/>
                    <a:pt x="2020237" y="371177"/>
                    <a:pt x="2027233" y="420791"/>
                  </a:cubicBezTo>
                  <a:cubicBezTo>
                    <a:pt x="2048860" y="405525"/>
                    <a:pt x="2067942" y="388351"/>
                    <a:pt x="2090841" y="378174"/>
                  </a:cubicBezTo>
                  <a:cubicBezTo>
                    <a:pt x="2106743" y="371177"/>
                    <a:pt x="2123280" y="365452"/>
                    <a:pt x="2138546" y="379446"/>
                  </a:cubicBezTo>
                  <a:cubicBezTo>
                    <a:pt x="2152540" y="392168"/>
                    <a:pt x="2153176" y="409341"/>
                    <a:pt x="2148087" y="426515"/>
                  </a:cubicBezTo>
                  <a:cubicBezTo>
                    <a:pt x="2134094" y="472948"/>
                    <a:pt x="2104834" y="511112"/>
                    <a:pt x="2083843" y="553730"/>
                  </a:cubicBezTo>
                  <a:cubicBezTo>
                    <a:pt x="2078756" y="564543"/>
                    <a:pt x="2063490" y="577265"/>
                    <a:pt x="2074940" y="586805"/>
                  </a:cubicBezTo>
                  <a:cubicBezTo>
                    <a:pt x="2084480" y="595075"/>
                    <a:pt x="2097838" y="579809"/>
                    <a:pt x="2107378" y="572812"/>
                  </a:cubicBezTo>
                  <a:cubicBezTo>
                    <a:pt x="2131549" y="555002"/>
                    <a:pt x="2150631" y="534011"/>
                    <a:pt x="2164625" y="506025"/>
                  </a:cubicBezTo>
                  <a:cubicBezTo>
                    <a:pt x="2191340" y="453867"/>
                    <a:pt x="2225689" y="406160"/>
                    <a:pt x="2280390" y="378810"/>
                  </a:cubicBezTo>
                  <a:cubicBezTo>
                    <a:pt x="2307106" y="365452"/>
                    <a:pt x="2333821" y="361000"/>
                    <a:pt x="2352267" y="392803"/>
                  </a:cubicBezTo>
                  <a:cubicBezTo>
                    <a:pt x="2360535" y="407434"/>
                    <a:pt x="2366896" y="397256"/>
                    <a:pt x="2374529" y="393440"/>
                  </a:cubicBezTo>
                  <a:cubicBezTo>
                    <a:pt x="2389795" y="385807"/>
                    <a:pt x="2408241" y="364816"/>
                    <a:pt x="2422235" y="378174"/>
                  </a:cubicBezTo>
                  <a:cubicBezTo>
                    <a:pt x="2439409" y="394075"/>
                    <a:pt x="2416510" y="412521"/>
                    <a:pt x="2408241" y="427787"/>
                  </a:cubicBezTo>
                  <a:cubicBezTo>
                    <a:pt x="2384071" y="473585"/>
                    <a:pt x="2357992" y="518745"/>
                    <a:pt x="2333185" y="564543"/>
                  </a:cubicBezTo>
                  <a:cubicBezTo>
                    <a:pt x="2329369" y="571540"/>
                    <a:pt x="2320463" y="579809"/>
                    <a:pt x="2328732" y="587442"/>
                  </a:cubicBezTo>
                  <a:cubicBezTo>
                    <a:pt x="2336365" y="594438"/>
                    <a:pt x="2344633" y="586170"/>
                    <a:pt x="2351631" y="581718"/>
                  </a:cubicBezTo>
                  <a:cubicBezTo>
                    <a:pt x="2372621" y="568359"/>
                    <a:pt x="2391067" y="554365"/>
                    <a:pt x="2394247" y="526379"/>
                  </a:cubicBezTo>
                  <a:cubicBezTo>
                    <a:pt x="2398064" y="498392"/>
                    <a:pt x="2415238" y="478037"/>
                    <a:pt x="2443224" y="469768"/>
                  </a:cubicBezTo>
                  <a:cubicBezTo>
                    <a:pt x="2449585" y="467859"/>
                    <a:pt x="2455946" y="467224"/>
                    <a:pt x="2460400" y="473585"/>
                  </a:cubicBezTo>
                  <a:cubicBezTo>
                    <a:pt x="2463580" y="478673"/>
                    <a:pt x="2460400" y="483762"/>
                    <a:pt x="2457220" y="488214"/>
                  </a:cubicBezTo>
                  <a:cubicBezTo>
                    <a:pt x="2445770" y="504753"/>
                    <a:pt x="2434956" y="521926"/>
                    <a:pt x="2421599" y="537191"/>
                  </a:cubicBezTo>
                  <a:cubicBezTo>
                    <a:pt x="2406334" y="554365"/>
                    <a:pt x="2411421" y="568359"/>
                    <a:pt x="2424143" y="581718"/>
                  </a:cubicBezTo>
                  <a:cubicBezTo>
                    <a:pt x="2442589" y="600799"/>
                    <a:pt x="2464215" y="603979"/>
                    <a:pt x="2488387" y="593166"/>
                  </a:cubicBezTo>
                  <a:cubicBezTo>
                    <a:pt x="2511921" y="582353"/>
                    <a:pt x="2516373" y="561363"/>
                    <a:pt x="2510649" y="539736"/>
                  </a:cubicBezTo>
                  <a:cubicBezTo>
                    <a:pt x="2504288" y="516201"/>
                    <a:pt x="2493475" y="493940"/>
                    <a:pt x="2485842" y="471040"/>
                  </a:cubicBezTo>
                  <a:cubicBezTo>
                    <a:pt x="2474392" y="436693"/>
                    <a:pt x="2482662" y="407434"/>
                    <a:pt x="2507468" y="387714"/>
                  </a:cubicBezTo>
                  <a:cubicBezTo>
                    <a:pt x="2532275" y="368633"/>
                    <a:pt x="2573620" y="366088"/>
                    <a:pt x="2600971" y="382627"/>
                  </a:cubicBezTo>
                  <a:cubicBezTo>
                    <a:pt x="2617510" y="392803"/>
                    <a:pt x="2628958" y="406797"/>
                    <a:pt x="2626414" y="427152"/>
                  </a:cubicBezTo>
                  <a:cubicBezTo>
                    <a:pt x="2624506" y="445598"/>
                    <a:pt x="2612421" y="457683"/>
                    <a:pt x="2594611" y="463407"/>
                  </a:cubicBezTo>
                  <a:cubicBezTo>
                    <a:pt x="2578709" y="468496"/>
                    <a:pt x="2564079" y="465952"/>
                    <a:pt x="2556446" y="450050"/>
                  </a:cubicBezTo>
                  <a:cubicBezTo>
                    <a:pt x="2548813" y="434148"/>
                    <a:pt x="2558991" y="424606"/>
                    <a:pt x="2570440" y="415702"/>
                  </a:cubicBezTo>
                  <a:cubicBezTo>
                    <a:pt x="2576800" y="410614"/>
                    <a:pt x="2593975" y="413793"/>
                    <a:pt x="2588250" y="399164"/>
                  </a:cubicBezTo>
                  <a:cubicBezTo>
                    <a:pt x="2583161" y="387714"/>
                    <a:pt x="2569168" y="386442"/>
                    <a:pt x="2557082" y="389623"/>
                  </a:cubicBezTo>
                  <a:cubicBezTo>
                    <a:pt x="2536093" y="394712"/>
                    <a:pt x="2528458" y="409341"/>
                    <a:pt x="2532275" y="430332"/>
                  </a:cubicBezTo>
                  <a:cubicBezTo>
                    <a:pt x="2536728" y="457046"/>
                    <a:pt x="2551993" y="479309"/>
                    <a:pt x="2560898" y="504116"/>
                  </a:cubicBezTo>
                  <a:cubicBezTo>
                    <a:pt x="2578072" y="553730"/>
                    <a:pt x="2569168" y="584261"/>
                    <a:pt x="2528458" y="607796"/>
                  </a:cubicBezTo>
                  <a:cubicBezTo>
                    <a:pt x="2487114" y="631967"/>
                    <a:pt x="2434321" y="624971"/>
                    <a:pt x="2408241" y="587442"/>
                  </a:cubicBezTo>
                  <a:cubicBezTo>
                    <a:pt x="2395519" y="568996"/>
                    <a:pt x="2388523" y="572176"/>
                    <a:pt x="2375166" y="584261"/>
                  </a:cubicBezTo>
                  <a:cubicBezTo>
                    <a:pt x="2364353" y="594438"/>
                    <a:pt x="2351631" y="602707"/>
                    <a:pt x="2338272" y="609068"/>
                  </a:cubicBezTo>
                  <a:cubicBezTo>
                    <a:pt x="2301382" y="630695"/>
                    <a:pt x="2285479" y="625606"/>
                    <a:pt x="2266397" y="586805"/>
                  </a:cubicBezTo>
                  <a:cubicBezTo>
                    <a:pt x="2188795" y="640236"/>
                    <a:pt x="2162716" y="635784"/>
                    <a:pt x="2143635" y="567724"/>
                  </a:cubicBezTo>
                  <a:cubicBezTo>
                    <a:pt x="2121372" y="584897"/>
                    <a:pt x="2101654" y="603979"/>
                    <a:pt x="2076212" y="614157"/>
                  </a:cubicBezTo>
                  <a:cubicBezTo>
                    <a:pt x="2060309" y="620517"/>
                    <a:pt x="2043772" y="628151"/>
                    <a:pt x="2028505" y="614793"/>
                  </a:cubicBezTo>
                  <a:cubicBezTo>
                    <a:pt x="2012604" y="601436"/>
                    <a:pt x="2013876" y="582990"/>
                    <a:pt x="2018965" y="564543"/>
                  </a:cubicBezTo>
                  <a:cubicBezTo>
                    <a:pt x="2027233" y="535919"/>
                    <a:pt x="2043772" y="511112"/>
                    <a:pt x="2057764" y="484398"/>
                  </a:cubicBezTo>
                  <a:cubicBezTo>
                    <a:pt x="2068579" y="464044"/>
                    <a:pt x="2080027" y="443689"/>
                    <a:pt x="2090841" y="422699"/>
                  </a:cubicBezTo>
                  <a:cubicBezTo>
                    <a:pt x="2093385" y="417610"/>
                    <a:pt x="2098474" y="410614"/>
                    <a:pt x="2092113" y="405525"/>
                  </a:cubicBezTo>
                  <a:cubicBezTo>
                    <a:pt x="2086388" y="400436"/>
                    <a:pt x="2080027" y="405525"/>
                    <a:pt x="2074940" y="408706"/>
                  </a:cubicBezTo>
                  <a:cubicBezTo>
                    <a:pt x="2040592" y="430967"/>
                    <a:pt x="2012604" y="459591"/>
                    <a:pt x="1992249" y="495212"/>
                  </a:cubicBezTo>
                  <a:cubicBezTo>
                    <a:pt x="1975075" y="525743"/>
                    <a:pt x="1959173" y="556911"/>
                    <a:pt x="1942000" y="587442"/>
                  </a:cubicBezTo>
                  <a:cubicBezTo>
                    <a:pt x="1933731" y="601436"/>
                    <a:pt x="1924825" y="621790"/>
                    <a:pt x="1904472" y="612249"/>
                  </a:cubicBezTo>
                  <a:cubicBezTo>
                    <a:pt x="1882845" y="602707"/>
                    <a:pt x="1884117" y="580444"/>
                    <a:pt x="1892386" y="562635"/>
                  </a:cubicBezTo>
                  <a:cubicBezTo>
                    <a:pt x="1907015" y="530832"/>
                    <a:pt x="1924825" y="500936"/>
                    <a:pt x="1941364" y="469768"/>
                  </a:cubicBezTo>
                  <a:cubicBezTo>
                    <a:pt x="1952812" y="448778"/>
                    <a:pt x="1963627" y="427787"/>
                    <a:pt x="1970623" y="404253"/>
                  </a:cubicBezTo>
                  <a:cubicBezTo>
                    <a:pt x="1926098" y="416974"/>
                    <a:pt x="1898111" y="447506"/>
                    <a:pt x="1875212" y="483125"/>
                  </a:cubicBezTo>
                  <a:cubicBezTo>
                    <a:pt x="1854221" y="516201"/>
                    <a:pt x="1836412" y="551185"/>
                    <a:pt x="1816692" y="584897"/>
                  </a:cubicBezTo>
                  <a:cubicBezTo>
                    <a:pt x="1793794" y="624334"/>
                    <a:pt x="1782982" y="624971"/>
                    <a:pt x="1760719" y="586170"/>
                  </a:cubicBezTo>
                  <a:cubicBezTo>
                    <a:pt x="1753086" y="572812"/>
                    <a:pt x="1747362" y="580444"/>
                    <a:pt x="1741001" y="584897"/>
                  </a:cubicBezTo>
                  <a:cubicBezTo>
                    <a:pt x="1723190" y="598255"/>
                    <a:pt x="1703472" y="609068"/>
                    <a:pt x="1682482" y="616065"/>
                  </a:cubicBezTo>
                  <a:cubicBezTo>
                    <a:pt x="1662763" y="622425"/>
                    <a:pt x="1642410" y="624971"/>
                    <a:pt x="1625235" y="609068"/>
                  </a:cubicBezTo>
                  <a:cubicBezTo>
                    <a:pt x="1608061" y="593166"/>
                    <a:pt x="1608698" y="572812"/>
                    <a:pt x="1614422" y="553094"/>
                  </a:cubicBezTo>
                  <a:cubicBezTo>
                    <a:pt x="1626507" y="509841"/>
                    <a:pt x="1650678" y="472313"/>
                    <a:pt x="1672304" y="432876"/>
                  </a:cubicBezTo>
                  <a:cubicBezTo>
                    <a:pt x="1690115" y="400436"/>
                    <a:pt x="1690115" y="401073"/>
                    <a:pt x="1659584" y="387714"/>
                  </a:cubicBezTo>
                  <a:cubicBezTo>
                    <a:pt x="1660219" y="385807"/>
                    <a:pt x="1660854" y="381990"/>
                    <a:pt x="1661492" y="381990"/>
                  </a:cubicBezTo>
                  <a:cubicBezTo>
                    <a:pt x="1702200" y="383262"/>
                    <a:pt x="1716829" y="353367"/>
                    <a:pt x="1734640" y="324108"/>
                  </a:cubicBezTo>
                  <a:cubicBezTo>
                    <a:pt x="1798883" y="219156"/>
                    <a:pt x="1871395" y="121200"/>
                    <a:pt x="1978256" y="56320"/>
                  </a:cubicBezTo>
                  <a:cubicBezTo>
                    <a:pt x="2029778" y="25312"/>
                    <a:pt x="2084520" y="4321"/>
                    <a:pt x="2142750" y="594"/>
                  </a:cubicBezTo>
                  <a:close/>
                </a:path>
              </a:pathLst>
            </a:custGeom>
            <a:grpFill/>
            <a:ln w="4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71" name="Freeform: Shape 1270">
            <a:extLst>
              <a:ext uri="{FF2B5EF4-FFF2-40B4-BE49-F238E27FC236}">
                <a16:creationId xmlns:a16="http://schemas.microsoft.com/office/drawing/2014/main" id="{80CE709B-9A31-4F41-94C9-2E29773F08B0}"/>
              </a:ext>
            </a:extLst>
          </p:cNvPr>
          <p:cNvSpPr/>
          <p:nvPr/>
        </p:nvSpPr>
        <p:spPr>
          <a:xfrm>
            <a:off x="-23007" y="4175757"/>
            <a:ext cx="12233288" cy="2394471"/>
          </a:xfrm>
          <a:custGeom>
            <a:avLst/>
            <a:gdLst>
              <a:gd name="connsiteX0" fmla="*/ 12239610 w 12243014"/>
              <a:gd name="connsiteY0" fmla="*/ 6875 h 2915893"/>
              <a:gd name="connsiteX1" fmla="*/ 10378859 w 12243014"/>
              <a:gd name="connsiteY1" fmla="*/ 509680 h 2915893"/>
              <a:gd name="connsiteX2" fmla="*/ 7301283 w 12243014"/>
              <a:gd name="connsiteY2" fmla="*/ 1142392 h 2915893"/>
              <a:gd name="connsiteX3" fmla="*/ 3721836 w 12243014"/>
              <a:gd name="connsiteY3" fmla="*/ 538652 h 2915893"/>
              <a:gd name="connsiteX4" fmla="*/ 6875 w 12243014"/>
              <a:gd name="connsiteY4" fmla="*/ 956410 h 2915893"/>
              <a:gd name="connsiteX5" fmla="*/ 6875 w 12243014"/>
              <a:gd name="connsiteY5" fmla="*/ 2917162 h 2915893"/>
              <a:gd name="connsiteX6" fmla="*/ 12239610 w 12243014"/>
              <a:gd name="connsiteY6" fmla="*/ 2917162 h 2915893"/>
              <a:gd name="connsiteX7" fmla="*/ 12239610 w 12243014"/>
              <a:gd name="connsiteY7" fmla="*/ 6875 h 2915893"/>
              <a:gd name="connsiteX8" fmla="*/ 12239610 w 12243014"/>
              <a:gd name="connsiteY8" fmla="*/ 6875 h 2915893"/>
              <a:gd name="connsiteX0" fmla="*/ 12232735 w 12232735"/>
              <a:gd name="connsiteY0" fmla="*/ 0 h 2910287"/>
              <a:gd name="connsiteX1" fmla="*/ 10391034 w 12232735"/>
              <a:gd name="connsiteY1" fmla="*/ 636155 h 2910287"/>
              <a:gd name="connsiteX2" fmla="*/ 7294408 w 12232735"/>
              <a:gd name="connsiteY2" fmla="*/ 1135517 h 2910287"/>
              <a:gd name="connsiteX3" fmla="*/ 3714961 w 12232735"/>
              <a:gd name="connsiteY3" fmla="*/ 531777 h 2910287"/>
              <a:gd name="connsiteX4" fmla="*/ 0 w 12232735"/>
              <a:gd name="connsiteY4" fmla="*/ 949535 h 2910287"/>
              <a:gd name="connsiteX5" fmla="*/ 0 w 12232735"/>
              <a:gd name="connsiteY5" fmla="*/ 2910287 h 2910287"/>
              <a:gd name="connsiteX6" fmla="*/ 12232735 w 12232735"/>
              <a:gd name="connsiteY6" fmla="*/ 2910287 h 2910287"/>
              <a:gd name="connsiteX7" fmla="*/ 12232735 w 12232735"/>
              <a:gd name="connsiteY7" fmla="*/ 0 h 2910287"/>
              <a:gd name="connsiteX8" fmla="*/ 12232735 w 12232735"/>
              <a:gd name="connsiteY8" fmla="*/ 0 h 2910287"/>
              <a:gd name="connsiteX0" fmla="*/ 12232735 w 12233287"/>
              <a:gd name="connsiteY0" fmla="*/ 0 h 2910287"/>
              <a:gd name="connsiteX1" fmla="*/ 10391034 w 12233287"/>
              <a:gd name="connsiteY1" fmla="*/ 636155 h 2910287"/>
              <a:gd name="connsiteX2" fmla="*/ 7294408 w 12233287"/>
              <a:gd name="connsiteY2" fmla="*/ 1135517 h 2910287"/>
              <a:gd name="connsiteX3" fmla="*/ 3714961 w 12233287"/>
              <a:gd name="connsiteY3" fmla="*/ 531777 h 2910287"/>
              <a:gd name="connsiteX4" fmla="*/ 0 w 12233287"/>
              <a:gd name="connsiteY4" fmla="*/ 949535 h 2910287"/>
              <a:gd name="connsiteX5" fmla="*/ 0 w 12233287"/>
              <a:gd name="connsiteY5" fmla="*/ 2910287 h 2910287"/>
              <a:gd name="connsiteX6" fmla="*/ 12232735 w 12233287"/>
              <a:gd name="connsiteY6" fmla="*/ 2910287 h 2910287"/>
              <a:gd name="connsiteX7" fmla="*/ 12224531 w 12233287"/>
              <a:gd name="connsiteY7" fmla="*/ 521535 h 2910287"/>
              <a:gd name="connsiteX8" fmla="*/ 12232735 w 12233287"/>
              <a:gd name="connsiteY8" fmla="*/ 0 h 2910287"/>
              <a:gd name="connsiteX9" fmla="*/ 12232735 w 12233287"/>
              <a:gd name="connsiteY9" fmla="*/ 0 h 2910287"/>
              <a:gd name="connsiteX0" fmla="*/ 12232735 w 12233287"/>
              <a:gd name="connsiteY0" fmla="*/ 0 h 2910287"/>
              <a:gd name="connsiteX1" fmla="*/ 10391034 w 12233287"/>
              <a:gd name="connsiteY1" fmla="*/ 636155 h 2910287"/>
              <a:gd name="connsiteX2" fmla="*/ 7294408 w 12233287"/>
              <a:gd name="connsiteY2" fmla="*/ 1135517 h 2910287"/>
              <a:gd name="connsiteX3" fmla="*/ 3714961 w 12233287"/>
              <a:gd name="connsiteY3" fmla="*/ 531777 h 2910287"/>
              <a:gd name="connsiteX4" fmla="*/ 0 w 12233287"/>
              <a:gd name="connsiteY4" fmla="*/ 949535 h 2910287"/>
              <a:gd name="connsiteX5" fmla="*/ 0 w 12233287"/>
              <a:gd name="connsiteY5" fmla="*/ 2910287 h 2910287"/>
              <a:gd name="connsiteX6" fmla="*/ 12232735 w 12233287"/>
              <a:gd name="connsiteY6" fmla="*/ 2910287 h 2910287"/>
              <a:gd name="connsiteX7" fmla="*/ 12224531 w 12233287"/>
              <a:gd name="connsiteY7" fmla="*/ 521535 h 2910287"/>
              <a:gd name="connsiteX8" fmla="*/ 12232735 w 12233287"/>
              <a:gd name="connsiteY8" fmla="*/ 0 h 2910287"/>
              <a:gd name="connsiteX0" fmla="*/ 12224531 w 12233287"/>
              <a:gd name="connsiteY0" fmla="*/ 23307 h 2412059"/>
              <a:gd name="connsiteX1" fmla="*/ 10391034 w 12233287"/>
              <a:gd name="connsiteY1" fmla="*/ 137927 h 2412059"/>
              <a:gd name="connsiteX2" fmla="*/ 7294408 w 12233287"/>
              <a:gd name="connsiteY2" fmla="*/ 637289 h 2412059"/>
              <a:gd name="connsiteX3" fmla="*/ 3714961 w 12233287"/>
              <a:gd name="connsiteY3" fmla="*/ 33549 h 2412059"/>
              <a:gd name="connsiteX4" fmla="*/ 0 w 12233287"/>
              <a:gd name="connsiteY4" fmla="*/ 451307 h 2412059"/>
              <a:gd name="connsiteX5" fmla="*/ 0 w 12233287"/>
              <a:gd name="connsiteY5" fmla="*/ 2412059 h 2412059"/>
              <a:gd name="connsiteX6" fmla="*/ 12232735 w 12233287"/>
              <a:gd name="connsiteY6" fmla="*/ 2412059 h 2412059"/>
              <a:gd name="connsiteX7" fmla="*/ 12224531 w 12233287"/>
              <a:gd name="connsiteY7" fmla="*/ 23307 h 2412059"/>
              <a:gd name="connsiteX0" fmla="*/ 12224531 w 12233287"/>
              <a:gd name="connsiteY0" fmla="*/ 23307 h 2412059"/>
              <a:gd name="connsiteX1" fmla="*/ 10391034 w 12233287"/>
              <a:gd name="connsiteY1" fmla="*/ 137927 h 2412059"/>
              <a:gd name="connsiteX2" fmla="*/ 7294408 w 12233287"/>
              <a:gd name="connsiteY2" fmla="*/ 637289 h 2412059"/>
              <a:gd name="connsiteX3" fmla="*/ 3714961 w 12233287"/>
              <a:gd name="connsiteY3" fmla="*/ 33549 h 2412059"/>
              <a:gd name="connsiteX4" fmla="*/ 0 w 12233287"/>
              <a:gd name="connsiteY4" fmla="*/ 451307 h 2412059"/>
              <a:gd name="connsiteX5" fmla="*/ 0 w 12233287"/>
              <a:gd name="connsiteY5" fmla="*/ 2412059 h 2412059"/>
              <a:gd name="connsiteX6" fmla="*/ 12232735 w 12233287"/>
              <a:gd name="connsiteY6" fmla="*/ 2412059 h 2412059"/>
              <a:gd name="connsiteX7" fmla="*/ 12224531 w 12233287"/>
              <a:gd name="connsiteY7" fmla="*/ 23307 h 2412059"/>
              <a:gd name="connsiteX0" fmla="*/ 12224531 w 12233287"/>
              <a:gd name="connsiteY0" fmla="*/ 23977 h 2412729"/>
              <a:gd name="connsiteX1" fmla="*/ 10095759 w 12233287"/>
              <a:gd name="connsiteY1" fmla="*/ 252897 h 2412729"/>
              <a:gd name="connsiteX2" fmla="*/ 7294408 w 12233287"/>
              <a:gd name="connsiteY2" fmla="*/ 637959 h 2412729"/>
              <a:gd name="connsiteX3" fmla="*/ 3714961 w 12233287"/>
              <a:gd name="connsiteY3" fmla="*/ 34219 h 2412729"/>
              <a:gd name="connsiteX4" fmla="*/ 0 w 12233287"/>
              <a:gd name="connsiteY4" fmla="*/ 451977 h 2412729"/>
              <a:gd name="connsiteX5" fmla="*/ 0 w 12233287"/>
              <a:gd name="connsiteY5" fmla="*/ 2412729 h 2412729"/>
              <a:gd name="connsiteX6" fmla="*/ 12232735 w 12233287"/>
              <a:gd name="connsiteY6" fmla="*/ 2412729 h 2412729"/>
              <a:gd name="connsiteX7" fmla="*/ 12224531 w 12233287"/>
              <a:gd name="connsiteY7" fmla="*/ 23977 h 2412729"/>
              <a:gd name="connsiteX0" fmla="*/ 12224531 w 12233287"/>
              <a:gd name="connsiteY0" fmla="*/ 23977 h 2412729"/>
              <a:gd name="connsiteX1" fmla="*/ 10095759 w 12233287"/>
              <a:gd name="connsiteY1" fmla="*/ 252897 h 2412729"/>
              <a:gd name="connsiteX2" fmla="*/ 7294408 w 12233287"/>
              <a:gd name="connsiteY2" fmla="*/ 637959 h 2412729"/>
              <a:gd name="connsiteX3" fmla="*/ 3714961 w 12233287"/>
              <a:gd name="connsiteY3" fmla="*/ 34219 h 2412729"/>
              <a:gd name="connsiteX4" fmla="*/ 0 w 12233287"/>
              <a:gd name="connsiteY4" fmla="*/ 451977 h 2412729"/>
              <a:gd name="connsiteX5" fmla="*/ 0 w 12233287"/>
              <a:gd name="connsiteY5" fmla="*/ 2412729 h 2412729"/>
              <a:gd name="connsiteX6" fmla="*/ 12232735 w 12233287"/>
              <a:gd name="connsiteY6" fmla="*/ 2412729 h 2412729"/>
              <a:gd name="connsiteX7" fmla="*/ 12224531 w 12233287"/>
              <a:gd name="connsiteY7" fmla="*/ 23977 h 2412729"/>
              <a:gd name="connsiteX0" fmla="*/ 12224531 w 12233287"/>
              <a:gd name="connsiteY0" fmla="*/ 5718 h 2394470"/>
              <a:gd name="connsiteX1" fmla="*/ 10095759 w 12233287"/>
              <a:gd name="connsiteY1" fmla="*/ 234638 h 2394470"/>
              <a:gd name="connsiteX2" fmla="*/ 7294408 w 12233287"/>
              <a:gd name="connsiteY2" fmla="*/ 648275 h 2394470"/>
              <a:gd name="connsiteX3" fmla="*/ 3714961 w 12233287"/>
              <a:gd name="connsiteY3" fmla="*/ 15960 h 2394470"/>
              <a:gd name="connsiteX4" fmla="*/ 0 w 12233287"/>
              <a:gd name="connsiteY4" fmla="*/ 433718 h 2394470"/>
              <a:gd name="connsiteX5" fmla="*/ 0 w 12233287"/>
              <a:gd name="connsiteY5" fmla="*/ 2394470 h 2394470"/>
              <a:gd name="connsiteX6" fmla="*/ 12232735 w 12233287"/>
              <a:gd name="connsiteY6" fmla="*/ 2394470 h 2394470"/>
              <a:gd name="connsiteX7" fmla="*/ 12224531 w 12233287"/>
              <a:gd name="connsiteY7" fmla="*/ 5718 h 2394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33287" h="2394470">
                <a:moveTo>
                  <a:pt x="12224531" y="5718"/>
                </a:moveTo>
                <a:cubicBezTo>
                  <a:pt x="11470490" y="-32275"/>
                  <a:pt x="10917446" y="127545"/>
                  <a:pt x="10095759" y="234638"/>
                </a:cubicBezTo>
                <a:cubicBezTo>
                  <a:pt x="9274072" y="341731"/>
                  <a:pt x="8357874" y="684721"/>
                  <a:pt x="7294408" y="648275"/>
                </a:cubicBezTo>
                <a:cubicBezTo>
                  <a:pt x="6230942" y="611829"/>
                  <a:pt x="4930696" y="51719"/>
                  <a:pt x="3714961" y="15960"/>
                </a:cubicBezTo>
                <a:cubicBezTo>
                  <a:pt x="2499226" y="-19799"/>
                  <a:pt x="780376" y="352410"/>
                  <a:pt x="0" y="433718"/>
                </a:cubicBezTo>
                <a:lnTo>
                  <a:pt x="0" y="2394470"/>
                </a:lnTo>
                <a:lnTo>
                  <a:pt x="12232735" y="2394470"/>
                </a:lnTo>
                <a:cubicBezTo>
                  <a:pt x="12236350" y="1445819"/>
                  <a:pt x="12220916" y="954369"/>
                  <a:pt x="12224531" y="5718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 w="934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72" name="Freeform: Shape 1271">
            <a:extLst>
              <a:ext uri="{FF2B5EF4-FFF2-40B4-BE49-F238E27FC236}">
                <a16:creationId xmlns:a16="http://schemas.microsoft.com/office/drawing/2014/main" id="{F4E138A5-828B-4970-AD90-DB74524C1D67}"/>
              </a:ext>
            </a:extLst>
          </p:cNvPr>
          <p:cNvSpPr/>
          <p:nvPr/>
        </p:nvSpPr>
        <p:spPr>
          <a:xfrm>
            <a:off x="-13749" y="4114122"/>
            <a:ext cx="12226881" cy="2448603"/>
          </a:xfrm>
          <a:custGeom>
            <a:avLst/>
            <a:gdLst>
              <a:gd name="connsiteX0" fmla="*/ 1316224 w 12243014"/>
              <a:gd name="connsiteY0" fmla="*/ 6984 h 2448603"/>
              <a:gd name="connsiteX1" fmla="*/ 6875 w 12243014"/>
              <a:gd name="connsiteY1" fmla="*/ 231284 h 2448603"/>
              <a:gd name="connsiteX2" fmla="*/ 6875 w 12243014"/>
              <a:gd name="connsiteY2" fmla="*/ 2443438 h 2448603"/>
              <a:gd name="connsiteX3" fmla="*/ 12239610 w 12243014"/>
              <a:gd name="connsiteY3" fmla="*/ 2443438 h 2448603"/>
              <a:gd name="connsiteX4" fmla="*/ 12239610 w 12243014"/>
              <a:gd name="connsiteY4" fmla="*/ 1561193 h 2448603"/>
              <a:gd name="connsiteX5" fmla="*/ 11740544 w 12243014"/>
              <a:gd name="connsiteY5" fmla="*/ 1524745 h 2448603"/>
              <a:gd name="connsiteX6" fmla="*/ 7026516 w 12243014"/>
              <a:gd name="connsiteY6" fmla="*/ 1204183 h 2448603"/>
              <a:gd name="connsiteX7" fmla="*/ 3138658 w 12243014"/>
              <a:gd name="connsiteY7" fmla="*/ 410724 h 2448603"/>
              <a:gd name="connsiteX8" fmla="*/ 1316224 w 12243014"/>
              <a:gd name="connsiteY8" fmla="*/ 6984 h 2448603"/>
              <a:gd name="connsiteX9" fmla="*/ 1316224 w 12243014"/>
              <a:gd name="connsiteY9" fmla="*/ 6984 h 2448603"/>
              <a:gd name="connsiteX10" fmla="*/ 1316224 w 12243014"/>
              <a:gd name="connsiteY10" fmla="*/ 6984 h 2448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243014" h="2448603">
                <a:moveTo>
                  <a:pt x="1316224" y="6984"/>
                </a:moveTo>
                <a:cubicBezTo>
                  <a:pt x="645195" y="12592"/>
                  <a:pt x="168558" y="182686"/>
                  <a:pt x="6875" y="231284"/>
                </a:cubicBezTo>
                <a:lnTo>
                  <a:pt x="6875" y="2443438"/>
                </a:lnTo>
                <a:lnTo>
                  <a:pt x="12239610" y="2443438"/>
                </a:lnTo>
                <a:lnTo>
                  <a:pt x="12239610" y="1561193"/>
                </a:lnTo>
                <a:cubicBezTo>
                  <a:pt x="12217180" y="1559324"/>
                  <a:pt x="12239610" y="1561193"/>
                  <a:pt x="11740544" y="1524745"/>
                </a:cubicBezTo>
                <a:cubicBezTo>
                  <a:pt x="11108767" y="1478950"/>
                  <a:pt x="9116239" y="929416"/>
                  <a:pt x="7026516" y="1204183"/>
                </a:cubicBezTo>
                <a:cubicBezTo>
                  <a:pt x="4936792" y="1478950"/>
                  <a:pt x="4822773" y="1189230"/>
                  <a:pt x="3138658" y="410724"/>
                </a:cubicBezTo>
                <a:cubicBezTo>
                  <a:pt x="2453609" y="94835"/>
                  <a:pt x="1828374" y="3246"/>
                  <a:pt x="1316224" y="6984"/>
                </a:cubicBezTo>
                <a:lnTo>
                  <a:pt x="1316224" y="6984"/>
                </a:lnTo>
                <a:lnTo>
                  <a:pt x="1316224" y="6984"/>
                </a:lnTo>
                <a:close/>
              </a:path>
            </a:pathLst>
          </a:custGeom>
          <a:solidFill>
            <a:schemeClr val="accent3">
              <a:alpha val="40000"/>
            </a:schemeClr>
          </a:solidFill>
          <a:ln w="934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73" name="Freeform: Shape 1272">
            <a:extLst>
              <a:ext uri="{FF2B5EF4-FFF2-40B4-BE49-F238E27FC236}">
                <a16:creationId xmlns:a16="http://schemas.microsoft.com/office/drawing/2014/main" id="{5585EA1F-6DA4-4DFA-A4C0-3690613D1B68}"/>
              </a:ext>
            </a:extLst>
          </p:cNvPr>
          <p:cNvSpPr/>
          <p:nvPr/>
        </p:nvSpPr>
        <p:spPr>
          <a:xfrm>
            <a:off x="-1" y="5556116"/>
            <a:ext cx="12192000" cy="1051140"/>
          </a:xfrm>
          <a:custGeom>
            <a:avLst/>
            <a:gdLst>
              <a:gd name="connsiteX0" fmla="*/ 7970293 w 12192000"/>
              <a:gd name="connsiteY0" fmla="*/ 376 h 1563045"/>
              <a:gd name="connsiteX1" fmla="*/ 11368585 w 12192000"/>
              <a:gd name="connsiteY1" fmla="*/ 628173 h 1563045"/>
              <a:gd name="connsiteX2" fmla="*/ 12082747 w 12192000"/>
              <a:gd name="connsiteY2" fmla="*/ 590855 h 1563045"/>
              <a:gd name="connsiteX3" fmla="*/ 12192000 w 12192000"/>
              <a:gd name="connsiteY3" fmla="*/ 573029 h 1563045"/>
              <a:gd name="connsiteX4" fmla="*/ 12192000 w 12192000"/>
              <a:gd name="connsiteY4" fmla="*/ 1563045 h 1563045"/>
              <a:gd name="connsiteX5" fmla="*/ 0 w 12192000"/>
              <a:gd name="connsiteY5" fmla="*/ 1563045 h 1563045"/>
              <a:gd name="connsiteX6" fmla="*/ 0 w 12192000"/>
              <a:gd name="connsiteY6" fmla="*/ 362829 h 1563045"/>
              <a:gd name="connsiteX7" fmla="*/ 141276 w 12192000"/>
              <a:gd name="connsiteY7" fmla="*/ 376224 h 1563045"/>
              <a:gd name="connsiteX8" fmla="*/ 3002507 w 12192000"/>
              <a:gd name="connsiteY8" fmla="*/ 532639 h 1563045"/>
              <a:gd name="connsiteX9" fmla="*/ 7970293 w 12192000"/>
              <a:gd name="connsiteY9" fmla="*/ 376 h 1563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2000" h="1563045">
                <a:moveTo>
                  <a:pt x="7970293" y="376"/>
                </a:moveTo>
                <a:cubicBezTo>
                  <a:pt x="9364639" y="16298"/>
                  <a:pt x="10410967" y="587230"/>
                  <a:pt x="11368585" y="628173"/>
                </a:cubicBezTo>
                <a:cubicBezTo>
                  <a:pt x="11607989" y="638409"/>
                  <a:pt x="11849242" y="621918"/>
                  <a:pt x="12082747" y="590855"/>
                </a:cubicBezTo>
                <a:lnTo>
                  <a:pt x="12192000" y="573029"/>
                </a:lnTo>
                <a:lnTo>
                  <a:pt x="12192000" y="1563045"/>
                </a:lnTo>
                <a:lnTo>
                  <a:pt x="0" y="1563045"/>
                </a:lnTo>
                <a:lnTo>
                  <a:pt x="0" y="362829"/>
                </a:lnTo>
                <a:lnTo>
                  <a:pt x="141276" y="376224"/>
                </a:lnTo>
                <a:cubicBezTo>
                  <a:pt x="866633" y="449474"/>
                  <a:pt x="1949924" y="573582"/>
                  <a:pt x="3002507" y="532639"/>
                </a:cubicBezTo>
                <a:cubicBezTo>
                  <a:pt x="4405953" y="478048"/>
                  <a:pt x="6575947" y="-15546"/>
                  <a:pt x="7970293" y="37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4" name="Graphic 47">
            <a:extLst>
              <a:ext uri="{FF2B5EF4-FFF2-40B4-BE49-F238E27FC236}">
                <a16:creationId xmlns:a16="http://schemas.microsoft.com/office/drawing/2014/main" id="{CD500923-7635-4AB2-B52F-34A244C654EE}"/>
              </a:ext>
            </a:extLst>
          </p:cNvPr>
          <p:cNvSpPr/>
          <p:nvPr/>
        </p:nvSpPr>
        <p:spPr>
          <a:xfrm>
            <a:off x="704292" y="4488877"/>
            <a:ext cx="1070335" cy="1605504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75" name="Graphic 47">
            <a:extLst>
              <a:ext uri="{FF2B5EF4-FFF2-40B4-BE49-F238E27FC236}">
                <a16:creationId xmlns:a16="http://schemas.microsoft.com/office/drawing/2014/main" id="{FBC16738-4F48-4299-A5A1-F7EE7FACF17E}"/>
              </a:ext>
            </a:extLst>
          </p:cNvPr>
          <p:cNvSpPr/>
          <p:nvPr/>
        </p:nvSpPr>
        <p:spPr>
          <a:xfrm>
            <a:off x="7383021" y="4983734"/>
            <a:ext cx="413386" cy="620080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76" name="Graphic 47">
            <a:extLst>
              <a:ext uri="{FF2B5EF4-FFF2-40B4-BE49-F238E27FC236}">
                <a16:creationId xmlns:a16="http://schemas.microsoft.com/office/drawing/2014/main" id="{613F7B78-FFDB-4A50-A36E-AEAB34D974FD}"/>
              </a:ext>
            </a:extLst>
          </p:cNvPr>
          <p:cNvSpPr/>
          <p:nvPr/>
        </p:nvSpPr>
        <p:spPr>
          <a:xfrm>
            <a:off x="2263668" y="3569229"/>
            <a:ext cx="1886006" cy="2829010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77" name="Graphic 47">
            <a:extLst>
              <a:ext uri="{FF2B5EF4-FFF2-40B4-BE49-F238E27FC236}">
                <a16:creationId xmlns:a16="http://schemas.microsoft.com/office/drawing/2014/main" id="{DDF6364E-0320-4919-B84A-D4010365DBB9}"/>
              </a:ext>
            </a:extLst>
          </p:cNvPr>
          <p:cNvSpPr/>
          <p:nvPr/>
        </p:nvSpPr>
        <p:spPr>
          <a:xfrm>
            <a:off x="4850177" y="4439693"/>
            <a:ext cx="1070335" cy="1605504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78" name="Graphic 47">
            <a:extLst>
              <a:ext uri="{FF2B5EF4-FFF2-40B4-BE49-F238E27FC236}">
                <a16:creationId xmlns:a16="http://schemas.microsoft.com/office/drawing/2014/main" id="{843D6D31-FE84-40C2-8CB3-67806A8372E5}"/>
              </a:ext>
            </a:extLst>
          </p:cNvPr>
          <p:cNvSpPr/>
          <p:nvPr/>
        </p:nvSpPr>
        <p:spPr>
          <a:xfrm>
            <a:off x="9112647" y="4560664"/>
            <a:ext cx="509948" cy="764923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79" name="Graphic 47">
            <a:extLst>
              <a:ext uri="{FF2B5EF4-FFF2-40B4-BE49-F238E27FC236}">
                <a16:creationId xmlns:a16="http://schemas.microsoft.com/office/drawing/2014/main" id="{E184BA62-7970-429F-A6FB-6DCAB8A448DC}"/>
              </a:ext>
            </a:extLst>
          </p:cNvPr>
          <p:cNvSpPr/>
          <p:nvPr/>
        </p:nvSpPr>
        <p:spPr>
          <a:xfrm>
            <a:off x="1599658" y="5017166"/>
            <a:ext cx="739873" cy="1109811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0" name="Graphic 47">
            <a:extLst>
              <a:ext uri="{FF2B5EF4-FFF2-40B4-BE49-F238E27FC236}">
                <a16:creationId xmlns:a16="http://schemas.microsoft.com/office/drawing/2014/main" id="{F3942A95-7B6E-459F-94B5-746366A473FC}"/>
              </a:ext>
            </a:extLst>
          </p:cNvPr>
          <p:cNvSpPr/>
          <p:nvPr/>
        </p:nvSpPr>
        <p:spPr>
          <a:xfrm>
            <a:off x="7383021" y="4983734"/>
            <a:ext cx="413386" cy="620080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1" name="Graphic 47">
            <a:extLst>
              <a:ext uri="{FF2B5EF4-FFF2-40B4-BE49-F238E27FC236}">
                <a16:creationId xmlns:a16="http://schemas.microsoft.com/office/drawing/2014/main" id="{C8A59C0A-0544-4C03-963F-2018F6ED95BB}"/>
              </a:ext>
            </a:extLst>
          </p:cNvPr>
          <p:cNvSpPr/>
          <p:nvPr/>
        </p:nvSpPr>
        <p:spPr>
          <a:xfrm>
            <a:off x="5684212" y="5019355"/>
            <a:ext cx="532363" cy="798545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2" name="Graphic 47">
            <a:extLst>
              <a:ext uri="{FF2B5EF4-FFF2-40B4-BE49-F238E27FC236}">
                <a16:creationId xmlns:a16="http://schemas.microsoft.com/office/drawing/2014/main" id="{16FCEA09-AA9D-4A2D-8E72-31BF3EF172E3}"/>
              </a:ext>
            </a:extLst>
          </p:cNvPr>
          <p:cNvSpPr/>
          <p:nvPr/>
        </p:nvSpPr>
        <p:spPr>
          <a:xfrm>
            <a:off x="8430999" y="4955991"/>
            <a:ext cx="206693" cy="310040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3" name="Graphic 47">
            <a:extLst>
              <a:ext uri="{FF2B5EF4-FFF2-40B4-BE49-F238E27FC236}">
                <a16:creationId xmlns:a16="http://schemas.microsoft.com/office/drawing/2014/main" id="{9B63B467-8DB2-49F6-B214-D04DBF89E122}"/>
              </a:ext>
            </a:extLst>
          </p:cNvPr>
          <p:cNvSpPr/>
          <p:nvPr/>
        </p:nvSpPr>
        <p:spPr>
          <a:xfrm>
            <a:off x="8762336" y="4753956"/>
            <a:ext cx="358448" cy="537673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4" name="Graphic 47">
            <a:extLst>
              <a:ext uri="{FF2B5EF4-FFF2-40B4-BE49-F238E27FC236}">
                <a16:creationId xmlns:a16="http://schemas.microsoft.com/office/drawing/2014/main" id="{A59B5498-F5F6-44C1-9041-2FE1C43367CB}"/>
              </a:ext>
            </a:extLst>
          </p:cNvPr>
          <p:cNvSpPr/>
          <p:nvPr/>
        </p:nvSpPr>
        <p:spPr>
          <a:xfrm>
            <a:off x="6126327" y="4880954"/>
            <a:ext cx="358448" cy="537673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5" name="Graphic 47">
            <a:extLst>
              <a:ext uri="{FF2B5EF4-FFF2-40B4-BE49-F238E27FC236}">
                <a16:creationId xmlns:a16="http://schemas.microsoft.com/office/drawing/2014/main" id="{A594BD19-2484-400F-9BC8-CAA318819EF3}"/>
              </a:ext>
            </a:extLst>
          </p:cNvPr>
          <p:cNvSpPr/>
          <p:nvPr/>
        </p:nvSpPr>
        <p:spPr>
          <a:xfrm>
            <a:off x="6412634" y="4597335"/>
            <a:ext cx="509948" cy="764923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6" name="Graphic 47">
            <a:extLst>
              <a:ext uri="{FF2B5EF4-FFF2-40B4-BE49-F238E27FC236}">
                <a16:creationId xmlns:a16="http://schemas.microsoft.com/office/drawing/2014/main" id="{9DC38984-0188-4FA9-94E3-D6093D17484C}"/>
              </a:ext>
            </a:extLst>
          </p:cNvPr>
          <p:cNvSpPr/>
          <p:nvPr/>
        </p:nvSpPr>
        <p:spPr>
          <a:xfrm>
            <a:off x="7821800" y="4497936"/>
            <a:ext cx="206693" cy="310040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7" name="Graphic 47">
            <a:extLst>
              <a:ext uri="{FF2B5EF4-FFF2-40B4-BE49-F238E27FC236}">
                <a16:creationId xmlns:a16="http://schemas.microsoft.com/office/drawing/2014/main" id="{936280C9-C017-4ADF-BED0-B4DC9B5279D0}"/>
              </a:ext>
            </a:extLst>
          </p:cNvPr>
          <p:cNvSpPr/>
          <p:nvPr/>
        </p:nvSpPr>
        <p:spPr>
          <a:xfrm>
            <a:off x="7524799" y="4459431"/>
            <a:ext cx="243692" cy="365539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8" name="Graphic 47">
            <a:extLst>
              <a:ext uri="{FF2B5EF4-FFF2-40B4-BE49-F238E27FC236}">
                <a16:creationId xmlns:a16="http://schemas.microsoft.com/office/drawing/2014/main" id="{4AA95794-ADFC-4B39-B3FE-FB1552FB862A}"/>
              </a:ext>
            </a:extLst>
          </p:cNvPr>
          <p:cNvSpPr/>
          <p:nvPr/>
        </p:nvSpPr>
        <p:spPr>
          <a:xfrm>
            <a:off x="7226249" y="4364802"/>
            <a:ext cx="313544" cy="470317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9" name="Graphic 47">
            <a:extLst>
              <a:ext uri="{FF2B5EF4-FFF2-40B4-BE49-F238E27FC236}">
                <a16:creationId xmlns:a16="http://schemas.microsoft.com/office/drawing/2014/main" id="{CDC265C0-7CC1-40A5-B05E-C8C6576C1338}"/>
              </a:ext>
            </a:extLst>
          </p:cNvPr>
          <p:cNvSpPr/>
          <p:nvPr/>
        </p:nvSpPr>
        <p:spPr>
          <a:xfrm>
            <a:off x="3650021" y="3729341"/>
            <a:ext cx="313544" cy="470317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90" name="Graphic 47">
            <a:extLst>
              <a:ext uri="{FF2B5EF4-FFF2-40B4-BE49-F238E27FC236}">
                <a16:creationId xmlns:a16="http://schemas.microsoft.com/office/drawing/2014/main" id="{A438F5AA-1281-4957-9903-8FF9B18B0F10}"/>
              </a:ext>
            </a:extLst>
          </p:cNvPr>
          <p:cNvSpPr/>
          <p:nvPr/>
        </p:nvSpPr>
        <p:spPr>
          <a:xfrm>
            <a:off x="2487409" y="3527707"/>
            <a:ext cx="474491" cy="711738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91" name="Graphic 47">
            <a:extLst>
              <a:ext uri="{FF2B5EF4-FFF2-40B4-BE49-F238E27FC236}">
                <a16:creationId xmlns:a16="http://schemas.microsoft.com/office/drawing/2014/main" id="{4B075396-603B-42C1-8C4D-CEE656166C4E}"/>
              </a:ext>
            </a:extLst>
          </p:cNvPr>
          <p:cNvSpPr/>
          <p:nvPr/>
        </p:nvSpPr>
        <p:spPr>
          <a:xfrm>
            <a:off x="3420421" y="3872014"/>
            <a:ext cx="238431" cy="357648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92" name="Graphic 47">
            <a:extLst>
              <a:ext uri="{FF2B5EF4-FFF2-40B4-BE49-F238E27FC236}">
                <a16:creationId xmlns:a16="http://schemas.microsoft.com/office/drawing/2014/main" id="{273C4042-C905-4856-AE57-3C3991381A9F}"/>
              </a:ext>
            </a:extLst>
          </p:cNvPr>
          <p:cNvSpPr/>
          <p:nvPr/>
        </p:nvSpPr>
        <p:spPr>
          <a:xfrm>
            <a:off x="9122994" y="5376380"/>
            <a:ext cx="206693" cy="310040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93" name="Graphic 47">
            <a:extLst>
              <a:ext uri="{FF2B5EF4-FFF2-40B4-BE49-F238E27FC236}">
                <a16:creationId xmlns:a16="http://schemas.microsoft.com/office/drawing/2014/main" id="{B791B4FD-DF6C-4926-9092-105556577BAB}"/>
              </a:ext>
            </a:extLst>
          </p:cNvPr>
          <p:cNvSpPr/>
          <p:nvPr/>
        </p:nvSpPr>
        <p:spPr>
          <a:xfrm>
            <a:off x="8838213" y="5310347"/>
            <a:ext cx="206693" cy="310040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94" name="Graphic 47">
            <a:extLst>
              <a:ext uri="{FF2B5EF4-FFF2-40B4-BE49-F238E27FC236}">
                <a16:creationId xmlns:a16="http://schemas.microsoft.com/office/drawing/2014/main" id="{B5A89D07-9BA2-4AA2-951A-876CDC7AB6D2}"/>
              </a:ext>
            </a:extLst>
          </p:cNvPr>
          <p:cNvSpPr/>
          <p:nvPr/>
        </p:nvSpPr>
        <p:spPr>
          <a:xfrm>
            <a:off x="-13749" y="5168401"/>
            <a:ext cx="532363" cy="798545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95" name="Graphic 47">
            <a:extLst>
              <a:ext uri="{FF2B5EF4-FFF2-40B4-BE49-F238E27FC236}">
                <a16:creationId xmlns:a16="http://schemas.microsoft.com/office/drawing/2014/main" id="{6D29723E-E721-4A02-93A4-346DF3BA0B8E}"/>
              </a:ext>
            </a:extLst>
          </p:cNvPr>
          <p:cNvSpPr/>
          <p:nvPr/>
        </p:nvSpPr>
        <p:spPr>
          <a:xfrm>
            <a:off x="4108107" y="5316817"/>
            <a:ext cx="413386" cy="620080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96" name="Graphic 47">
            <a:extLst>
              <a:ext uri="{FF2B5EF4-FFF2-40B4-BE49-F238E27FC236}">
                <a16:creationId xmlns:a16="http://schemas.microsoft.com/office/drawing/2014/main" id="{B6EC6872-7A04-4517-8885-6373C5B66A96}"/>
              </a:ext>
            </a:extLst>
          </p:cNvPr>
          <p:cNvSpPr/>
          <p:nvPr/>
        </p:nvSpPr>
        <p:spPr>
          <a:xfrm>
            <a:off x="6963671" y="5263608"/>
            <a:ext cx="206693" cy="310040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297" name="Group 1296">
            <a:extLst>
              <a:ext uri="{FF2B5EF4-FFF2-40B4-BE49-F238E27FC236}">
                <a16:creationId xmlns:a16="http://schemas.microsoft.com/office/drawing/2014/main" id="{38713EF3-904B-49C0-9424-0E4D118D7FC3}"/>
              </a:ext>
            </a:extLst>
          </p:cNvPr>
          <p:cNvGrpSpPr/>
          <p:nvPr/>
        </p:nvGrpSpPr>
        <p:grpSpPr>
          <a:xfrm flipH="1">
            <a:off x="9575108" y="3749618"/>
            <a:ext cx="2668686" cy="2447109"/>
            <a:chOff x="9575108" y="4044893"/>
            <a:chExt cx="2668686" cy="2447109"/>
          </a:xfrm>
        </p:grpSpPr>
        <p:sp>
          <p:nvSpPr>
            <p:cNvPr id="1298" name="Graphic 47">
              <a:extLst>
                <a:ext uri="{FF2B5EF4-FFF2-40B4-BE49-F238E27FC236}">
                  <a16:creationId xmlns:a16="http://schemas.microsoft.com/office/drawing/2014/main" id="{49F48702-BFA6-4A2F-8224-F394FEF269F7}"/>
                </a:ext>
              </a:extLst>
            </p:cNvPr>
            <p:cNvSpPr/>
            <p:nvPr/>
          </p:nvSpPr>
          <p:spPr>
            <a:xfrm>
              <a:off x="9575108" y="4044893"/>
              <a:ext cx="1514475" cy="2271713"/>
            </a:xfrm>
            <a:custGeom>
              <a:avLst/>
              <a:gdLst>
                <a:gd name="connsiteX0" fmla="*/ 949088 w 2076450"/>
                <a:gd name="connsiteY0" fmla="*/ 7144 h 3114675"/>
                <a:gd name="connsiteX1" fmla="*/ 883365 w 2076450"/>
                <a:gd name="connsiteY1" fmla="*/ 105251 h 3114675"/>
                <a:gd name="connsiteX2" fmla="*/ 909083 w 2076450"/>
                <a:gd name="connsiteY2" fmla="*/ 238601 h 3114675"/>
                <a:gd name="connsiteX3" fmla="*/ 833835 w 2076450"/>
                <a:gd name="connsiteY3" fmla="*/ 193834 h 3114675"/>
                <a:gd name="connsiteX4" fmla="*/ 817643 w 2076450"/>
                <a:gd name="connsiteY4" fmla="*/ 301466 h 3114675"/>
                <a:gd name="connsiteX5" fmla="*/ 810023 w 2076450"/>
                <a:gd name="connsiteY5" fmla="*/ 328136 h 3114675"/>
                <a:gd name="connsiteX6" fmla="*/ 684293 w 2076450"/>
                <a:gd name="connsiteY6" fmla="*/ 381476 h 3114675"/>
                <a:gd name="connsiteX7" fmla="*/ 703343 w 2076450"/>
                <a:gd name="connsiteY7" fmla="*/ 451009 h 3114675"/>
                <a:gd name="connsiteX8" fmla="*/ 714773 w 2076450"/>
                <a:gd name="connsiteY8" fmla="*/ 539591 h 3114675"/>
                <a:gd name="connsiteX9" fmla="*/ 828120 w 2076450"/>
                <a:gd name="connsiteY9" fmla="*/ 573881 h 3114675"/>
                <a:gd name="connsiteX10" fmla="*/ 947183 w 2076450"/>
                <a:gd name="connsiteY10" fmla="*/ 577691 h 3114675"/>
                <a:gd name="connsiteX11" fmla="*/ 731918 w 2076450"/>
                <a:gd name="connsiteY11" fmla="*/ 618649 h 3114675"/>
                <a:gd name="connsiteX12" fmla="*/ 530940 w 2076450"/>
                <a:gd name="connsiteY12" fmla="*/ 601504 h 3114675"/>
                <a:gd name="connsiteX13" fmla="*/ 597615 w 2076450"/>
                <a:gd name="connsiteY13" fmla="*/ 649129 h 3114675"/>
                <a:gd name="connsiteX14" fmla="*/ 629048 w 2076450"/>
                <a:gd name="connsiteY14" fmla="*/ 688181 h 3114675"/>
                <a:gd name="connsiteX15" fmla="*/ 714773 w 2076450"/>
                <a:gd name="connsiteY15" fmla="*/ 728186 h 3114675"/>
                <a:gd name="connsiteX16" fmla="*/ 947183 w 2076450"/>
                <a:gd name="connsiteY16" fmla="*/ 689134 h 3114675"/>
                <a:gd name="connsiteX17" fmla="*/ 674768 w 2076450"/>
                <a:gd name="connsiteY17" fmla="*/ 758666 h 3114675"/>
                <a:gd name="connsiteX18" fmla="*/ 528083 w 2076450"/>
                <a:gd name="connsiteY18" fmla="*/ 788194 h 3114675"/>
                <a:gd name="connsiteX19" fmla="*/ 530940 w 2076450"/>
                <a:gd name="connsiteY19" fmla="*/ 846296 h 3114675"/>
                <a:gd name="connsiteX20" fmla="*/ 569040 w 2076450"/>
                <a:gd name="connsiteY20" fmla="*/ 912971 h 3114675"/>
                <a:gd name="connsiteX21" fmla="*/ 502365 w 2076450"/>
                <a:gd name="connsiteY21" fmla="*/ 958691 h 3114675"/>
                <a:gd name="connsiteX22" fmla="*/ 409973 w 2076450"/>
                <a:gd name="connsiteY22" fmla="*/ 972979 h 3114675"/>
                <a:gd name="connsiteX23" fmla="*/ 547133 w 2076450"/>
                <a:gd name="connsiteY23" fmla="*/ 1067276 h 3114675"/>
                <a:gd name="connsiteX24" fmla="*/ 730013 w 2076450"/>
                <a:gd name="connsiteY24" fmla="*/ 1155859 h 3114675"/>
                <a:gd name="connsiteX25" fmla="*/ 409020 w 2076450"/>
                <a:gd name="connsiteY25" fmla="*/ 1204436 h 3114675"/>
                <a:gd name="connsiteX26" fmla="*/ 530940 w 2076450"/>
                <a:gd name="connsiteY26" fmla="*/ 1310164 h 3114675"/>
                <a:gd name="connsiteX27" fmla="*/ 366158 w 2076450"/>
                <a:gd name="connsiteY27" fmla="*/ 1365409 h 3114675"/>
                <a:gd name="connsiteX28" fmla="*/ 637620 w 2076450"/>
                <a:gd name="connsiteY28" fmla="*/ 1413034 h 3114675"/>
                <a:gd name="connsiteX29" fmla="*/ 617618 w 2076450"/>
                <a:gd name="connsiteY29" fmla="*/ 1487329 h 3114675"/>
                <a:gd name="connsiteX30" fmla="*/ 286148 w 2076450"/>
                <a:gd name="connsiteY30" fmla="*/ 1588294 h 3114675"/>
                <a:gd name="connsiteX31" fmla="*/ 550943 w 2076450"/>
                <a:gd name="connsiteY31" fmla="*/ 1688306 h 3114675"/>
                <a:gd name="connsiteX32" fmla="*/ 627143 w 2076450"/>
                <a:gd name="connsiteY32" fmla="*/ 1666399 h 3114675"/>
                <a:gd name="connsiteX33" fmla="*/ 734775 w 2076450"/>
                <a:gd name="connsiteY33" fmla="*/ 1662589 h 3114675"/>
                <a:gd name="connsiteX34" fmla="*/ 604283 w 2076450"/>
                <a:gd name="connsiteY34" fmla="*/ 1759744 h 3114675"/>
                <a:gd name="connsiteX35" fmla="*/ 217568 w 2076450"/>
                <a:gd name="connsiteY35" fmla="*/ 1794986 h 3114675"/>
                <a:gd name="connsiteX36" fmla="*/ 214710 w 2076450"/>
                <a:gd name="connsiteY36" fmla="*/ 1862614 h 3114675"/>
                <a:gd name="connsiteX37" fmla="*/ 335678 w 2076450"/>
                <a:gd name="connsiteY37" fmla="*/ 1914049 h 3114675"/>
                <a:gd name="connsiteX38" fmla="*/ 472838 w 2076450"/>
                <a:gd name="connsiteY38" fmla="*/ 1916906 h 3114675"/>
                <a:gd name="connsiteX39" fmla="*/ 553800 w 2076450"/>
                <a:gd name="connsiteY39" fmla="*/ 1953101 h 3114675"/>
                <a:gd name="connsiteX40" fmla="*/ 602378 w 2076450"/>
                <a:gd name="connsiteY40" fmla="*/ 2004536 h 3114675"/>
                <a:gd name="connsiteX41" fmla="*/ 275670 w 2076450"/>
                <a:gd name="connsiteY41" fmla="*/ 2024539 h 3114675"/>
                <a:gd name="connsiteX42" fmla="*/ 236618 w 2076450"/>
                <a:gd name="connsiteY42" fmla="*/ 2049304 h 3114675"/>
                <a:gd name="connsiteX43" fmla="*/ 262335 w 2076450"/>
                <a:gd name="connsiteY43" fmla="*/ 2092166 h 3114675"/>
                <a:gd name="connsiteX44" fmla="*/ 420450 w 2076450"/>
                <a:gd name="connsiteY44" fmla="*/ 2151221 h 3114675"/>
                <a:gd name="connsiteX45" fmla="*/ 480458 w 2076450"/>
                <a:gd name="connsiteY45" fmla="*/ 2174081 h 3114675"/>
                <a:gd name="connsiteX46" fmla="*/ 269955 w 2076450"/>
                <a:gd name="connsiteY46" fmla="*/ 2228374 h 3114675"/>
                <a:gd name="connsiteX47" fmla="*/ 106125 w 2076450"/>
                <a:gd name="connsiteY47" fmla="*/ 2250281 h 3114675"/>
                <a:gd name="connsiteX48" fmla="*/ 45165 w 2076450"/>
                <a:gd name="connsiteY48" fmla="*/ 2290286 h 3114675"/>
                <a:gd name="connsiteX49" fmla="*/ 84218 w 2076450"/>
                <a:gd name="connsiteY49" fmla="*/ 2353151 h 3114675"/>
                <a:gd name="connsiteX50" fmla="*/ 203280 w 2076450"/>
                <a:gd name="connsiteY50" fmla="*/ 2444591 h 3114675"/>
                <a:gd name="connsiteX51" fmla="*/ 172800 w 2076450"/>
                <a:gd name="connsiteY51" fmla="*/ 2478881 h 3114675"/>
                <a:gd name="connsiteX52" fmla="*/ 201375 w 2076450"/>
                <a:gd name="connsiteY52" fmla="*/ 2519839 h 3114675"/>
                <a:gd name="connsiteX53" fmla="*/ 301388 w 2076450"/>
                <a:gd name="connsiteY53" fmla="*/ 2558891 h 3114675"/>
                <a:gd name="connsiteX54" fmla="*/ 76598 w 2076450"/>
                <a:gd name="connsiteY54" fmla="*/ 2589371 h 3114675"/>
                <a:gd name="connsiteX55" fmla="*/ 58500 w 2076450"/>
                <a:gd name="connsiteY55" fmla="*/ 2659856 h 3114675"/>
                <a:gd name="connsiteX56" fmla="*/ 110888 w 2076450"/>
                <a:gd name="connsiteY56" fmla="*/ 2693194 h 3114675"/>
                <a:gd name="connsiteX57" fmla="*/ 214710 w 2076450"/>
                <a:gd name="connsiteY57" fmla="*/ 2727484 h 3114675"/>
                <a:gd name="connsiteX58" fmla="*/ 262335 w 2076450"/>
                <a:gd name="connsiteY58" fmla="*/ 2756059 h 3114675"/>
                <a:gd name="connsiteX59" fmla="*/ 358538 w 2076450"/>
                <a:gd name="connsiteY59" fmla="*/ 2733199 h 3114675"/>
                <a:gd name="connsiteX60" fmla="*/ 254715 w 2076450"/>
                <a:gd name="connsiteY60" fmla="*/ 2758916 h 3114675"/>
                <a:gd name="connsiteX61" fmla="*/ 45165 w 2076450"/>
                <a:gd name="connsiteY61" fmla="*/ 2806541 h 3114675"/>
                <a:gd name="connsiteX62" fmla="*/ 46118 w 2076450"/>
                <a:gd name="connsiteY62" fmla="*/ 2865596 h 3114675"/>
                <a:gd name="connsiteX63" fmla="*/ 88980 w 2076450"/>
                <a:gd name="connsiteY63" fmla="*/ 2895124 h 3114675"/>
                <a:gd name="connsiteX64" fmla="*/ 155655 w 2076450"/>
                <a:gd name="connsiteY64" fmla="*/ 2902744 h 3114675"/>
                <a:gd name="connsiteX65" fmla="*/ 343298 w 2076450"/>
                <a:gd name="connsiteY65" fmla="*/ 2914174 h 3114675"/>
                <a:gd name="connsiteX66" fmla="*/ 301388 w 2076450"/>
                <a:gd name="connsiteY66" fmla="*/ 2956084 h 3114675"/>
                <a:gd name="connsiteX67" fmla="*/ 361395 w 2076450"/>
                <a:gd name="connsiteY67" fmla="*/ 2980849 h 3114675"/>
                <a:gd name="connsiteX68" fmla="*/ 511890 w 2076450"/>
                <a:gd name="connsiteY68" fmla="*/ 3029426 h 3114675"/>
                <a:gd name="connsiteX69" fmla="*/ 603330 w 2076450"/>
                <a:gd name="connsiteY69" fmla="*/ 3058001 h 3114675"/>
                <a:gd name="connsiteX70" fmla="*/ 825263 w 2076450"/>
                <a:gd name="connsiteY70" fmla="*/ 2954179 h 3114675"/>
                <a:gd name="connsiteX71" fmla="*/ 957660 w 2076450"/>
                <a:gd name="connsiteY71" fmla="*/ 2927509 h 3114675"/>
                <a:gd name="connsiteX72" fmla="*/ 1013858 w 2076450"/>
                <a:gd name="connsiteY72" fmla="*/ 3102769 h 3114675"/>
                <a:gd name="connsiteX73" fmla="*/ 1119585 w 2076450"/>
                <a:gd name="connsiteY73" fmla="*/ 3020854 h 3114675"/>
                <a:gd name="connsiteX74" fmla="*/ 1191975 w 2076450"/>
                <a:gd name="connsiteY74" fmla="*/ 2997041 h 3114675"/>
                <a:gd name="connsiteX75" fmla="*/ 1468200 w 2076450"/>
                <a:gd name="connsiteY75" fmla="*/ 3026569 h 3114675"/>
                <a:gd name="connsiteX76" fmla="*/ 1561545 w 2076450"/>
                <a:gd name="connsiteY76" fmla="*/ 3002756 h 3114675"/>
                <a:gd name="connsiteX77" fmla="*/ 1679655 w 2076450"/>
                <a:gd name="connsiteY77" fmla="*/ 3030379 h 3114675"/>
                <a:gd name="connsiteX78" fmla="*/ 1748235 w 2076450"/>
                <a:gd name="connsiteY78" fmla="*/ 2996089 h 3114675"/>
                <a:gd name="connsiteX79" fmla="*/ 1893968 w 2076450"/>
                <a:gd name="connsiteY79" fmla="*/ 3009424 h 3114675"/>
                <a:gd name="connsiteX80" fmla="*/ 1888253 w 2076450"/>
                <a:gd name="connsiteY80" fmla="*/ 2944654 h 3114675"/>
                <a:gd name="connsiteX81" fmla="*/ 1964453 w 2076450"/>
                <a:gd name="connsiteY81" fmla="*/ 2947511 h 3114675"/>
                <a:gd name="connsiteX82" fmla="*/ 1948260 w 2076450"/>
                <a:gd name="connsiteY82" fmla="*/ 2913221 h 3114675"/>
                <a:gd name="connsiteX83" fmla="*/ 1843485 w 2076450"/>
                <a:gd name="connsiteY83" fmla="*/ 2853214 h 3114675"/>
                <a:gd name="connsiteX84" fmla="*/ 1883490 w 2076450"/>
                <a:gd name="connsiteY84" fmla="*/ 2818924 h 3114675"/>
                <a:gd name="connsiteX85" fmla="*/ 1909208 w 2076450"/>
                <a:gd name="connsiteY85" fmla="*/ 2790349 h 3114675"/>
                <a:gd name="connsiteX86" fmla="*/ 2032080 w 2076450"/>
                <a:gd name="connsiteY86" fmla="*/ 2757964 h 3114675"/>
                <a:gd name="connsiteX87" fmla="*/ 2036843 w 2076450"/>
                <a:gd name="connsiteY87" fmla="*/ 2711291 h 3114675"/>
                <a:gd name="connsiteX88" fmla="*/ 2008268 w 2076450"/>
                <a:gd name="connsiteY88" fmla="*/ 2670334 h 3114675"/>
                <a:gd name="connsiteX89" fmla="*/ 1943498 w 2076450"/>
                <a:gd name="connsiteY89" fmla="*/ 2645569 h 3114675"/>
                <a:gd name="connsiteX90" fmla="*/ 1793003 w 2076450"/>
                <a:gd name="connsiteY90" fmla="*/ 2651284 h 3114675"/>
                <a:gd name="connsiteX91" fmla="*/ 1497728 w 2076450"/>
                <a:gd name="connsiteY91" fmla="*/ 2538889 h 3114675"/>
                <a:gd name="connsiteX92" fmla="*/ 1592025 w 2076450"/>
                <a:gd name="connsiteY92" fmla="*/ 2535079 h 3114675"/>
                <a:gd name="connsiteX93" fmla="*/ 1824435 w 2076450"/>
                <a:gd name="connsiteY93" fmla="*/ 2566511 h 3114675"/>
                <a:gd name="connsiteX94" fmla="*/ 1938735 w 2076450"/>
                <a:gd name="connsiteY94" fmla="*/ 2449354 h 3114675"/>
                <a:gd name="connsiteX95" fmla="*/ 2000648 w 2076450"/>
                <a:gd name="connsiteY95" fmla="*/ 2416969 h 3114675"/>
                <a:gd name="connsiteX96" fmla="*/ 1993028 w 2076450"/>
                <a:gd name="connsiteY96" fmla="*/ 2387441 h 3114675"/>
                <a:gd name="connsiteX97" fmla="*/ 1549163 w 2076450"/>
                <a:gd name="connsiteY97" fmla="*/ 2328386 h 3114675"/>
                <a:gd name="connsiteX98" fmla="*/ 1554878 w 2076450"/>
                <a:gd name="connsiteY98" fmla="*/ 2282666 h 3114675"/>
                <a:gd name="connsiteX99" fmla="*/ 1823483 w 2076450"/>
                <a:gd name="connsiteY99" fmla="*/ 2291239 h 3114675"/>
                <a:gd name="connsiteX100" fmla="*/ 1994933 w 2076450"/>
                <a:gd name="connsiteY100" fmla="*/ 2158841 h 3114675"/>
                <a:gd name="connsiteX101" fmla="*/ 2013983 w 2076450"/>
                <a:gd name="connsiteY101" fmla="*/ 2124551 h 3114675"/>
                <a:gd name="connsiteX102" fmla="*/ 1699658 w 2076450"/>
                <a:gd name="connsiteY102" fmla="*/ 2061686 h 3114675"/>
                <a:gd name="connsiteX103" fmla="*/ 1808243 w 2076450"/>
                <a:gd name="connsiteY103" fmla="*/ 2027396 h 3114675"/>
                <a:gd name="connsiteX104" fmla="*/ 1836818 w 2076450"/>
                <a:gd name="connsiteY104" fmla="*/ 2000726 h 3114675"/>
                <a:gd name="connsiteX105" fmla="*/ 1875870 w 2076450"/>
                <a:gd name="connsiteY105" fmla="*/ 1935004 h 3114675"/>
                <a:gd name="connsiteX106" fmla="*/ 1600598 w 2076450"/>
                <a:gd name="connsiteY106" fmla="*/ 1869281 h 3114675"/>
                <a:gd name="connsiteX107" fmla="*/ 1823483 w 2076450"/>
                <a:gd name="connsiteY107" fmla="*/ 1737836 h 3114675"/>
                <a:gd name="connsiteX108" fmla="*/ 1592025 w 2076450"/>
                <a:gd name="connsiteY108" fmla="*/ 1729264 h 3114675"/>
                <a:gd name="connsiteX109" fmla="*/ 1639650 w 2076450"/>
                <a:gd name="connsiteY109" fmla="*/ 1693069 h 3114675"/>
                <a:gd name="connsiteX110" fmla="*/ 1648223 w 2076450"/>
                <a:gd name="connsiteY110" fmla="*/ 1652111 h 3114675"/>
                <a:gd name="connsiteX111" fmla="*/ 1437720 w 2076450"/>
                <a:gd name="connsiteY111" fmla="*/ 1613059 h 3114675"/>
                <a:gd name="connsiteX112" fmla="*/ 1519635 w 2076450"/>
                <a:gd name="connsiteY112" fmla="*/ 1556861 h 3114675"/>
                <a:gd name="connsiteX113" fmla="*/ 1697753 w 2076450"/>
                <a:gd name="connsiteY113" fmla="*/ 1459706 h 3114675"/>
                <a:gd name="connsiteX114" fmla="*/ 1539638 w 2076450"/>
                <a:gd name="connsiteY114" fmla="*/ 1435894 h 3114675"/>
                <a:gd name="connsiteX115" fmla="*/ 1520588 w 2076450"/>
                <a:gd name="connsiteY115" fmla="*/ 1388269 h 3114675"/>
                <a:gd name="connsiteX116" fmla="*/ 1282463 w 2076450"/>
                <a:gd name="connsiteY116" fmla="*/ 1360646 h 3114675"/>
                <a:gd name="connsiteX117" fmla="*/ 1568213 w 2076450"/>
                <a:gd name="connsiteY117" fmla="*/ 1328261 h 3114675"/>
                <a:gd name="connsiteX118" fmla="*/ 1593930 w 2076450"/>
                <a:gd name="connsiteY118" fmla="*/ 1209199 h 3114675"/>
                <a:gd name="connsiteX119" fmla="*/ 1440578 w 2076450"/>
                <a:gd name="connsiteY119" fmla="*/ 1151096 h 3114675"/>
                <a:gd name="connsiteX120" fmla="*/ 1127205 w 2076450"/>
                <a:gd name="connsiteY120" fmla="*/ 1094899 h 3114675"/>
                <a:gd name="connsiteX121" fmla="*/ 1310085 w 2076450"/>
                <a:gd name="connsiteY121" fmla="*/ 1109186 h 3114675"/>
                <a:gd name="connsiteX122" fmla="*/ 1406288 w 2076450"/>
                <a:gd name="connsiteY122" fmla="*/ 1094899 h 3114675"/>
                <a:gd name="connsiteX123" fmla="*/ 1508205 w 2076450"/>
                <a:gd name="connsiteY123" fmla="*/ 1040606 h 3114675"/>
                <a:gd name="connsiteX124" fmla="*/ 1532018 w 2076450"/>
                <a:gd name="connsiteY124" fmla="*/ 969169 h 3114675"/>
                <a:gd name="connsiteX125" fmla="*/ 1421528 w 2076450"/>
                <a:gd name="connsiteY125" fmla="*/ 938689 h 3114675"/>
                <a:gd name="connsiteX126" fmla="*/ 1154828 w 2076450"/>
                <a:gd name="connsiteY126" fmla="*/ 903446 h 3114675"/>
                <a:gd name="connsiteX127" fmla="*/ 1304370 w 2076450"/>
                <a:gd name="connsiteY127" fmla="*/ 884396 h 3114675"/>
                <a:gd name="connsiteX128" fmla="*/ 1351995 w 2076450"/>
                <a:gd name="connsiteY128" fmla="*/ 868204 h 3114675"/>
                <a:gd name="connsiteX129" fmla="*/ 1480583 w 2076450"/>
                <a:gd name="connsiteY129" fmla="*/ 832009 h 3114675"/>
                <a:gd name="connsiteX130" fmla="*/ 1363425 w 2076450"/>
                <a:gd name="connsiteY130" fmla="*/ 798671 h 3114675"/>
                <a:gd name="connsiteX131" fmla="*/ 1131015 w 2076450"/>
                <a:gd name="connsiteY131" fmla="*/ 755809 h 3114675"/>
                <a:gd name="connsiteX132" fmla="*/ 1019573 w 2076450"/>
                <a:gd name="connsiteY132" fmla="*/ 655796 h 3114675"/>
                <a:gd name="connsiteX133" fmla="*/ 1088153 w 2076450"/>
                <a:gd name="connsiteY133" fmla="*/ 673894 h 3114675"/>
                <a:gd name="connsiteX134" fmla="*/ 1244363 w 2076450"/>
                <a:gd name="connsiteY134" fmla="*/ 727234 h 3114675"/>
                <a:gd name="connsiteX135" fmla="*/ 1389143 w 2076450"/>
                <a:gd name="connsiteY135" fmla="*/ 667226 h 3114675"/>
                <a:gd name="connsiteX136" fmla="*/ 1174830 w 2076450"/>
                <a:gd name="connsiteY136" fmla="*/ 590074 h 3114675"/>
                <a:gd name="connsiteX137" fmla="*/ 1180545 w 2076450"/>
                <a:gd name="connsiteY137" fmla="*/ 513874 h 3114675"/>
                <a:gd name="connsiteX138" fmla="*/ 1228170 w 2076450"/>
                <a:gd name="connsiteY138" fmla="*/ 415766 h 3114675"/>
                <a:gd name="connsiteX139" fmla="*/ 1251983 w 2076450"/>
                <a:gd name="connsiteY139" fmla="*/ 298609 h 3114675"/>
                <a:gd name="connsiteX140" fmla="*/ 1035765 w 2076450"/>
                <a:gd name="connsiteY140" fmla="*/ 451009 h 3114675"/>
                <a:gd name="connsiteX141" fmla="*/ 1058625 w 2076450"/>
                <a:gd name="connsiteY141" fmla="*/ 322421 h 3114675"/>
                <a:gd name="connsiteX142" fmla="*/ 1052910 w 2076450"/>
                <a:gd name="connsiteY142" fmla="*/ 251936 h 3114675"/>
                <a:gd name="connsiteX143" fmla="*/ 1112918 w 2076450"/>
                <a:gd name="connsiteY143" fmla="*/ 211931 h 3114675"/>
                <a:gd name="connsiteX144" fmla="*/ 1064340 w 2076450"/>
                <a:gd name="connsiteY144" fmla="*/ 185261 h 3114675"/>
                <a:gd name="connsiteX145" fmla="*/ 991950 w 2076450"/>
                <a:gd name="connsiteY145" fmla="*/ 191929 h 3114675"/>
                <a:gd name="connsiteX146" fmla="*/ 996713 w 2076450"/>
                <a:gd name="connsiteY146" fmla="*/ 111919 h 3114675"/>
                <a:gd name="connsiteX147" fmla="*/ 949088 w 2076450"/>
                <a:gd name="connsiteY147" fmla="*/ 7144 h 3114675"/>
                <a:gd name="connsiteX148" fmla="*/ 949088 w 2076450"/>
                <a:gd name="connsiteY148" fmla="*/ 7144 h 3114675"/>
                <a:gd name="connsiteX149" fmla="*/ 949088 w 2076450"/>
                <a:gd name="connsiteY149" fmla="*/ 7144 h 3114675"/>
                <a:gd name="connsiteX150" fmla="*/ 886223 w 2076450"/>
                <a:gd name="connsiteY150" fmla="*/ 287179 h 3114675"/>
                <a:gd name="connsiteX151" fmla="*/ 908130 w 2076450"/>
                <a:gd name="connsiteY151" fmla="*/ 327184 h 3114675"/>
                <a:gd name="connsiteX152" fmla="*/ 886223 w 2076450"/>
                <a:gd name="connsiteY152" fmla="*/ 287179 h 3114675"/>
                <a:gd name="connsiteX153" fmla="*/ 863363 w 2076450"/>
                <a:gd name="connsiteY153" fmla="*/ 404336 h 3114675"/>
                <a:gd name="connsiteX154" fmla="*/ 876698 w 2076450"/>
                <a:gd name="connsiteY154" fmla="*/ 435769 h 3114675"/>
                <a:gd name="connsiteX155" fmla="*/ 863363 w 2076450"/>
                <a:gd name="connsiteY155" fmla="*/ 404336 h 3114675"/>
                <a:gd name="connsiteX156" fmla="*/ 1116728 w 2076450"/>
                <a:gd name="connsiteY156" fmla="*/ 470059 h 3114675"/>
                <a:gd name="connsiteX157" fmla="*/ 1066245 w 2076450"/>
                <a:gd name="connsiteY157" fmla="*/ 511016 h 3114675"/>
                <a:gd name="connsiteX158" fmla="*/ 1116728 w 2076450"/>
                <a:gd name="connsiteY158" fmla="*/ 470059 h 3114675"/>
                <a:gd name="connsiteX159" fmla="*/ 1009095 w 2076450"/>
                <a:gd name="connsiteY159" fmla="*/ 584359 h 3114675"/>
                <a:gd name="connsiteX160" fmla="*/ 1029098 w 2076450"/>
                <a:gd name="connsiteY160" fmla="*/ 599599 h 3114675"/>
                <a:gd name="connsiteX161" fmla="*/ 1009095 w 2076450"/>
                <a:gd name="connsiteY161" fmla="*/ 584359 h 3114675"/>
                <a:gd name="connsiteX162" fmla="*/ 1009095 w 2076450"/>
                <a:gd name="connsiteY162" fmla="*/ 584359 h 3114675"/>
                <a:gd name="connsiteX163" fmla="*/ 1111013 w 2076450"/>
                <a:gd name="connsiteY163" fmla="*/ 603409 h 3114675"/>
                <a:gd name="connsiteX164" fmla="*/ 1111013 w 2076450"/>
                <a:gd name="connsiteY164" fmla="*/ 603409 h 3114675"/>
                <a:gd name="connsiteX165" fmla="*/ 1251030 w 2076450"/>
                <a:gd name="connsiteY165" fmla="*/ 632936 h 3114675"/>
                <a:gd name="connsiteX166" fmla="*/ 1251030 w 2076450"/>
                <a:gd name="connsiteY166" fmla="*/ 632936 h 3114675"/>
                <a:gd name="connsiteX167" fmla="*/ 1032908 w 2076450"/>
                <a:gd name="connsiteY167" fmla="*/ 760571 h 3114675"/>
                <a:gd name="connsiteX168" fmla="*/ 1028145 w 2076450"/>
                <a:gd name="connsiteY168" fmla="*/ 780574 h 3114675"/>
                <a:gd name="connsiteX169" fmla="*/ 1032908 w 2076450"/>
                <a:gd name="connsiteY169" fmla="*/ 760571 h 3114675"/>
                <a:gd name="connsiteX170" fmla="*/ 1032908 w 2076450"/>
                <a:gd name="connsiteY170" fmla="*/ 760571 h 3114675"/>
                <a:gd name="connsiteX171" fmla="*/ 961470 w 2076450"/>
                <a:gd name="connsiteY171" fmla="*/ 867251 h 3114675"/>
                <a:gd name="connsiteX172" fmla="*/ 961470 w 2076450"/>
                <a:gd name="connsiteY172" fmla="*/ 867251 h 3114675"/>
                <a:gd name="connsiteX173" fmla="*/ 1036718 w 2076450"/>
                <a:gd name="connsiteY173" fmla="*/ 884396 h 3114675"/>
                <a:gd name="connsiteX174" fmla="*/ 1036718 w 2076450"/>
                <a:gd name="connsiteY174" fmla="*/ 884396 h 3114675"/>
                <a:gd name="connsiteX175" fmla="*/ 921465 w 2076450"/>
                <a:gd name="connsiteY175" fmla="*/ 888206 h 3114675"/>
                <a:gd name="connsiteX176" fmla="*/ 921465 w 2076450"/>
                <a:gd name="connsiteY176" fmla="*/ 888206 h 3114675"/>
                <a:gd name="connsiteX177" fmla="*/ 874793 w 2076450"/>
                <a:gd name="connsiteY177" fmla="*/ 904399 h 3114675"/>
                <a:gd name="connsiteX178" fmla="*/ 874793 w 2076450"/>
                <a:gd name="connsiteY178" fmla="*/ 904399 h 3114675"/>
                <a:gd name="connsiteX179" fmla="*/ 681435 w 2076450"/>
                <a:gd name="connsiteY179" fmla="*/ 904399 h 3114675"/>
                <a:gd name="connsiteX180" fmla="*/ 777638 w 2076450"/>
                <a:gd name="connsiteY180" fmla="*/ 946309 h 3114675"/>
                <a:gd name="connsiteX181" fmla="*/ 681435 w 2076450"/>
                <a:gd name="connsiteY181" fmla="*/ 904399 h 3114675"/>
                <a:gd name="connsiteX182" fmla="*/ 1532970 w 2076450"/>
                <a:gd name="connsiteY182" fmla="*/ 1327309 h 3114675"/>
                <a:gd name="connsiteX183" fmla="*/ 1532970 w 2076450"/>
                <a:gd name="connsiteY183" fmla="*/ 1327309 h 3114675"/>
                <a:gd name="connsiteX184" fmla="*/ 757635 w 2076450"/>
                <a:gd name="connsiteY184" fmla="*/ 1423511 h 3114675"/>
                <a:gd name="connsiteX185" fmla="*/ 757635 w 2076450"/>
                <a:gd name="connsiteY185" fmla="*/ 1423511 h 3114675"/>
                <a:gd name="connsiteX186" fmla="*/ 1558688 w 2076450"/>
                <a:gd name="connsiteY186" fmla="*/ 1764506 h 3114675"/>
                <a:gd name="connsiteX187" fmla="*/ 1558688 w 2076450"/>
                <a:gd name="connsiteY187" fmla="*/ 1764506 h 3114675"/>
                <a:gd name="connsiteX188" fmla="*/ 1766333 w 2076450"/>
                <a:gd name="connsiteY188" fmla="*/ 1807369 h 3114675"/>
                <a:gd name="connsiteX189" fmla="*/ 1766333 w 2076450"/>
                <a:gd name="connsiteY189" fmla="*/ 1807369 h 3114675"/>
                <a:gd name="connsiteX190" fmla="*/ 1769190 w 2076450"/>
                <a:gd name="connsiteY190" fmla="*/ 2006441 h 3114675"/>
                <a:gd name="connsiteX191" fmla="*/ 1769190 w 2076450"/>
                <a:gd name="connsiteY191" fmla="*/ 2006441 h 3114675"/>
                <a:gd name="connsiteX192" fmla="*/ 151845 w 2076450"/>
                <a:gd name="connsiteY192" fmla="*/ 2329339 h 3114675"/>
                <a:gd name="connsiteX193" fmla="*/ 151845 w 2076450"/>
                <a:gd name="connsiteY193" fmla="*/ 2329339 h 3114675"/>
                <a:gd name="connsiteX194" fmla="*/ 301388 w 2076450"/>
                <a:gd name="connsiteY194" fmla="*/ 2397919 h 3114675"/>
                <a:gd name="connsiteX195" fmla="*/ 469028 w 2076450"/>
                <a:gd name="connsiteY195" fmla="*/ 2426494 h 3114675"/>
                <a:gd name="connsiteX196" fmla="*/ 301388 w 2076450"/>
                <a:gd name="connsiteY196" fmla="*/ 2397919 h 3114675"/>
                <a:gd name="connsiteX197" fmla="*/ 517605 w 2076450"/>
                <a:gd name="connsiteY197" fmla="*/ 2406491 h 3114675"/>
                <a:gd name="connsiteX198" fmla="*/ 517605 w 2076450"/>
                <a:gd name="connsiteY198" fmla="*/ 2406491 h 3114675"/>
                <a:gd name="connsiteX199" fmla="*/ 423308 w 2076450"/>
                <a:gd name="connsiteY199" fmla="*/ 2736056 h 3114675"/>
                <a:gd name="connsiteX200" fmla="*/ 423308 w 2076450"/>
                <a:gd name="connsiteY200" fmla="*/ 2736056 h 3114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</a:cxnLst>
              <a:rect l="l" t="t" r="r" b="b"/>
              <a:pathLst>
                <a:path w="2076450" h="3114675">
                  <a:moveTo>
                    <a:pt x="949088" y="7144"/>
                  </a:moveTo>
                  <a:cubicBezTo>
                    <a:pt x="938610" y="62389"/>
                    <a:pt x="972900" y="200501"/>
                    <a:pt x="883365" y="105251"/>
                  </a:cubicBezTo>
                  <a:cubicBezTo>
                    <a:pt x="870983" y="105251"/>
                    <a:pt x="992903" y="314801"/>
                    <a:pt x="909083" y="238601"/>
                  </a:cubicBezTo>
                  <a:cubicBezTo>
                    <a:pt x="898605" y="171926"/>
                    <a:pt x="863363" y="174784"/>
                    <a:pt x="833835" y="193834"/>
                  </a:cubicBezTo>
                  <a:cubicBezTo>
                    <a:pt x="732870" y="154781"/>
                    <a:pt x="858600" y="285274"/>
                    <a:pt x="817643" y="301466"/>
                  </a:cubicBezTo>
                  <a:cubicBezTo>
                    <a:pt x="895748" y="301466"/>
                    <a:pt x="870030" y="356711"/>
                    <a:pt x="810023" y="328136"/>
                  </a:cubicBezTo>
                  <a:cubicBezTo>
                    <a:pt x="906225" y="459581"/>
                    <a:pt x="686198" y="348139"/>
                    <a:pt x="684293" y="381476"/>
                  </a:cubicBezTo>
                  <a:cubicBezTo>
                    <a:pt x="777638" y="421481"/>
                    <a:pt x="622380" y="411004"/>
                    <a:pt x="703343" y="451009"/>
                  </a:cubicBezTo>
                  <a:cubicBezTo>
                    <a:pt x="833835" y="496729"/>
                    <a:pt x="615713" y="505301"/>
                    <a:pt x="714773" y="539591"/>
                  </a:cubicBezTo>
                  <a:cubicBezTo>
                    <a:pt x="761445" y="555784"/>
                    <a:pt x="860505" y="517684"/>
                    <a:pt x="828120" y="573881"/>
                  </a:cubicBezTo>
                  <a:cubicBezTo>
                    <a:pt x="890033" y="568166"/>
                    <a:pt x="887175" y="616744"/>
                    <a:pt x="947183" y="577691"/>
                  </a:cubicBezTo>
                  <a:cubicBezTo>
                    <a:pt x="977663" y="712946"/>
                    <a:pt x="680483" y="534829"/>
                    <a:pt x="731918" y="618649"/>
                  </a:cubicBezTo>
                  <a:cubicBezTo>
                    <a:pt x="670005" y="621506"/>
                    <a:pt x="575708" y="525304"/>
                    <a:pt x="530940" y="601504"/>
                  </a:cubicBezTo>
                  <a:cubicBezTo>
                    <a:pt x="396638" y="611981"/>
                    <a:pt x="563325" y="655796"/>
                    <a:pt x="597615" y="649129"/>
                  </a:cubicBezTo>
                  <a:cubicBezTo>
                    <a:pt x="487125" y="737711"/>
                    <a:pt x="741443" y="614839"/>
                    <a:pt x="629048" y="688181"/>
                  </a:cubicBezTo>
                  <a:cubicBezTo>
                    <a:pt x="648098" y="779621"/>
                    <a:pt x="834788" y="621506"/>
                    <a:pt x="714773" y="728186"/>
                  </a:cubicBezTo>
                  <a:cubicBezTo>
                    <a:pt x="762398" y="785336"/>
                    <a:pt x="937658" y="659606"/>
                    <a:pt x="947183" y="689134"/>
                  </a:cubicBezTo>
                  <a:cubicBezTo>
                    <a:pt x="884318" y="784384"/>
                    <a:pt x="764303" y="785336"/>
                    <a:pt x="674768" y="758666"/>
                  </a:cubicBezTo>
                  <a:cubicBezTo>
                    <a:pt x="734775" y="821531"/>
                    <a:pt x="570945" y="739616"/>
                    <a:pt x="528083" y="788194"/>
                  </a:cubicBezTo>
                  <a:cubicBezTo>
                    <a:pt x="468075" y="789146"/>
                    <a:pt x="536655" y="836771"/>
                    <a:pt x="530940" y="846296"/>
                  </a:cubicBezTo>
                  <a:cubicBezTo>
                    <a:pt x="598568" y="865346"/>
                    <a:pt x="709058" y="934879"/>
                    <a:pt x="569040" y="912971"/>
                  </a:cubicBezTo>
                  <a:cubicBezTo>
                    <a:pt x="508080" y="912019"/>
                    <a:pt x="602378" y="1022509"/>
                    <a:pt x="502365" y="958691"/>
                  </a:cubicBezTo>
                  <a:cubicBezTo>
                    <a:pt x="451883" y="931069"/>
                    <a:pt x="479505" y="1007269"/>
                    <a:pt x="409973" y="972979"/>
                  </a:cubicBezTo>
                  <a:cubicBezTo>
                    <a:pt x="347108" y="988219"/>
                    <a:pt x="509985" y="1057751"/>
                    <a:pt x="547133" y="1067276"/>
                  </a:cubicBezTo>
                  <a:cubicBezTo>
                    <a:pt x="619523" y="1065371"/>
                    <a:pt x="693818" y="1189196"/>
                    <a:pt x="730013" y="1155859"/>
                  </a:cubicBezTo>
                  <a:cubicBezTo>
                    <a:pt x="636668" y="1233964"/>
                    <a:pt x="512843" y="1162526"/>
                    <a:pt x="409020" y="1204436"/>
                  </a:cubicBezTo>
                  <a:cubicBezTo>
                    <a:pt x="366158" y="1237774"/>
                    <a:pt x="517605" y="1304449"/>
                    <a:pt x="530940" y="1310164"/>
                  </a:cubicBezTo>
                  <a:cubicBezTo>
                    <a:pt x="681435" y="1376839"/>
                    <a:pt x="344250" y="1305401"/>
                    <a:pt x="366158" y="1365409"/>
                  </a:cubicBezTo>
                  <a:cubicBezTo>
                    <a:pt x="458550" y="1420654"/>
                    <a:pt x="541418" y="1491139"/>
                    <a:pt x="637620" y="1413034"/>
                  </a:cubicBezTo>
                  <a:cubicBezTo>
                    <a:pt x="670005" y="1436846"/>
                    <a:pt x="579518" y="1429226"/>
                    <a:pt x="617618" y="1487329"/>
                  </a:cubicBezTo>
                  <a:cubicBezTo>
                    <a:pt x="522368" y="1531144"/>
                    <a:pt x="340440" y="1537811"/>
                    <a:pt x="286148" y="1588294"/>
                  </a:cubicBezTo>
                  <a:cubicBezTo>
                    <a:pt x="365205" y="1664494"/>
                    <a:pt x="451883" y="1673066"/>
                    <a:pt x="550943" y="1688306"/>
                  </a:cubicBezTo>
                  <a:cubicBezTo>
                    <a:pt x="602378" y="1669256"/>
                    <a:pt x="582375" y="1654016"/>
                    <a:pt x="627143" y="1666399"/>
                  </a:cubicBezTo>
                  <a:cubicBezTo>
                    <a:pt x="664290" y="1686401"/>
                    <a:pt x="692865" y="1613059"/>
                    <a:pt x="734775" y="1662589"/>
                  </a:cubicBezTo>
                  <a:cubicBezTo>
                    <a:pt x="690008" y="1710214"/>
                    <a:pt x="452835" y="1702594"/>
                    <a:pt x="604283" y="1759744"/>
                  </a:cubicBezTo>
                  <a:cubicBezTo>
                    <a:pt x="479505" y="1794986"/>
                    <a:pt x="344250" y="1767364"/>
                    <a:pt x="217568" y="1794986"/>
                  </a:cubicBezTo>
                  <a:cubicBezTo>
                    <a:pt x="143273" y="1828324"/>
                    <a:pt x="304245" y="1820704"/>
                    <a:pt x="214710" y="1862614"/>
                  </a:cubicBezTo>
                  <a:cubicBezTo>
                    <a:pt x="175658" y="1910239"/>
                    <a:pt x="361395" y="1859756"/>
                    <a:pt x="335678" y="1914049"/>
                  </a:cubicBezTo>
                  <a:cubicBezTo>
                    <a:pt x="396638" y="1903571"/>
                    <a:pt x="425213" y="1929289"/>
                    <a:pt x="472838" y="1916906"/>
                  </a:cubicBezTo>
                  <a:cubicBezTo>
                    <a:pt x="469028" y="1982629"/>
                    <a:pt x="542370" y="1894999"/>
                    <a:pt x="553800" y="1953101"/>
                  </a:cubicBezTo>
                  <a:cubicBezTo>
                    <a:pt x="615713" y="1943576"/>
                    <a:pt x="709058" y="1981676"/>
                    <a:pt x="602378" y="2004536"/>
                  </a:cubicBezTo>
                  <a:cubicBezTo>
                    <a:pt x="489030" y="2033111"/>
                    <a:pt x="378540" y="2021681"/>
                    <a:pt x="275670" y="2024539"/>
                  </a:cubicBezTo>
                  <a:cubicBezTo>
                    <a:pt x="208995" y="2001679"/>
                    <a:pt x="117555" y="2018824"/>
                    <a:pt x="236618" y="2049304"/>
                  </a:cubicBezTo>
                  <a:cubicBezTo>
                    <a:pt x="332820" y="2060734"/>
                    <a:pt x="145178" y="2068354"/>
                    <a:pt x="262335" y="2092166"/>
                  </a:cubicBezTo>
                  <a:cubicBezTo>
                    <a:pt x="280433" y="2148364"/>
                    <a:pt x="381398" y="2103596"/>
                    <a:pt x="420450" y="2151221"/>
                  </a:cubicBezTo>
                  <a:cubicBezTo>
                    <a:pt x="509033" y="2108359"/>
                    <a:pt x="390923" y="2195036"/>
                    <a:pt x="480458" y="2174081"/>
                  </a:cubicBezTo>
                  <a:cubicBezTo>
                    <a:pt x="575708" y="2192179"/>
                    <a:pt x="324248" y="2267426"/>
                    <a:pt x="269955" y="2228374"/>
                  </a:cubicBezTo>
                  <a:cubicBezTo>
                    <a:pt x="213758" y="2232184"/>
                    <a:pt x="143273" y="2230279"/>
                    <a:pt x="106125" y="2250281"/>
                  </a:cubicBezTo>
                  <a:cubicBezTo>
                    <a:pt x="206138" y="2296001"/>
                    <a:pt x="-65325" y="2235041"/>
                    <a:pt x="45165" y="2290286"/>
                  </a:cubicBezTo>
                  <a:cubicBezTo>
                    <a:pt x="112793" y="2290286"/>
                    <a:pt x="125175" y="2298859"/>
                    <a:pt x="84218" y="2353151"/>
                  </a:cubicBezTo>
                  <a:cubicBezTo>
                    <a:pt x="115650" y="2409349"/>
                    <a:pt x="321390" y="2387441"/>
                    <a:pt x="203280" y="2444591"/>
                  </a:cubicBezTo>
                  <a:cubicBezTo>
                    <a:pt x="147083" y="2440781"/>
                    <a:pt x="65168" y="2474119"/>
                    <a:pt x="172800" y="2478881"/>
                  </a:cubicBezTo>
                  <a:cubicBezTo>
                    <a:pt x="257573" y="2456021"/>
                    <a:pt x="98505" y="2546509"/>
                    <a:pt x="201375" y="2519839"/>
                  </a:cubicBezTo>
                  <a:cubicBezTo>
                    <a:pt x="231855" y="2566511"/>
                    <a:pt x="284243" y="2528411"/>
                    <a:pt x="301388" y="2558891"/>
                  </a:cubicBezTo>
                  <a:cubicBezTo>
                    <a:pt x="372825" y="2593181"/>
                    <a:pt x="107078" y="2573179"/>
                    <a:pt x="76598" y="2589371"/>
                  </a:cubicBezTo>
                  <a:cubicBezTo>
                    <a:pt x="179468" y="2628424"/>
                    <a:pt x="-65325" y="2632234"/>
                    <a:pt x="58500" y="2659856"/>
                  </a:cubicBezTo>
                  <a:cubicBezTo>
                    <a:pt x="100410" y="2649379"/>
                    <a:pt x="183278" y="2635091"/>
                    <a:pt x="110888" y="2693194"/>
                  </a:cubicBezTo>
                  <a:cubicBezTo>
                    <a:pt x="167085" y="2674144"/>
                    <a:pt x="196613" y="2711291"/>
                    <a:pt x="214710" y="2727484"/>
                  </a:cubicBezTo>
                  <a:cubicBezTo>
                    <a:pt x="247095" y="2699861"/>
                    <a:pt x="297578" y="2700814"/>
                    <a:pt x="262335" y="2756059"/>
                  </a:cubicBezTo>
                  <a:cubicBezTo>
                    <a:pt x="318533" y="2733199"/>
                    <a:pt x="387113" y="2651284"/>
                    <a:pt x="358538" y="2733199"/>
                  </a:cubicBezTo>
                  <a:cubicBezTo>
                    <a:pt x="470933" y="2695099"/>
                    <a:pt x="299483" y="2803684"/>
                    <a:pt x="254715" y="2758916"/>
                  </a:cubicBezTo>
                  <a:cubicBezTo>
                    <a:pt x="164228" y="2746534"/>
                    <a:pt x="93743" y="2773204"/>
                    <a:pt x="45165" y="2806541"/>
                  </a:cubicBezTo>
                  <a:cubicBezTo>
                    <a:pt x="161370" y="2800826"/>
                    <a:pt x="-83423" y="2882741"/>
                    <a:pt x="46118" y="2865596"/>
                  </a:cubicBezTo>
                  <a:cubicBezTo>
                    <a:pt x="120413" y="2833211"/>
                    <a:pt x="88028" y="2862739"/>
                    <a:pt x="88980" y="2895124"/>
                  </a:cubicBezTo>
                  <a:cubicBezTo>
                    <a:pt x="132795" y="2875121"/>
                    <a:pt x="93743" y="2942749"/>
                    <a:pt x="155655" y="2902744"/>
                  </a:cubicBezTo>
                  <a:cubicBezTo>
                    <a:pt x="209948" y="2924651"/>
                    <a:pt x="280433" y="2904649"/>
                    <a:pt x="343298" y="2914174"/>
                  </a:cubicBezTo>
                  <a:cubicBezTo>
                    <a:pt x="274718" y="2910364"/>
                    <a:pt x="168038" y="2980849"/>
                    <a:pt x="301388" y="2956084"/>
                  </a:cubicBezTo>
                  <a:cubicBezTo>
                    <a:pt x="209948" y="3007519"/>
                    <a:pt x="314723" y="3013234"/>
                    <a:pt x="361395" y="2980849"/>
                  </a:cubicBezTo>
                  <a:cubicBezTo>
                    <a:pt x="302340" y="3085624"/>
                    <a:pt x="505223" y="3017996"/>
                    <a:pt x="511890" y="3029426"/>
                  </a:cubicBezTo>
                  <a:cubicBezTo>
                    <a:pt x="501413" y="3104674"/>
                    <a:pt x="612855" y="2953226"/>
                    <a:pt x="603330" y="3058001"/>
                  </a:cubicBezTo>
                  <a:cubicBezTo>
                    <a:pt x="692865" y="3028474"/>
                    <a:pt x="764303" y="3011329"/>
                    <a:pt x="825263" y="2954179"/>
                  </a:cubicBezTo>
                  <a:cubicBezTo>
                    <a:pt x="868125" y="3001804"/>
                    <a:pt x="922418" y="2812256"/>
                    <a:pt x="957660" y="2927509"/>
                  </a:cubicBezTo>
                  <a:cubicBezTo>
                    <a:pt x="950993" y="3005614"/>
                    <a:pt x="858600" y="3144679"/>
                    <a:pt x="1013858" y="3102769"/>
                  </a:cubicBezTo>
                  <a:cubicBezTo>
                    <a:pt x="1088153" y="3107531"/>
                    <a:pt x="1167210" y="3117056"/>
                    <a:pt x="1119585" y="3020854"/>
                  </a:cubicBezTo>
                  <a:cubicBezTo>
                    <a:pt x="1095773" y="2920841"/>
                    <a:pt x="1165305" y="2995136"/>
                    <a:pt x="1191975" y="2997041"/>
                  </a:cubicBezTo>
                  <a:cubicBezTo>
                    <a:pt x="1258650" y="3067526"/>
                    <a:pt x="1392953" y="3040856"/>
                    <a:pt x="1468200" y="3026569"/>
                  </a:cubicBezTo>
                  <a:cubicBezTo>
                    <a:pt x="1457723" y="2961799"/>
                    <a:pt x="1529160" y="3010376"/>
                    <a:pt x="1561545" y="3002756"/>
                  </a:cubicBezTo>
                  <a:cubicBezTo>
                    <a:pt x="1593930" y="3038951"/>
                    <a:pt x="1657748" y="3041809"/>
                    <a:pt x="1679655" y="3030379"/>
                  </a:cubicBezTo>
                  <a:cubicBezTo>
                    <a:pt x="1735853" y="3070384"/>
                    <a:pt x="1690133" y="2906554"/>
                    <a:pt x="1748235" y="2996089"/>
                  </a:cubicBezTo>
                  <a:cubicBezTo>
                    <a:pt x="1790145" y="3019901"/>
                    <a:pt x="1871108" y="2994184"/>
                    <a:pt x="1893968" y="3009424"/>
                  </a:cubicBezTo>
                  <a:cubicBezTo>
                    <a:pt x="1889205" y="2959894"/>
                    <a:pt x="1945403" y="2984659"/>
                    <a:pt x="1888253" y="2944654"/>
                  </a:cubicBezTo>
                  <a:cubicBezTo>
                    <a:pt x="1905398" y="2942749"/>
                    <a:pt x="2032080" y="2999899"/>
                    <a:pt x="1964453" y="2947511"/>
                  </a:cubicBezTo>
                  <a:cubicBezTo>
                    <a:pt x="2079705" y="2950369"/>
                    <a:pt x="2036843" y="2899886"/>
                    <a:pt x="1948260" y="2913221"/>
                  </a:cubicBezTo>
                  <a:cubicBezTo>
                    <a:pt x="1883490" y="2907506"/>
                    <a:pt x="1767285" y="2873216"/>
                    <a:pt x="1843485" y="2853214"/>
                  </a:cubicBezTo>
                  <a:cubicBezTo>
                    <a:pt x="1859678" y="2837021"/>
                    <a:pt x="1951118" y="2853214"/>
                    <a:pt x="1883490" y="2818924"/>
                  </a:cubicBezTo>
                  <a:cubicBezTo>
                    <a:pt x="1929210" y="2839879"/>
                    <a:pt x="1994933" y="2790349"/>
                    <a:pt x="1909208" y="2790349"/>
                  </a:cubicBezTo>
                  <a:cubicBezTo>
                    <a:pt x="1962548" y="2784634"/>
                    <a:pt x="1960643" y="2735104"/>
                    <a:pt x="2032080" y="2757964"/>
                  </a:cubicBezTo>
                  <a:cubicBezTo>
                    <a:pt x="1946355" y="2722721"/>
                    <a:pt x="2002553" y="2723674"/>
                    <a:pt x="2036843" y="2711291"/>
                  </a:cubicBezTo>
                  <a:cubicBezTo>
                    <a:pt x="1972073" y="2706529"/>
                    <a:pt x="1884443" y="2674144"/>
                    <a:pt x="2008268" y="2670334"/>
                  </a:cubicBezTo>
                  <a:cubicBezTo>
                    <a:pt x="2132093" y="2620804"/>
                    <a:pt x="1982550" y="2644616"/>
                    <a:pt x="1943498" y="2645569"/>
                  </a:cubicBezTo>
                  <a:cubicBezTo>
                    <a:pt x="2009220" y="2564606"/>
                    <a:pt x="1844438" y="2680811"/>
                    <a:pt x="1793003" y="2651284"/>
                  </a:cubicBezTo>
                  <a:cubicBezTo>
                    <a:pt x="1703468" y="2657951"/>
                    <a:pt x="1501538" y="2570321"/>
                    <a:pt x="1497728" y="2538889"/>
                  </a:cubicBezTo>
                  <a:cubicBezTo>
                    <a:pt x="1528208" y="2533174"/>
                    <a:pt x="1620600" y="2608421"/>
                    <a:pt x="1592025" y="2535079"/>
                  </a:cubicBezTo>
                  <a:cubicBezTo>
                    <a:pt x="1682513" y="2614136"/>
                    <a:pt x="1734900" y="2472214"/>
                    <a:pt x="1824435" y="2566511"/>
                  </a:cubicBezTo>
                  <a:cubicBezTo>
                    <a:pt x="1703468" y="2427446"/>
                    <a:pt x="2134950" y="2525554"/>
                    <a:pt x="1938735" y="2449354"/>
                  </a:cubicBezTo>
                  <a:cubicBezTo>
                    <a:pt x="1915875" y="2436971"/>
                    <a:pt x="2165430" y="2449354"/>
                    <a:pt x="2000648" y="2416969"/>
                  </a:cubicBezTo>
                  <a:cubicBezTo>
                    <a:pt x="1945403" y="2423636"/>
                    <a:pt x="2077800" y="2375059"/>
                    <a:pt x="1993028" y="2387441"/>
                  </a:cubicBezTo>
                  <a:cubicBezTo>
                    <a:pt x="1840628" y="2373154"/>
                    <a:pt x="1705373" y="2382679"/>
                    <a:pt x="1549163" y="2328386"/>
                  </a:cubicBezTo>
                  <a:cubicBezTo>
                    <a:pt x="1451055" y="2308384"/>
                    <a:pt x="1461533" y="2256949"/>
                    <a:pt x="1554878" y="2282666"/>
                  </a:cubicBezTo>
                  <a:cubicBezTo>
                    <a:pt x="1673940" y="2311241"/>
                    <a:pt x="1712040" y="2290286"/>
                    <a:pt x="1823483" y="2291239"/>
                  </a:cubicBezTo>
                  <a:cubicBezTo>
                    <a:pt x="1848248" y="2213134"/>
                    <a:pt x="2103518" y="2260759"/>
                    <a:pt x="1994933" y="2158841"/>
                  </a:cubicBezTo>
                  <a:cubicBezTo>
                    <a:pt x="2052083" y="2127409"/>
                    <a:pt x="2122568" y="2111216"/>
                    <a:pt x="2013983" y="2124551"/>
                  </a:cubicBezTo>
                  <a:cubicBezTo>
                    <a:pt x="1910160" y="2121694"/>
                    <a:pt x="1786335" y="2110264"/>
                    <a:pt x="1699658" y="2061686"/>
                  </a:cubicBezTo>
                  <a:cubicBezTo>
                    <a:pt x="1721565" y="2011204"/>
                    <a:pt x="1873965" y="2095976"/>
                    <a:pt x="1808243" y="2027396"/>
                  </a:cubicBezTo>
                  <a:cubicBezTo>
                    <a:pt x="1845390" y="2033111"/>
                    <a:pt x="1914923" y="2015966"/>
                    <a:pt x="1836818" y="2000726"/>
                  </a:cubicBezTo>
                  <a:cubicBezTo>
                    <a:pt x="1905398" y="1995011"/>
                    <a:pt x="2018745" y="1882616"/>
                    <a:pt x="1875870" y="1935004"/>
                  </a:cubicBezTo>
                  <a:cubicBezTo>
                    <a:pt x="1803480" y="1892141"/>
                    <a:pt x="1605360" y="1962626"/>
                    <a:pt x="1600598" y="1869281"/>
                  </a:cubicBezTo>
                  <a:cubicBezTo>
                    <a:pt x="1705373" y="1889284"/>
                    <a:pt x="1819673" y="1872139"/>
                    <a:pt x="1823483" y="1737836"/>
                  </a:cubicBezTo>
                  <a:cubicBezTo>
                    <a:pt x="1751093" y="1747361"/>
                    <a:pt x="1638698" y="1814036"/>
                    <a:pt x="1592025" y="1729264"/>
                  </a:cubicBezTo>
                  <a:cubicBezTo>
                    <a:pt x="1623458" y="1750219"/>
                    <a:pt x="1690133" y="1734979"/>
                    <a:pt x="1639650" y="1693069"/>
                  </a:cubicBezTo>
                  <a:cubicBezTo>
                    <a:pt x="1694895" y="1704499"/>
                    <a:pt x="1723470" y="1603534"/>
                    <a:pt x="1648223" y="1652111"/>
                  </a:cubicBezTo>
                  <a:cubicBezTo>
                    <a:pt x="1592025" y="1662589"/>
                    <a:pt x="1391048" y="1666399"/>
                    <a:pt x="1437720" y="1613059"/>
                  </a:cubicBezTo>
                  <a:cubicBezTo>
                    <a:pt x="1490108" y="1631156"/>
                    <a:pt x="1612028" y="1607344"/>
                    <a:pt x="1519635" y="1556861"/>
                  </a:cubicBezTo>
                  <a:cubicBezTo>
                    <a:pt x="1584405" y="1579721"/>
                    <a:pt x="1719660" y="1506379"/>
                    <a:pt x="1697753" y="1459706"/>
                  </a:cubicBezTo>
                  <a:cubicBezTo>
                    <a:pt x="1650128" y="1406366"/>
                    <a:pt x="1590120" y="1445419"/>
                    <a:pt x="1539638" y="1435894"/>
                  </a:cubicBezTo>
                  <a:cubicBezTo>
                    <a:pt x="1603455" y="1393984"/>
                    <a:pt x="1538685" y="1420654"/>
                    <a:pt x="1520588" y="1388269"/>
                  </a:cubicBezTo>
                  <a:cubicBezTo>
                    <a:pt x="1471058" y="1479709"/>
                    <a:pt x="1237695" y="1392079"/>
                    <a:pt x="1282463" y="1360646"/>
                  </a:cubicBezTo>
                  <a:cubicBezTo>
                    <a:pt x="1390095" y="1360646"/>
                    <a:pt x="1469153" y="1357789"/>
                    <a:pt x="1568213" y="1328261"/>
                  </a:cubicBezTo>
                  <a:cubicBezTo>
                    <a:pt x="1540590" y="1255871"/>
                    <a:pt x="1746330" y="1225391"/>
                    <a:pt x="1593930" y="1209199"/>
                  </a:cubicBezTo>
                  <a:cubicBezTo>
                    <a:pt x="1560593" y="1139666"/>
                    <a:pt x="1406288" y="1264444"/>
                    <a:pt x="1440578" y="1151096"/>
                  </a:cubicBezTo>
                  <a:cubicBezTo>
                    <a:pt x="1348185" y="1224439"/>
                    <a:pt x="1149113" y="1139666"/>
                    <a:pt x="1127205" y="1094899"/>
                  </a:cubicBezTo>
                  <a:cubicBezTo>
                    <a:pt x="1214835" y="1122521"/>
                    <a:pt x="1236743" y="1092041"/>
                    <a:pt x="1310085" y="1109186"/>
                  </a:cubicBezTo>
                  <a:cubicBezTo>
                    <a:pt x="1300560" y="1078706"/>
                    <a:pt x="1375808" y="1166336"/>
                    <a:pt x="1406288" y="1094899"/>
                  </a:cubicBezTo>
                  <a:cubicBezTo>
                    <a:pt x="1479630" y="1092041"/>
                    <a:pt x="1424385" y="984409"/>
                    <a:pt x="1508205" y="1040606"/>
                  </a:cubicBezTo>
                  <a:cubicBezTo>
                    <a:pt x="1529160" y="993934"/>
                    <a:pt x="1647270" y="970121"/>
                    <a:pt x="1532018" y="969169"/>
                  </a:cubicBezTo>
                  <a:cubicBezTo>
                    <a:pt x="1498680" y="936784"/>
                    <a:pt x="1427243" y="1008221"/>
                    <a:pt x="1421528" y="938689"/>
                  </a:cubicBezTo>
                  <a:cubicBezTo>
                    <a:pt x="1342470" y="1012031"/>
                    <a:pt x="1203405" y="991076"/>
                    <a:pt x="1154828" y="903446"/>
                  </a:cubicBezTo>
                  <a:cubicBezTo>
                    <a:pt x="1199595" y="899636"/>
                    <a:pt x="1305323" y="967264"/>
                    <a:pt x="1304370" y="884396"/>
                  </a:cubicBezTo>
                  <a:cubicBezTo>
                    <a:pt x="1348185" y="928211"/>
                    <a:pt x="1442483" y="914876"/>
                    <a:pt x="1351995" y="868204"/>
                  </a:cubicBezTo>
                  <a:cubicBezTo>
                    <a:pt x="1412003" y="912019"/>
                    <a:pt x="1490108" y="871061"/>
                    <a:pt x="1480583" y="832009"/>
                  </a:cubicBezTo>
                  <a:cubicBezTo>
                    <a:pt x="1625363" y="814864"/>
                    <a:pt x="1407240" y="763429"/>
                    <a:pt x="1363425" y="798671"/>
                  </a:cubicBezTo>
                  <a:cubicBezTo>
                    <a:pt x="1310085" y="684371"/>
                    <a:pt x="1158638" y="849154"/>
                    <a:pt x="1131015" y="755809"/>
                  </a:cubicBezTo>
                  <a:cubicBezTo>
                    <a:pt x="1102440" y="740569"/>
                    <a:pt x="956708" y="677704"/>
                    <a:pt x="1019573" y="655796"/>
                  </a:cubicBezTo>
                  <a:cubicBezTo>
                    <a:pt x="1029098" y="698659"/>
                    <a:pt x="1091963" y="752951"/>
                    <a:pt x="1088153" y="673894"/>
                  </a:cubicBezTo>
                  <a:cubicBezTo>
                    <a:pt x="1124348" y="778669"/>
                    <a:pt x="1187213" y="639604"/>
                    <a:pt x="1244363" y="727234"/>
                  </a:cubicBezTo>
                  <a:cubicBezTo>
                    <a:pt x="1271033" y="670084"/>
                    <a:pt x="1362473" y="748189"/>
                    <a:pt x="1389143" y="667226"/>
                  </a:cubicBezTo>
                  <a:cubicBezTo>
                    <a:pt x="1335803" y="624364"/>
                    <a:pt x="1186260" y="578644"/>
                    <a:pt x="1174830" y="590074"/>
                  </a:cubicBezTo>
                  <a:cubicBezTo>
                    <a:pt x="1230075" y="543401"/>
                    <a:pt x="1273890" y="526256"/>
                    <a:pt x="1180545" y="513874"/>
                  </a:cubicBezTo>
                  <a:cubicBezTo>
                    <a:pt x="1169115" y="479584"/>
                    <a:pt x="1356758" y="462439"/>
                    <a:pt x="1228170" y="415766"/>
                  </a:cubicBezTo>
                  <a:cubicBezTo>
                    <a:pt x="1322468" y="381476"/>
                    <a:pt x="1196738" y="349091"/>
                    <a:pt x="1251983" y="298609"/>
                  </a:cubicBezTo>
                  <a:cubicBezTo>
                    <a:pt x="1150065" y="302419"/>
                    <a:pt x="1100535" y="370046"/>
                    <a:pt x="1035765" y="451009"/>
                  </a:cubicBezTo>
                  <a:cubicBezTo>
                    <a:pt x="960518" y="465296"/>
                    <a:pt x="970995" y="241459"/>
                    <a:pt x="1058625" y="322421"/>
                  </a:cubicBezTo>
                  <a:cubicBezTo>
                    <a:pt x="1152923" y="327184"/>
                    <a:pt x="1126253" y="254794"/>
                    <a:pt x="1052910" y="251936"/>
                  </a:cubicBezTo>
                  <a:cubicBezTo>
                    <a:pt x="1091010" y="247174"/>
                    <a:pt x="1221503" y="242411"/>
                    <a:pt x="1112918" y="211931"/>
                  </a:cubicBezTo>
                  <a:cubicBezTo>
                    <a:pt x="1191023" y="135731"/>
                    <a:pt x="1113870" y="174784"/>
                    <a:pt x="1064340" y="185261"/>
                  </a:cubicBezTo>
                  <a:cubicBezTo>
                    <a:pt x="1030050" y="136684"/>
                    <a:pt x="969090" y="322421"/>
                    <a:pt x="991950" y="191929"/>
                  </a:cubicBezTo>
                  <a:cubicBezTo>
                    <a:pt x="1009095" y="137636"/>
                    <a:pt x="1116728" y="33814"/>
                    <a:pt x="996713" y="111919"/>
                  </a:cubicBezTo>
                  <a:cubicBezTo>
                    <a:pt x="947183" y="118586"/>
                    <a:pt x="1017668" y="24289"/>
                    <a:pt x="949088" y="7144"/>
                  </a:cubicBezTo>
                  <a:lnTo>
                    <a:pt x="949088" y="7144"/>
                  </a:lnTo>
                  <a:lnTo>
                    <a:pt x="949088" y="7144"/>
                  </a:lnTo>
                  <a:close/>
                  <a:moveTo>
                    <a:pt x="886223" y="287179"/>
                  </a:moveTo>
                  <a:cubicBezTo>
                    <a:pt x="950993" y="293846"/>
                    <a:pt x="936705" y="430054"/>
                    <a:pt x="908130" y="327184"/>
                  </a:cubicBezTo>
                  <a:cubicBezTo>
                    <a:pt x="904320" y="313849"/>
                    <a:pt x="879555" y="305276"/>
                    <a:pt x="886223" y="287179"/>
                  </a:cubicBezTo>
                  <a:close/>
                  <a:moveTo>
                    <a:pt x="863363" y="404336"/>
                  </a:moveTo>
                  <a:cubicBezTo>
                    <a:pt x="931943" y="406241"/>
                    <a:pt x="947183" y="504349"/>
                    <a:pt x="876698" y="435769"/>
                  </a:cubicBezTo>
                  <a:cubicBezTo>
                    <a:pt x="877650" y="436721"/>
                    <a:pt x="842408" y="406241"/>
                    <a:pt x="863363" y="404336"/>
                  </a:cubicBezTo>
                  <a:close/>
                  <a:moveTo>
                    <a:pt x="1116728" y="470059"/>
                  </a:moveTo>
                  <a:cubicBezTo>
                    <a:pt x="1142445" y="539591"/>
                    <a:pt x="916703" y="542449"/>
                    <a:pt x="1066245" y="511016"/>
                  </a:cubicBezTo>
                  <a:cubicBezTo>
                    <a:pt x="1087200" y="502444"/>
                    <a:pt x="1096725" y="479584"/>
                    <a:pt x="1116728" y="470059"/>
                  </a:cubicBezTo>
                  <a:close/>
                  <a:moveTo>
                    <a:pt x="1009095" y="584359"/>
                  </a:moveTo>
                  <a:cubicBezTo>
                    <a:pt x="1068150" y="591026"/>
                    <a:pt x="1128158" y="624364"/>
                    <a:pt x="1029098" y="599599"/>
                  </a:cubicBezTo>
                  <a:lnTo>
                    <a:pt x="1009095" y="584359"/>
                  </a:lnTo>
                  <a:lnTo>
                    <a:pt x="1009095" y="584359"/>
                  </a:lnTo>
                  <a:close/>
                  <a:moveTo>
                    <a:pt x="1111013" y="603409"/>
                  </a:moveTo>
                  <a:cubicBezTo>
                    <a:pt x="1179593" y="587216"/>
                    <a:pt x="1100535" y="662464"/>
                    <a:pt x="1111013" y="603409"/>
                  </a:cubicBezTo>
                  <a:close/>
                  <a:moveTo>
                    <a:pt x="1251030" y="632936"/>
                  </a:moveTo>
                  <a:cubicBezTo>
                    <a:pt x="1281510" y="652939"/>
                    <a:pt x="1209120" y="642461"/>
                    <a:pt x="1251030" y="632936"/>
                  </a:cubicBezTo>
                  <a:close/>
                  <a:moveTo>
                    <a:pt x="1032908" y="760571"/>
                  </a:moveTo>
                  <a:cubicBezTo>
                    <a:pt x="1069103" y="813911"/>
                    <a:pt x="1010048" y="875824"/>
                    <a:pt x="1028145" y="780574"/>
                  </a:cubicBezTo>
                  <a:lnTo>
                    <a:pt x="1032908" y="760571"/>
                  </a:lnTo>
                  <a:lnTo>
                    <a:pt x="1032908" y="760571"/>
                  </a:lnTo>
                  <a:close/>
                  <a:moveTo>
                    <a:pt x="961470" y="867251"/>
                  </a:moveTo>
                  <a:cubicBezTo>
                    <a:pt x="989093" y="885349"/>
                    <a:pt x="919560" y="881539"/>
                    <a:pt x="961470" y="867251"/>
                  </a:cubicBezTo>
                  <a:close/>
                  <a:moveTo>
                    <a:pt x="1036718" y="884396"/>
                  </a:moveTo>
                  <a:cubicBezTo>
                    <a:pt x="1052910" y="926306"/>
                    <a:pt x="1022430" y="907256"/>
                    <a:pt x="1036718" y="884396"/>
                  </a:cubicBezTo>
                  <a:close/>
                  <a:moveTo>
                    <a:pt x="921465" y="888206"/>
                  </a:moveTo>
                  <a:cubicBezTo>
                    <a:pt x="952898" y="901541"/>
                    <a:pt x="887175" y="904399"/>
                    <a:pt x="921465" y="888206"/>
                  </a:cubicBezTo>
                  <a:close/>
                  <a:moveTo>
                    <a:pt x="874793" y="904399"/>
                  </a:moveTo>
                  <a:cubicBezTo>
                    <a:pt x="906225" y="917734"/>
                    <a:pt x="840503" y="920591"/>
                    <a:pt x="874793" y="904399"/>
                  </a:cubicBezTo>
                  <a:close/>
                  <a:moveTo>
                    <a:pt x="681435" y="904399"/>
                  </a:moveTo>
                  <a:cubicBezTo>
                    <a:pt x="718583" y="948214"/>
                    <a:pt x="920513" y="896779"/>
                    <a:pt x="777638" y="946309"/>
                  </a:cubicBezTo>
                  <a:cubicBezTo>
                    <a:pt x="745253" y="952976"/>
                    <a:pt x="654765" y="966311"/>
                    <a:pt x="681435" y="904399"/>
                  </a:cubicBezTo>
                  <a:close/>
                  <a:moveTo>
                    <a:pt x="1532970" y="1327309"/>
                  </a:moveTo>
                  <a:cubicBezTo>
                    <a:pt x="1567260" y="1342549"/>
                    <a:pt x="1512015" y="1349216"/>
                    <a:pt x="1532970" y="1327309"/>
                  </a:cubicBezTo>
                  <a:close/>
                  <a:moveTo>
                    <a:pt x="757635" y="1423511"/>
                  </a:moveTo>
                  <a:cubicBezTo>
                    <a:pt x="685245" y="1477804"/>
                    <a:pt x="650003" y="1441609"/>
                    <a:pt x="757635" y="1423511"/>
                  </a:cubicBezTo>
                  <a:close/>
                  <a:moveTo>
                    <a:pt x="1558688" y="1764506"/>
                  </a:moveTo>
                  <a:cubicBezTo>
                    <a:pt x="1654890" y="1774984"/>
                    <a:pt x="1460580" y="1774031"/>
                    <a:pt x="1558688" y="1764506"/>
                  </a:cubicBezTo>
                  <a:close/>
                  <a:moveTo>
                    <a:pt x="1766333" y="1807369"/>
                  </a:moveTo>
                  <a:cubicBezTo>
                    <a:pt x="1818720" y="1806416"/>
                    <a:pt x="1736805" y="1819751"/>
                    <a:pt x="1766333" y="1807369"/>
                  </a:cubicBezTo>
                  <a:close/>
                  <a:moveTo>
                    <a:pt x="1769190" y="2006441"/>
                  </a:moveTo>
                  <a:cubicBezTo>
                    <a:pt x="1833008" y="2002631"/>
                    <a:pt x="1785383" y="2038826"/>
                    <a:pt x="1769190" y="2006441"/>
                  </a:cubicBezTo>
                  <a:close/>
                  <a:moveTo>
                    <a:pt x="151845" y="2329339"/>
                  </a:moveTo>
                  <a:cubicBezTo>
                    <a:pt x="171848" y="2352199"/>
                    <a:pt x="91838" y="2336006"/>
                    <a:pt x="151845" y="2329339"/>
                  </a:cubicBezTo>
                  <a:close/>
                  <a:moveTo>
                    <a:pt x="301388" y="2397919"/>
                  </a:moveTo>
                  <a:cubicBezTo>
                    <a:pt x="343298" y="2445544"/>
                    <a:pt x="410925" y="2404586"/>
                    <a:pt x="469028" y="2426494"/>
                  </a:cubicBezTo>
                  <a:cubicBezTo>
                    <a:pt x="496650" y="2436971"/>
                    <a:pt x="202328" y="2484596"/>
                    <a:pt x="301388" y="2397919"/>
                  </a:cubicBezTo>
                  <a:close/>
                  <a:moveTo>
                    <a:pt x="517605" y="2406491"/>
                  </a:moveTo>
                  <a:cubicBezTo>
                    <a:pt x="548085" y="2420779"/>
                    <a:pt x="455693" y="2415064"/>
                    <a:pt x="517605" y="2406491"/>
                  </a:cubicBezTo>
                  <a:close/>
                  <a:moveTo>
                    <a:pt x="423308" y="2736056"/>
                  </a:moveTo>
                  <a:cubicBezTo>
                    <a:pt x="450930" y="2753201"/>
                    <a:pt x="381398" y="2750344"/>
                    <a:pt x="423308" y="2736056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9" name="Graphic 47">
              <a:extLst>
                <a:ext uri="{FF2B5EF4-FFF2-40B4-BE49-F238E27FC236}">
                  <a16:creationId xmlns:a16="http://schemas.microsoft.com/office/drawing/2014/main" id="{9F6CDE08-5CD0-45C9-91D6-99198BFA5FC6}"/>
                </a:ext>
              </a:extLst>
            </p:cNvPr>
            <p:cNvSpPr/>
            <p:nvPr/>
          </p:nvSpPr>
          <p:spPr>
            <a:xfrm>
              <a:off x="10802915" y="4886498"/>
              <a:ext cx="1070335" cy="1605504"/>
            </a:xfrm>
            <a:custGeom>
              <a:avLst/>
              <a:gdLst>
                <a:gd name="connsiteX0" fmla="*/ 949088 w 2076450"/>
                <a:gd name="connsiteY0" fmla="*/ 7144 h 3114675"/>
                <a:gd name="connsiteX1" fmla="*/ 883365 w 2076450"/>
                <a:gd name="connsiteY1" fmla="*/ 105251 h 3114675"/>
                <a:gd name="connsiteX2" fmla="*/ 909083 w 2076450"/>
                <a:gd name="connsiteY2" fmla="*/ 238601 h 3114675"/>
                <a:gd name="connsiteX3" fmla="*/ 833835 w 2076450"/>
                <a:gd name="connsiteY3" fmla="*/ 193834 h 3114675"/>
                <a:gd name="connsiteX4" fmla="*/ 817643 w 2076450"/>
                <a:gd name="connsiteY4" fmla="*/ 301466 h 3114675"/>
                <a:gd name="connsiteX5" fmla="*/ 810023 w 2076450"/>
                <a:gd name="connsiteY5" fmla="*/ 328136 h 3114675"/>
                <a:gd name="connsiteX6" fmla="*/ 684293 w 2076450"/>
                <a:gd name="connsiteY6" fmla="*/ 381476 h 3114675"/>
                <a:gd name="connsiteX7" fmla="*/ 703343 w 2076450"/>
                <a:gd name="connsiteY7" fmla="*/ 451009 h 3114675"/>
                <a:gd name="connsiteX8" fmla="*/ 714773 w 2076450"/>
                <a:gd name="connsiteY8" fmla="*/ 539591 h 3114675"/>
                <a:gd name="connsiteX9" fmla="*/ 828120 w 2076450"/>
                <a:gd name="connsiteY9" fmla="*/ 573881 h 3114675"/>
                <a:gd name="connsiteX10" fmla="*/ 947183 w 2076450"/>
                <a:gd name="connsiteY10" fmla="*/ 577691 h 3114675"/>
                <a:gd name="connsiteX11" fmla="*/ 731918 w 2076450"/>
                <a:gd name="connsiteY11" fmla="*/ 618649 h 3114675"/>
                <a:gd name="connsiteX12" fmla="*/ 530940 w 2076450"/>
                <a:gd name="connsiteY12" fmla="*/ 601504 h 3114675"/>
                <a:gd name="connsiteX13" fmla="*/ 597615 w 2076450"/>
                <a:gd name="connsiteY13" fmla="*/ 649129 h 3114675"/>
                <a:gd name="connsiteX14" fmla="*/ 629048 w 2076450"/>
                <a:gd name="connsiteY14" fmla="*/ 688181 h 3114675"/>
                <a:gd name="connsiteX15" fmla="*/ 714773 w 2076450"/>
                <a:gd name="connsiteY15" fmla="*/ 728186 h 3114675"/>
                <a:gd name="connsiteX16" fmla="*/ 947183 w 2076450"/>
                <a:gd name="connsiteY16" fmla="*/ 689134 h 3114675"/>
                <a:gd name="connsiteX17" fmla="*/ 674768 w 2076450"/>
                <a:gd name="connsiteY17" fmla="*/ 758666 h 3114675"/>
                <a:gd name="connsiteX18" fmla="*/ 528083 w 2076450"/>
                <a:gd name="connsiteY18" fmla="*/ 788194 h 3114675"/>
                <a:gd name="connsiteX19" fmla="*/ 530940 w 2076450"/>
                <a:gd name="connsiteY19" fmla="*/ 846296 h 3114675"/>
                <a:gd name="connsiteX20" fmla="*/ 569040 w 2076450"/>
                <a:gd name="connsiteY20" fmla="*/ 912971 h 3114675"/>
                <a:gd name="connsiteX21" fmla="*/ 502365 w 2076450"/>
                <a:gd name="connsiteY21" fmla="*/ 958691 h 3114675"/>
                <a:gd name="connsiteX22" fmla="*/ 409973 w 2076450"/>
                <a:gd name="connsiteY22" fmla="*/ 972979 h 3114675"/>
                <a:gd name="connsiteX23" fmla="*/ 547133 w 2076450"/>
                <a:gd name="connsiteY23" fmla="*/ 1067276 h 3114675"/>
                <a:gd name="connsiteX24" fmla="*/ 730013 w 2076450"/>
                <a:gd name="connsiteY24" fmla="*/ 1155859 h 3114675"/>
                <a:gd name="connsiteX25" fmla="*/ 409020 w 2076450"/>
                <a:gd name="connsiteY25" fmla="*/ 1204436 h 3114675"/>
                <a:gd name="connsiteX26" fmla="*/ 530940 w 2076450"/>
                <a:gd name="connsiteY26" fmla="*/ 1310164 h 3114675"/>
                <a:gd name="connsiteX27" fmla="*/ 366158 w 2076450"/>
                <a:gd name="connsiteY27" fmla="*/ 1365409 h 3114675"/>
                <a:gd name="connsiteX28" fmla="*/ 637620 w 2076450"/>
                <a:gd name="connsiteY28" fmla="*/ 1413034 h 3114675"/>
                <a:gd name="connsiteX29" fmla="*/ 617618 w 2076450"/>
                <a:gd name="connsiteY29" fmla="*/ 1487329 h 3114675"/>
                <a:gd name="connsiteX30" fmla="*/ 286148 w 2076450"/>
                <a:gd name="connsiteY30" fmla="*/ 1588294 h 3114675"/>
                <a:gd name="connsiteX31" fmla="*/ 550943 w 2076450"/>
                <a:gd name="connsiteY31" fmla="*/ 1688306 h 3114675"/>
                <a:gd name="connsiteX32" fmla="*/ 627143 w 2076450"/>
                <a:gd name="connsiteY32" fmla="*/ 1666399 h 3114675"/>
                <a:gd name="connsiteX33" fmla="*/ 734775 w 2076450"/>
                <a:gd name="connsiteY33" fmla="*/ 1662589 h 3114675"/>
                <a:gd name="connsiteX34" fmla="*/ 604283 w 2076450"/>
                <a:gd name="connsiteY34" fmla="*/ 1759744 h 3114675"/>
                <a:gd name="connsiteX35" fmla="*/ 217568 w 2076450"/>
                <a:gd name="connsiteY35" fmla="*/ 1794986 h 3114675"/>
                <a:gd name="connsiteX36" fmla="*/ 214710 w 2076450"/>
                <a:gd name="connsiteY36" fmla="*/ 1862614 h 3114675"/>
                <a:gd name="connsiteX37" fmla="*/ 335678 w 2076450"/>
                <a:gd name="connsiteY37" fmla="*/ 1914049 h 3114675"/>
                <a:gd name="connsiteX38" fmla="*/ 472838 w 2076450"/>
                <a:gd name="connsiteY38" fmla="*/ 1916906 h 3114675"/>
                <a:gd name="connsiteX39" fmla="*/ 553800 w 2076450"/>
                <a:gd name="connsiteY39" fmla="*/ 1953101 h 3114675"/>
                <a:gd name="connsiteX40" fmla="*/ 602378 w 2076450"/>
                <a:gd name="connsiteY40" fmla="*/ 2004536 h 3114675"/>
                <a:gd name="connsiteX41" fmla="*/ 275670 w 2076450"/>
                <a:gd name="connsiteY41" fmla="*/ 2024539 h 3114675"/>
                <a:gd name="connsiteX42" fmla="*/ 236618 w 2076450"/>
                <a:gd name="connsiteY42" fmla="*/ 2049304 h 3114675"/>
                <a:gd name="connsiteX43" fmla="*/ 262335 w 2076450"/>
                <a:gd name="connsiteY43" fmla="*/ 2092166 h 3114675"/>
                <a:gd name="connsiteX44" fmla="*/ 420450 w 2076450"/>
                <a:gd name="connsiteY44" fmla="*/ 2151221 h 3114675"/>
                <a:gd name="connsiteX45" fmla="*/ 480458 w 2076450"/>
                <a:gd name="connsiteY45" fmla="*/ 2174081 h 3114675"/>
                <a:gd name="connsiteX46" fmla="*/ 269955 w 2076450"/>
                <a:gd name="connsiteY46" fmla="*/ 2228374 h 3114675"/>
                <a:gd name="connsiteX47" fmla="*/ 106125 w 2076450"/>
                <a:gd name="connsiteY47" fmla="*/ 2250281 h 3114675"/>
                <a:gd name="connsiteX48" fmla="*/ 45165 w 2076450"/>
                <a:gd name="connsiteY48" fmla="*/ 2290286 h 3114675"/>
                <a:gd name="connsiteX49" fmla="*/ 84218 w 2076450"/>
                <a:gd name="connsiteY49" fmla="*/ 2353151 h 3114675"/>
                <a:gd name="connsiteX50" fmla="*/ 203280 w 2076450"/>
                <a:gd name="connsiteY50" fmla="*/ 2444591 h 3114675"/>
                <a:gd name="connsiteX51" fmla="*/ 172800 w 2076450"/>
                <a:gd name="connsiteY51" fmla="*/ 2478881 h 3114675"/>
                <a:gd name="connsiteX52" fmla="*/ 201375 w 2076450"/>
                <a:gd name="connsiteY52" fmla="*/ 2519839 h 3114675"/>
                <a:gd name="connsiteX53" fmla="*/ 301388 w 2076450"/>
                <a:gd name="connsiteY53" fmla="*/ 2558891 h 3114675"/>
                <a:gd name="connsiteX54" fmla="*/ 76598 w 2076450"/>
                <a:gd name="connsiteY54" fmla="*/ 2589371 h 3114675"/>
                <a:gd name="connsiteX55" fmla="*/ 58500 w 2076450"/>
                <a:gd name="connsiteY55" fmla="*/ 2659856 h 3114675"/>
                <a:gd name="connsiteX56" fmla="*/ 110888 w 2076450"/>
                <a:gd name="connsiteY56" fmla="*/ 2693194 h 3114675"/>
                <a:gd name="connsiteX57" fmla="*/ 214710 w 2076450"/>
                <a:gd name="connsiteY57" fmla="*/ 2727484 h 3114675"/>
                <a:gd name="connsiteX58" fmla="*/ 262335 w 2076450"/>
                <a:gd name="connsiteY58" fmla="*/ 2756059 h 3114675"/>
                <a:gd name="connsiteX59" fmla="*/ 358538 w 2076450"/>
                <a:gd name="connsiteY59" fmla="*/ 2733199 h 3114675"/>
                <a:gd name="connsiteX60" fmla="*/ 254715 w 2076450"/>
                <a:gd name="connsiteY60" fmla="*/ 2758916 h 3114675"/>
                <a:gd name="connsiteX61" fmla="*/ 45165 w 2076450"/>
                <a:gd name="connsiteY61" fmla="*/ 2806541 h 3114675"/>
                <a:gd name="connsiteX62" fmla="*/ 46118 w 2076450"/>
                <a:gd name="connsiteY62" fmla="*/ 2865596 h 3114675"/>
                <a:gd name="connsiteX63" fmla="*/ 88980 w 2076450"/>
                <a:gd name="connsiteY63" fmla="*/ 2895124 h 3114675"/>
                <a:gd name="connsiteX64" fmla="*/ 155655 w 2076450"/>
                <a:gd name="connsiteY64" fmla="*/ 2902744 h 3114675"/>
                <a:gd name="connsiteX65" fmla="*/ 343298 w 2076450"/>
                <a:gd name="connsiteY65" fmla="*/ 2914174 h 3114675"/>
                <a:gd name="connsiteX66" fmla="*/ 301388 w 2076450"/>
                <a:gd name="connsiteY66" fmla="*/ 2956084 h 3114675"/>
                <a:gd name="connsiteX67" fmla="*/ 361395 w 2076450"/>
                <a:gd name="connsiteY67" fmla="*/ 2980849 h 3114675"/>
                <a:gd name="connsiteX68" fmla="*/ 511890 w 2076450"/>
                <a:gd name="connsiteY68" fmla="*/ 3029426 h 3114675"/>
                <a:gd name="connsiteX69" fmla="*/ 603330 w 2076450"/>
                <a:gd name="connsiteY69" fmla="*/ 3058001 h 3114675"/>
                <a:gd name="connsiteX70" fmla="*/ 825263 w 2076450"/>
                <a:gd name="connsiteY70" fmla="*/ 2954179 h 3114675"/>
                <a:gd name="connsiteX71" fmla="*/ 957660 w 2076450"/>
                <a:gd name="connsiteY71" fmla="*/ 2927509 h 3114675"/>
                <a:gd name="connsiteX72" fmla="*/ 1013858 w 2076450"/>
                <a:gd name="connsiteY72" fmla="*/ 3102769 h 3114675"/>
                <a:gd name="connsiteX73" fmla="*/ 1119585 w 2076450"/>
                <a:gd name="connsiteY73" fmla="*/ 3020854 h 3114675"/>
                <a:gd name="connsiteX74" fmla="*/ 1191975 w 2076450"/>
                <a:gd name="connsiteY74" fmla="*/ 2997041 h 3114675"/>
                <a:gd name="connsiteX75" fmla="*/ 1468200 w 2076450"/>
                <a:gd name="connsiteY75" fmla="*/ 3026569 h 3114675"/>
                <a:gd name="connsiteX76" fmla="*/ 1561545 w 2076450"/>
                <a:gd name="connsiteY76" fmla="*/ 3002756 h 3114675"/>
                <a:gd name="connsiteX77" fmla="*/ 1679655 w 2076450"/>
                <a:gd name="connsiteY77" fmla="*/ 3030379 h 3114675"/>
                <a:gd name="connsiteX78" fmla="*/ 1748235 w 2076450"/>
                <a:gd name="connsiteY78" fmla="*/ 2996089 h 3114675"/>
                <a:gd name="connsiteX79" fmla="*/ 1893968 w 2076450"/>
                <a:gd name="connsiteY79" fmla="*/ 3009424 h 3114675"/>
                <a:gd name="connsiteX80" fmla="*/ 1888253 w 2076450"/>
                <a:gd name="connsiteY80" fmla="*/ 2944654 h 3114675"/>
                <a:gd name="connsiteX81" fmla="*/ 1964453 w 2076450"/>
                <a:gd name="connsiteY81" fmla="*/ 2947511 h 3114675"/>
                <a:gd name="connsiteX82" fmla="*/ 1948260 w 2076450"/>
                <a:gd name="connsiteY82" fmla="*/ 2913221 h 3114675"/>
                <a:gd name="connsiteX83" fmla="*/ 1843485 w 2076450"/>
                <a:gd name="connsiteY83" fmla="*/ 2853214 h 3114675"/>
                <a:gd name="connsiteX84" fmla="*/ 1883490 w 2076450"/>
                <a:gd name="connsiteY84" fmla="*/ 2818924 h 3114675"/>
                <a:gd name="connsiteX85" fmla="*/ 1909208 w 2076450"/>
                <a:gd name="connsiteY85" fmla="*/ 2790349 h 3114675"/>
                <a:gd name="connsiteX86" fmla="*/ 2032080 w 2076450"/>
                <a:gd name="connsiteY86" fmla="*/ 2757964 h 3114675"/>
                <a:gd name="connsiteX87" fmla="*/ 2036843 w 2076450"/>
                <a:gd name="connsiteY87" fmla="*/ 2711291 h 3114675"/>
                <a:gd name="connsiteX88" fmla="*/ 2008268 w 2076450"/>
                <a:gd name="connsiteY88" fmla="*/ 2670334 h 3114675"/>
                <a:gd name="connsiteX89" fmla="*/ 1943498 w 2076450"/>
                <a:gd name="connsiteY89" fmla="*/ 2645569 h 3114675"/>
                <a:gd name="connsiteX90" fmla="*/ 1793003 w 2076450"/>
                <a:gd name="connsiteY90" fmla="*/ 2651284 h 3114675"/>
                <a:gd name="connsiteX91" fmla="*/ 1497728 w 2076450"/>
                <a:gd name="connsiteY91" fmla="*/ 2538889 h 3114675"/>
                <a:gd name="connsiteX92" fmla="*/ 1592025 w 2076450"/>
                <a:gd name="connsiteY92" fmla="*/ 2535079 h 3114675"/>
                <a:gd name="connsiteX93" fmla="*/ 1824435 w 2076450"/>
                <a:gd name="connsiteY93" fmla="*/ 2566511 h 3114675"/>
                <a:gd name="connsiteX94" fmla="*/ 1938735 w 2076450"/>
                <a:gd name="connsiteY94" fmla="*/ 2449354 h 3114675"/>
                <a:gd name="connsiteX95" fmla="*/ 2000648 w 2076450"/>
                <a:gd name="connsiteY95" fmla="*/ 2416969 h 3114675"/>
                <a:gd name="connsiteX96" fmla="*/ 1993028 w 2076450"/>
                <a:gd name="connsiteY96" fmla="*/ 2387441 h 3114675"/>
                <a:gd name="connsiteX97" fmla="*/ 1549163 w 2076450"/>
                <a:gd name="connsiteY97" fmla="*/ 2328386 h 3114675"/>
                <a:gd name="connsiteX98" fmla="*/ 1554878 w 2076450"/>
                <a:gd name="connsiteY98" fmla="*/ 2282666 h 3114675"/>
                <a:gd name="connsiteX99" fmla="*/ 1823483 w 2076450"/>
                <a:gd name="connsiteY99" fmla="*/ 2291239 h 3114675"/>
                <a:gd name="connsiteX100" fmla="*/ 1994933 w 2076450"/>
                <a:gd name="connsiteY100" fmla="*/ 2158841 h 3114675"/>
                <a:gd name="connsiteX101" fmla="*/ 2013983 w 2076450"/>
                <a:gd name="connsiteY101" fmla="*/ 2124551 h 3114675"/>
                <a:gd name="connsiteX102" fmla="*/ 1699658 w 2076450"/>
                <a:gd name="connsiteY102" fmla="*/ 2061686 h 3114675"/>
                <a:gd name="connsiteX103" fmla="*/ 1808243 w 2076450"/>
                <a:gd name="connsiteY103" fmla="*/ 2027396 h 3114675"/>
                <a:gd name="connsiteX104" fmla="*/ 1836818 w 2076450"/>
                <a:gd name="connsiteY104" fmla="*/ 2000726 h 3114675"/>
                <a:gd name="connsiteX105" fmla="*/ 1875870 w 2076450"/>
                <a:gd name="connsiteY105" fmla="*/ 1935004 h 3114675"/>
                <a:gd name="connsiteX106" fmla="*/ 1600598 w 2076450"/>
                <a:gd name="connsiteY106" fmla="*/ 1869281 h 3114675"/>
                <a:gd name="connsiteX107" fmla="*/ 1823483 w 2076450"/>
                <a:gd name="connsiteY107" fmla="*/ 1737836 h 3114675"/>
                <a:gd name="connsiteX108" fmla="*/ 1592025 w 2076450"/>
                <a:gd name="connsiteY108" fmla="*/ 1729264 h 3114675"/>
                <a:gd name="connsiteX109" fmla="*/ 1639650 w 2076450"/>
                <a:gd name="connsiteY109" fmla="*/ 1693069 h 3114675"/>
                <a:gd name="connsiteX110" fmla="*/ 1648223 w 2076450"/>
                <a:gd name="connsiteY110" fmla="*/ 1652111 h 3114675"/>
                <a:gd name="connsiteX111" fmla="*/ 1437720 w 2076450"/>
                <a:gd name="connsiteY111" fmla="*/ 1613059 h 3114675"/>
                <a:gd name="connsiteX112" fmla="*/ 1519635 w 2076450"/>
                <a:gd name="connsiteY112" fmla="*/ 1556861 h 3114675"/>
                <a:gd name="connsiteX113" fmla="*/ 1697753 w 2076450"/>
                <a:gd name="connsiteY113" fmla="*/ 1459706 h 3114675"/>
                <a:gd name="connsiteX114" fmla="*/ 1539638 w 2076450"/>
                <a:gd name="connsiteY114" fmla="*/ 1435894 h 3114675"/>
                <a:gd name="connsiteX115" fmla="*/ 1520588 w 2076450"/>
                <a:gd name="connsiteY115" fmla="*/ 1388269 h 3114675"/>
                <a:gd name="connsiteX116" fmla="*/ 1282463 w 2076450"/>
                <a:gd name="connsiteY116" fmla="*/ 1360646 h 3114675"/>
                <a:gd name="connsiteX117" fmla="*/ 1568213 w 2076450"/>
                <a:gd name="connsiteY117" fmla="*/ 1328261 h 3114675"/>
                <a:gd name="connsiteX118" fmla="*/ 1593930 w 2076450"/>
                <a:gd name="connsiteY118" fmla="*/ 1209199 h 3114675"/>
                <a:gd name="connsiteX119" fmla="*/ 1440578 w 2076450"/>
                <a:gd name="connsiteY119" fmla="*/ 1151096 h 3114675"/>
                <a:gd name="connsiteX120" fmla="*/ 1127205 w 2076450"/>
                <a:gd name="connsiteY120" fmla="*/ 1094899 h 3114675"/>
                <a:gd name="connsiteX121" fmla="*/ 1310085 w 2076450"/>
                <a:gd name="connsiteY121" fmla="*/ 1109186 h 3114675"/>
                <a:gd name="connsiteX122" fmla="*/ 1406288 w 2076450"/>
                <a:gd name="connsiteY122" fmla="*/ 1094899 h 3114675"/>
                <a:gd name="connsiteX123" fmla="*/ 1508205 w 2076450"/>
                <a:gd name="connsiteY123" fmla="*/ 1040606 h 3114675"/>
                <a:gd name="connsiteX124" fmla="*/ 1532018 w 2076450"/>
                <a:gd name="connsiteY124" fmla="*/ 969169 h 3114675"/>
                <a:gd name="connsiteX125" fmla="*/ 1421528 w 2076450"/>
                <a:gd name="connsiteY125" fmla="*/ 938689 h 3114675"/>
                <a:gd name="connsiteX126" fmla="*/ 1154828 w 2076450"/>
                <a:gd name="connsiteY126" fmla="*/ 903446 h 3114675"/>
                <a:gd name="connsiteX127" fmla="*/ 1304370 w 2076450"/>
                <a:gd name="connsiteY127" fmla="*/ 884396 h 3114675"/>
                <a:gd name="connsiteX128" fmla="*/ 1351995 w 2076450"/>
                <a:gd name="connsiteY128" fmla="*/ 868204 h 3114675"/>
                <a:gd name="connsiteX129" fmla="*/ 1480583 w 2076450"/>
                <a:gd name="connsiteY129" fmla="*/ 832009 h 3114675"/>
                <a:gd name="connsiteX130" fmla="*/ 1363425 w 2076450"/>
                <a:gd name="connsiteY130" fmla="*/ 798671 h 3114675"/>
                <a:gd name="connsiteX131" fmla="*/ 1131015 w 2076450"/>
                <a:gd name="connsiteY131" fmla="*/ 755809 h 3114675"/>
                <a:gd name="connsiteX132" fmla="*/ 1019573 w 2076450"/>
                <a:gd name="connsiteY132" fmla="*/ 655796 h 3114675"/>
                <a:gd name="connsiteX133" fmla="*/ 1088153 w 2076450"/>
                <a:gd name="connsiteY133" fmla="*/ 673894 h 3114675"/>
                <a:gd name="connsiteX134" fmla="*/ 1244363 w 2076450"/>
                <a:gd name="connsiteY134" fmla="*/ 727234 h 3114675"/>
                <a:gd name="connsiteX135" fmla="*/ 1389143 w 2076450"/>
                <a:gd name="connsiteY135" fmla="*/ 667226 h 3114675"/>
                <a:gd name="connsiteX136" fmla="*/ 1174830 w 2076450"/>
                <a:gd name="connsiteY136" fmla="*/ 590074 h 3114675"/>
                <a:gd name="connsiteX137" fmla="*/ 1180545 w 2076450"/>
                <a:gd name="connsiteY137" fmla="*/ 513874 h 3114675"/>
                <a:gd name="connsiteX138" fmla="*/ 1228170 w 2076450"/>
                <a:gd name="connsiteY138" fmla="*/ 415766 h 3114675"/>
                <a:gd name="connsiteX139" fmla="*/ 1251983 w 2076450"/>
                <a:gd name="connsiteY139" fmla="*/ 298609 h 3114675"/>
                <a:gd name="connsiteX140" fmla="*/ 1035765 w 2076450"/>
                <a:gd name="connsiteY140" fmla="*/ 451009 h 3114675"/>
                <a:gd name="connsiteX141" fmla="*/ 1058625 w 2076450"/>
                <a:gd name="connsiteY141" fmla="*/ 322421 h 3114675"/>
                <a:gd name="connsiteX142" fmla="*/ 1052910 w 2076450"/>
                <a:gd name="connsiteY142" fmla="*/ 251936 h 3114675"/>
                <a:gd name="connsiteX143" fmla="*/ 1112918 w 2076450"/>
                <a:gd name="connsiteY143" fmla="*/ 211931 h 3114675"/>
                <a:gd name="connsiteX144" fmla="*/ 1064340 w 2076450"/>
                <a:gd name="connsiteY144" fmla="*/ 185261 h 3114675"/>
                <a:gd name="connsiteX145" fmla="*/ 991950 w 2076450"/>
                <a:gd name="connsiteY145" fmla="*/ 191929 h 3114675"/>
                <a:gd name="connsiteX146" fmla="*/ 996713 w 2076450"/>
                <a:gd name="connsiteY146" fmla="*/ 111919 h 3114675"/>
                <a:gd name="connsiteX147" fmla="*/ 949088 w 2076450"/>
                <a:gd name="connsiteY147" fmla="*/ 7144 h 3114675"/>
                <a:gd name="connsiteX148" fmla="*/ 949088 w 2076450"/>
                <a:gd name="connsiteY148" fmla="*/ 7144 h 3114675"/>
                <a:gd name="connsiteX149" fmla="*/ 949088 w 2076450"/>
                <a:gd name="connsiteY149" fmla="*/ 7144 h 3114675"/>
                <a:gd name="connsiteX150" fmla="*/ 886223 w 2076450"/>
                <a:gd name="connsiteY150" fmla="*/ 287179 h 3114675"/>
                <a:gd name="connsiteX151" fmla="*/ 908130 w 2076450"/>
                <a:gd name="connsiteY151" fmla="*/ 327184 h 3114675"/>
                <a:gd name="connsiteX152" fmla="*/ 886223 w 2076450"/>
                <a:gd name="connsiteY152" fmla="*/ 287179 h 3114675"/>
                <a:gd name="connsiteX153" fmla="*/ 863363 w 2076450"/>
                <a:gd name="connsiteY153" fmla="*/ 404336 h 3114675"/>
                <a:gd name="connsiteX154" fmla="*/ 876698 w 2076450"/>
                <a:gd name="connsiteY154" fmla="*/ 435769 h 3114675"/>
                <a:gd name="connsiteX155" fmla="*/ 863363 w 2076450"/>
                <a:gd name="connsiteY155" fmla="*/ 404336 h 3114675"/>
                <a:gd name="connsiteX156" fmla="*/ 1116728 w 2076450"/>
                <a:gd name="connsiteY156" fmla="*/ 470059 h 3114675"/>
                <a:gd name="connsiteX157" fmla="*/ 1066245 w 2076450"/>
                <a:gd name="connsiteY157" fmla="*/ 511016 h 3114675"/>
                <a:gd name="connsiteX158" fmla="*/ 1116728 w 2076450"/>
                <a:gd name="connsiteY158" fmla="*/ 470059 h 3114675"/>
                <a:gd name="connsiteX159" fmla="*/ 1009095 w 2076450"/>
                <a:gd name="connsiteY159" fmla="*/ 584359 h 3114675"/>
                <a:gd name="connsiteX160" fmla="*/ 1029098 w 2076450"/>
                <a:gd name="connsiteY160" fmla="*/ 599599 h 3114675"/>
                <a:gd name="connsiteX161" fmla="*/ 1009095 w 2076450"/>
                <a:gd name="connsiteY161" fmla="*/ 584359 h 3114675"/>
                <a:gd name="connsiteX162" fmla="*/ 1009095 w 2076450"/>
                <a:gd name="connsiteY162" fmla="*/ 584359 h 3114675"/>
                <a:gd name="connsiteX163" fmla="*/ 1111013 w 2076450"/>
                <a:gd name="connsiteY163" fmla="*/ 603409 h 3114675"/>
                <a:gd name="connsiteX164" fmla="*/ 1111013 w 2076450"/>
                <a:gd name="connsiteY164" fmla="*/ 603409 h 3114675"/>
                <a:gd name="connsiteX165" fmla="*/ 1251030 w 2076450"/>
                <a:gd name="connsiteY165" fmla="*/ 632936 h 3114675"/>
                <a:gd name="connsiteX166" fmla="*/ 1251030 w 2076450"/>
                <a:gd name="connsiteY166" fmla="*/ 632936 h 3114675"/>
                <a:gd name="connsiteX167" fmla="*/ 1032908 w 2076450"/>
                <a:gd name="connsiteY167" fmla="*/ 760571 h 3114675"/>
                <a:gd name="connsiteX168" fmla="*/ 1028145 w 2076450"/>
                <a:gd name="connsiteY168" fmla="*/ 780574 h 3114675"/>
                <a:gd name="connsiteX169" fmla="*/ 1032908 w 2076450"/>
                <a:gd name="connsiteY169" fmla="*/ 760571 h 3114675"/>
                <a:gd name="connsiteX170" fmla="*/ 1032908 w 2076450"/>
                <a:gd name="connsiteY170" fmla="*/ 760571 h 3114675"/>
                <a:gd name="connsiteX171" fmla="*/ 961470 w 2076450"/>
                <a:gd name="connsiteY171" fmla="*/ 867251 h 3114675"/>
                <a:gd name="connsiteX172" fmla="*/ 961470 w 2076450"/>
                <a:gd name="connsiteY172" fmla="*/ 867251 h 3114675"/>
                <a:gd name="connsiteX173" fmla="*/ 1036718 w 2076450"/>
                <a:gd name="connsiteY173" fmla="*/ 884396 h 3114675"/>
                <a:gd name="connsiteX174" fmla="*/ 1036718 w 2076450"/>
                <a:gd name="connsiteY174" fmla="*/ 884396 h 3114675"/>
                <a:gd name="connsiteX175" fmla="*/ 921465 w 2076450"/>
                <a:gd name="connsiteY175" fmla="*/ 888206 h 3114675"/>
                <a:gd name="connsiteX176" fmla="*/ 921465 w 2076450"/>
                <a:gd name="connsiteY176" fmla="*/ 888206 h 3114675"/>
                <a:gd name="connsiteX177" fmla="*/ 874793 w 2076450"/>
                <a:gd name="connsiteY177" fmla="*/ 904399 h 3114675"/>
                <a:gd name="connsiteX178" fmla="*/ 874793 w 2076450"/>
                <a:gd name="connsiteY178" fmla="*/ 904399 h 3114675"/>
                <a:gd name="connsiteX179" fmla="*/ 681435 w 2076450"/>
                <a:gd name="connsiteY179" fmla="*/ 904399 h 3114675"/>
                <a:gd name="connsiteX180" fmla="*/ 777638 w 2076450"/>
                <a:gd name="connsiteY180" fmla="*/ 946309 h 3114675"/>
                <a:gd name="connsiteX181" fmla="*/ 681435 w 2076450"/>
                <a:gd name="connsiteY181" fmla="*/ 904399 h 3114675"/>
                <a:gd name="connsiteX182" fmla="*/ 1532970 w 2076450"/>
                <a:gd name="connsiteY182" fmla="*/ 1327309 h 3114675"/>
                <a:gd name="connsiteX183" fmla="*/ 1532970 w 2076450"/>
                <a:gd name="connsiteY183" fmla="*/ 1327309 h 3114675"/>
                <a:gd name="connsiteX184" fmla="*/ 757635 w 2076450"/>
                <a:gd name="connsiteY184" fmla="*/ 1423511 h 3114675"/>
                <a:gd name="connsiteX185" fmla="*/ 757635 w 2076450"/>
                <a:gd name="connsiteY185" fmla="*/ 1423511 h 3114675"/>
                <a:gd name="connsiteX186" fmla="*/ 1558688 w 2076450"/>
                <a:gd name="connsiteY186" fmla="*/ 1764506 h 3114675"/>
                <a:gd name="connsiteX187" fmla="*/ 1558688 w 2076450"/>
                <a:gd name="connsiteY187" fmla="*/ 1764506 h 3114675"/>
                <a:gd name="connsiteX188" fmla="*/ 1766333 w 2076450"/>
                <a:gd name="connsiteY188" fmla="*/ 1807369 h 3114675"/>
                <a:gd name="connsiteX189" fmla="*/ 1766333 w 2076450"/>
                <a:gd name="connsiteY189" fmla="*/ 1807369 h 3114675"/>
                <a:gd name="connsiteX190" fmla="*/ 1769190 w 2076450"/>
                <a:gd name="connsiteY190" fmla="*/ 2006441 h 3114675"/>
                <a:gd name="connsiteX191" fmla="*/ 1769190 w 2076450"/>
                <a:gd name="connsiteY191" fmla="*/ 2006441 h 3114675"/>
                <a:gd name="connsiteX192" fmla="*/ 151845 w 2076450"/>
                <a:gd name="connsiteY192" fmla="*/ 2329339 h 3114675"/>
                <a:gd name="connsiteX193" fmla="*/ 151845 w 2076450"/>
                <a:gd name="connsiteY193" fmla="*/ 2329339 h 3114675"/>
                <a:gd name="connsiteX194" fmla="*/ 301388 w 2076450"/>
                <a:gd name="connsiteY194" fmla="*/ 2397919 h 3114675"/>
                <a:gd name="connsiteX195" fmla="*/ 469028 w 2076450"/>
                <a:gd name="connsiteY195" fmla="*/ 2426494 h 3114675"/>
                <a:gd name="connsiteX196" fmla="*/ 301388 w 2076450"/>
                <a:gd name="connsiteY196" fmla="*/ 2397919 h 3114675"/>
                <a:gd name="connsiteX197" fmla="*/ 517605 w 2076450"/>
                <a:gd name="connsiteY197" fmla="*/ 2406491 h 3114675"/>
                <a:gd name="connsiteX198" fmla="*/ 517605 w 2076450"/>
                <a:gd name="connsiteY198" fmla="*/ 2406491 h 3114675"/>
                <a:gd name="connsiteX199" fmla="*/ 423308 w 2076450"/>
                <a:gd name="connsiteY199" fmla="*/ 2736056 h 3114675"/>
                <a:gd name="connsiteX200" fmla="*/ 423308 w 2076450"/>
                <a:gd name="connsiteY200" fmla="*/ 2736056 h 3114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</a:cxnLst>
              <a:rect l="l" t="t" r="r" b="b"/>
              <a:pathLst>
                <a:path w="2076450" h="3114675">
                  <a:moveTo>
                    <a:pt x="949088" y="7144"/>
                  </a:moveTo>
                  <a:cubicBezTo>
                    <a:pt x="938610" y="62389"/>
                    <a:pt x="972900" y="200501"/>
                    <a:pt x="883365" y="105251"/>
                  </a:cubicBezTo>
                  <a:cubicBezTo>
                    <a:pt x="870983" y="105251"/>
                    <a:pt x="992903" y="314801"/>
                    <a:pt x="909083" y="238601"/>
                  </a:cubicBezTo>
                  <a:cubicBezTo>
                    <a:pt x="898605" y="171926"/>
                    <a:pt x="863363" y="174784"/>
                    <a:pt x="833835" y="193834"/>
                  </a:cubicBezTo>
                  <a:cubicBezTo>
                    <a:pt x="732870" y="154781"/>
                    <a:pt x="858600" y="285274"/>
                    <a:pt x="817643" y="301466"/>
                  </a:cubicBezTo>
                  <a:cubicBezTo>
                    <a:pt x="895748" y="301466"/>
                    <a:pt x="870030" y="356711"/>
                    <a:pt x="810023" y="328136"/>
                  </a:cubicBezTo>
                  <a:cubicBezTo>
                    <a:pt x="906225" y="459581"/>
                    <a:pt x="686198" y="348139"/>
                    <a:pt x="684293" y="381476"/>
                  </a:cubicBezTo>
                  <a:cubicBezTo>
                    <a:pt x="777638" y="421481"/>
                    <a:pt x="622380" y="411004"/>
                    <a:pt x="703343" y="451009"/>
                  </a:cubicBezTo>
                  <a:cubicBezTo>
                    <a:pt x="833835" y="496729"/>
                    <a:pt x="615713" y="505301"/>
                    <a:pt x="714773" y="539591"/>
                  </a:cubicBezTo>
                  <a:cubicBezTo>
                    <a:pt x="761445" y="555784"/>
                    <a:pt x="860505" y="517684"/>
                    <a:pt x="828120" y="573881"/>
                  </a:cubicBezTo>
                  <a:cubicBezTo>
                    <a:pt x="890033" y="568166"/>
                    <a:pt x="887175" y="616744"/>
                    <a:pt x="947183" y="577691"/>
                  </a:cubicBezTo>
                  <a:cubicBezTo>
                    <a:pt x="977663" y="712946"/>
                    <a:pt x="680483" y="534829"/>
                    <a:pt x="731918" y="618649"/>
                  </a:cubicBezTo>
                  <a:cubicBezTo>
                    <a:pt x="670005" y="621506"/>
                    <a:pt x="575708" y="525304"/>
                    <a:pt x="530940" y="601504"/>
                  </a:cubicBezTo>
                  <a:cubicBezTo>
                    <a:pt x="396638" y="611981"/>
                    <a:pt x="563325" y="655796"/>
                    <a:pt x="597615" y="649129"/>
                  </a:cubicBezTo>
                  <a:cubicBezTo>
                    <a:pt x="487125" y="737711"/>
                    <a:pt x="741443" y="614839"/>
                    <a:pt x="629048" y="688181"/>
                  </a:cubicBezTo>
                  <a:cubicBezTo>
                    <a:pt x="648098" y="779621"/>
                    <a:pt x="834788" y="621506"/>
                    <a:pt x="714773" y="728186"/>
                  </a:cubicBezTo>
                  <a:cubicBezTo>
                    <a:pt x="762398" y="785336"/>
                    <a:pt x="937658" y="659606"/>
                    <a:pt x="947183" y="689134"/>
                  </a:cubicBezTo>
                  <a:cubicBezTo>
                    <a:pt x="884318" y="784384"/>
                    <a:pt x="764303" y="785336"/>
                    <a:pt x="674768" y="758666"/>
                  </a:cubicBezTo>
                  <a:cubicBezTo>
                    <a:pt x="734775" y="821531"/>
                    <a:pt x="570945" y="739616"/>
                    <a:pt x="528083" y="788194"/>
                  </a:cubicBezTo>
                  <a:cubicBezTo>
                    <a:pt x="468075" y="789146"/>
                    <a:pt x="536655" y="836771"/>
                    <a:pt x="530940" y="846296"/>
                  </a:cubicBezTo>
                  <a:cubicBezTo>
                    <a:pt x="598568" y="865346"/>
                    <a:pt x="709058" y="934879"/>
                    <a:pt x="569040" y="912971"/>
                  </a:cubicBezTo>
                  <a:cubicBezTo>
                    <a:pt x="508080" y="912019"/>
                    <a:pt x="602378" y="1022509"/>
                    <a:pt x="502365" y="958691"/>
                  </a:cubicBezTo>
                  <a:cubicBezTo>
                    <a:pt x="451883" y="931069"/>
                    <a:pt x="479505" y="1007269"/>
                    <a:pt x="409973" y="972979"/>
                  </a:cubicBezTo>
                  <a:cubicBezTo>
                    <a:pt x="347108" y="988219"/>
                    <a:pt x="509985" y="1057751"/>
                    <a:pt x="547133" y="1067276"/>
                  </a:cubicBezTo>
                  <a:cubicBezTo>
                    <a:pt x="619523" y="1065371"/>
                    <a:pt x="693818" y="1189196"/>
                    <a:pt x="730013" y="1155859"/>
                  </a:cubicBezTo>
                  <a:cubicBezTo>
                    <a:pt x="636668" y="1233964"/>
                    <a:pt x="512843" y="1162526"/>
                    <a:pt x="409020" y="1204436"/>
                  </a:cubicBezTo>
                  <a:cubicBezTo>
                    <a:pt x="366158" y="1237774"/>
                    <a:pt x="517605" y="1304449"/>
                    <a:pt x="530940" y="1310164"/>
                  </a:cubicBezTo>
                  <a:cubicBezTo>
                    <a:pt x="681435" y="1376839"/>
                    <a:pt x="344250" y="1305401"/>
                    <a:pt x="366158" y="1365409"/>
                  </a:cubicBezTo>
                  <a:cubicBezTo>
                    <a:pt x="458550" y="1420654"/>
                    <a:pt x="541418" y="1491139"/>
                    <a:pt x="637620" y="1413034"/>
                  </a:cubicBezTo>
                  <a:cubicBezTo>
                    <a:pt x="670005" y="1436846"/>
                    <a:pt x="579518" y="1429226"/>
                    <a:pt x="617618" y="1487329"/>
                  </a:cubicBezTo>
                  <a:cubicBezTo>
                    <a:pt x="522368" y="1531144"/>
                    <a:pt x="340440" y="1537811"/>
                    <a:pt x="286148" y="1588294"/>
                  </a:cubicBezTo>
                  <a:cubicBezTo>
                    <a:pt x="365205" y="1664494"/>
                    <a:pt x="451883" y="1673066"/>
                    <a:pt x="550943" y="1688306"/>
                  </a:cubicBezTo>
                  <a:cubicBezTo>
                    <a:pt x="602378" y="1669256"/>
                    <a:pt x="582375" y="1654016"/>
                    <a:pt x="627143" y="1666399"/>
                  </a:cubicBezTo>
                  <a:cubicBezTo>
                    <a:pt x="664290" y="1686401"/>
                    <a:pt x="692865" y="1613059"/>
                    <a:pt x="734775" y="1662589"/>
                  </a:cubicBezTo>
                  <a:cubicBezTo>
                    <a:pt x="690008" y="1710214"/>
                    <a:pt x="452835" y="1702594"/>
                    <a:pt x="604283" y="1759744"/>
                  </a:cubicBezTo>
                  <a:cubicBezTo>
                    <a:pt x="479505" y="1794986"/>
                    <a:pt x="344250" y="1767364"/>
                    <a:pt x="217568" y="1794986"/>
                  </a:cubicBezTo>
                  <a:cubicBezTo>
                    <a:pt x="143273" y="1828324"/>
                    <a:pt x="304245" y="1820704"/>
                    <a:pt x="214710" y="1862614"/>
                  </a:cubicBezTo>
                  <a:cubicBezTo>
                    <a:pt x="175658" y="1910239"/>
                    <a:pt x="361395" y="1859756"/>
                    <a:pt x="335678" y="1914049"/>
                  </a:cubicBezTo>
                  <a:cubicBezTo>
                    <a:pt x="396638" y="1903571"/>
                    <a:pt x="425213" y="1929289"/>
                    <a:pt x="472838" y="1916906"/>
                  </a:cubicBezTo>
                  <a:cubicBezTo>
                    <a:pt x="469028" y="1982629"/>
                    <a:pt x="542370" y="1894999"/>
                    <a:pt x="553800" y="1953101"/>
                  </a:cubicBezTo>
                  <a:cubicBezTo>
                    <a:pt x="615713" y="1943576"/>
                    <a:pt x="709058" y="1981676"/>
                    <a:pt x="602378" y="2004536"/>
                  </a:cubicBezTo>
                  <a:cubicBezTo>
                    <a:pt x="489030" y="2033111"/>
                    <a:pt x="378540" y="2021681"/>
                    <a:pt x="275670" y="2024539"/>
                  </a:cubicBezTo>
                  <a:cubicBezTo>
                    <a:pt x="208995" y="2001679"/>
                    <a:pt x="117555" y="2018824"/>
                    <a:pt x="236618" y="2049304"/>
                  </a:cubicBezTo>
                  <a:cubicBezTo>
                    <a:pt x="332820" y="2060734"/>
                    <a:pt x="145178" y="2068354"/>
                    <a:pt x="262335" y="2092166"/>
                  </a:cubicBezTo>
                  <a:cubicBezTo>
                    <a:pt x="280433" y="2148364"/>
                    <a:pt x="381398" y="2103596"/>
                    <a:pt x="420450" y="2151221"/>
                  </a:cubicBezTo>
                  <a:cubicBezTo>
                    <a:pt x="509033" y="2108359"/>
                    <a:pt x="390923" y="2195036"/>
                    <a:pt x="480458" y="2174081"/>
                  </a:cubicBezTo>
                  <a:cubicBezTo>
                    <a:pt x="575708" y="2192179"/>
                    <a:pt x="324248" y="2267426"/>
                    <a:pt x="269955" y="2228374"/>
                  </a:cubicBezTo>
                  <a:cubicBezTo>
                    <a:pt x="213758" y="2232184"/>
                    <a:pt x="143273" y="2230279"/>
                    <a:pt x="106125" y="2250281"/>
                  </a:cubicBezTo>
                  <a:cubicBezTo>
                    <a:pt x="206138" y="2296001"/>
                    <a:pt x="-65325" y="2235041"/>
                    <a:pt x="45165" y="2290286"/>
                  </a:cubicBezTo>
                  <a:cubicBezTo>
                    <a:pt x="112793" y="2290286"/>
                    <a:pt x="125175" y="2298859"/>
                    <a:pt x="84218" y="2353151"/>
                  </a:cubicBezTo>
                  <a:cubicBezTo>
                    <a:pt x="115650" y="2409349"/>
                    <a:pt x="321390" y="2387441"/>
                    <a:pt x="203280" y="2444591"/>
                  </a:cubicBezTo>
                  <a:cubicBezTo>
                    <a:pt x="147083" y="2440781"/>
                    <a:pt x="65168" y="2474119"/>
                    <a:pt x="172800" y="2478881"/>
                  </a:cubicBezTo>
                  <a:cubicBezTo>
                    <a:pt x="257573" y="2456021"/>
                    <a:pt x="98505" y="2546509"/>
                    <a:pt x="201375" y="2519839"/>
                  </a:cubicBezTo>
                  <a:cubicBezTo>
                    <a:pt x="231855" y="2566511"/>
                    <a:pt x="284243" y="2528411"/>
                    <a:pt x="301388" y="2558891"/>
                  </a:cubicBezTo>
                  <a:cubicBezTo>
                    <a:pt x="372825" y="2593181"/>
                    <a:pt x="107078" y="2573179"/>
                    <a:pt x="76598" y="2589371"/>
                  </a:cubicBezTo>
                  <a:cubicBezTo>
                    <a:pt x="179468" y="2628424"/>
                    <a:pt x="-65325" y="2632234"/>
                    <a:pt x="58500" y="2659856"/>
                  </a:cubicBezTo>
                  <a:cubicBezTo>
                    <a:pt x="100410" y="2649379"/>
                    <a:pt x="183278" y="2635091"/>
                    <a:pt x="110888" y="2693194"/>
                  </a:cubicBezTo>
                  <a:cubicBezTo>
                    <a:pt x="167085" y="2674144"/>
                    <a:pt x="196613" y="2711291"/>
                    <a:pt x="214710" y="2727484"/>
                  </a:cubicBezTo>
                  <a:cubicBezTo>
                    <a:pt x="247095" y="2699861"/>
                    <a:pt x="297578" y="2700814"/>
                    <a:pt x="262335" y="2756059"/>
                  </a:cubicBezTo>
                  <a:cubicBezTo>
                    <a:pt x="318533" y="2733199"/>
                    <a:pt x="387113" y="2651284"/>
                    <a:pt x="358538" y="2733199"/>
                  </a:cubicBezTo>
                  <a:cubicBezTo>
                    <a:pt x="470933" y="2695099"/>
                    <a:pt x="299483" y="2803684"/>
                    <a:pt x="254715" y="2758916"/>
                  </a:cubicBezTo>
                  <a:cubicBezTo>
                    <a:pt x="164228" y="2746534"/>
                    <a:pt x="93743" y="2773204"/>
                    <a:pt x="45165" y="2806541"/>
                  </a:cubicBezTo>
                  <a:cubicBezTo>
                    <a:pt x="161370" y="2800826"/>
                    <a:pt x="-83423" y="2882741"/>
                    <a:pt x="46118" y="2865596"/>
                  </a:cubicBezTo>
                  <a:cubicBezTo>
                    <a:pt x="120413" y="2833211"/>
                    <a:pt x="88028" y="2862739"/>
                    <a:pt x="88980" y="2895124"/>
                  </a:cubicBezTo>
                  <a:cubicBezTo>
                    <a:pt x="132795" y="2875121"/>
                    <a:pt x="93743" y="2942749"/>
                    <a:pt x="155655" y="2902744"/>
                  </a:cubicBezTo>
                  <a:cubicBezTo>
                    <a:pt x="209948" y="2924651"/>
                    <a:pt x="280433" y="2904649"/>
                    <a:pt x="343298" y="2914174"/>
                  </a:cubicBezTo>
                  <a:cubicBezTo>
                    <a:pt x="274718" y="2910364"/>
                    <a:pt x="168038" y="2980849"/>
                    <a:pt x="301388" y="2956084"/>
                  </a:cubicBezTo>
                  <a:cubicBezTo>
                    <a:pt x="209948" y="3007519"/>
                    <a:pt x="314723" y="3013234"/>
                    <a:pt x="361395" y="2980849"/>
                  </a:cubicBezTo>
                  <a:cubicBezTo>
                    <a:pt x="302340" y="3085624"/>
                    <a:pt x="505223" y="3017996"/>
                    <a:pt x="511890" y="3029426"/>
                  </a:cubicBezTo>
                  <a:cubicBezTo>
                    <a:pt x="501413" y="3104674"/>
                    <a:pt x="612855" y="2953226"/>
                    <a:pt x="603330" y="3058001"/>
                  </a:cubicBezTo>
                  <a:cubicBezTo>
                    <a:pt x="692865" y="3028474"/>
                    <a:pt x="764303" y="3011329"/>
                    <a:pt x="825263" y="2954179"/>
                  </a:cubicBezTo>
                  <a:cubicBezTo>
                    <a:pt x="868125" y="3001804"/>
                    <a:pt x="922418" y="2812256"/>
                    <a:pt x="957660" y="2927509"/>
                  </a:cubicBezTo>
                  <a:cubicBezTo>
                    <a:pt x="950993" y="3005614"/>
                    <a:pt x="858600" y="3144679"/>
                    <a:pt x="1013858" y="3102769"/>
                  </a:cubicBezTo>
                  <a:cubicBezTo>
                    <a:pt x="1088153" y="3107531"/>
                    <a:pt x="1167210" y="3117056"/>
                    <a:pt x="1119585" y="3020854"/>
                  </a:cubicBezTo>
                  <a:cubicBezTo>
                    <a:pt x="1095773" y="2920841"/>
                    <a:pt x="1165305" y="2995136"/>
                    <a:pt x="1191975" y="2997041"/>
                  </a:cubicBezTo>
                  <a:cubicBezTo>
                    <a:pt x="1258650" y="3067526"/>
                    <a:pt x="1392953" y="3040856"/>
                    <a:pt x="1468200" y="3026569"/>
                  </a:cubicBezTo>
                  <a:cubicBezTo>
                    <a:pt x="1457723" y="2961799"/>
                    <a:pt x="1529160" y="3010376"/>
                    <a:pt x="1561545" y="3002756"/>
                  </a:cubicBezTo>
                  <a:cubicBezTo>
                    <a:pt x="1593930" y="3038951"/>
                    <a:pt x="1657748" y="3041809"/>
                    <a:pt x="1679655" y="3030379"/>
                  </a:cubicBezTo>
                  <a:cubicBezTo>
                    <a:pt x="1735853" y="3070384"/>
                    <a:pt x="1690133" y="2906554"/>
                    <a:pt x="1748235" y="2996089"/>
                  </a:cubicBezTo>
                  <a:cubicBezTo>
                    <a:pt x="1790145" y="3019901"/>
                    <a:pt x="1871108" y="2994184"/>
                    <a:pt x="1893968" y="3009424"/>
                  </a:cubicBezTo>
                  <a:cubicBezTo>
                    <a:pt x="1889205" y="2959894"/>
                    <a:pt x="1945403" y="2984659"/>
                    <a:pt x="1888253" y="2944654"/>
                  </a:cubicBezTo>
                  <a:cubicBezTo>
                    <a:pt x="1905398" y="2942749"/>
                    <a:pt x="2032080" y="2999899"/>
                    <a:pt x="1964453" y="2947511"/>
                  </a:cubicBezTo>
                  <a:cubicBezTo>
                    <a:pt x="2079705" y="2950369"/>
                    <a:pt x="2036843" y="2899886"/>
                    <a:pt x="1948260" y="2913221"/>
                  </a:cubicBezTo>
                  <a:cubicBezTo>
                    <a:pt x="1883490" y="2907506"/>
                    <a:pt x="1767285" y="2873216"/>
                    <a:pt x="1843485" y="2853214"/>
                  </a:cubicBezTo>
                  <a:cubicBezTo>
                    <a:pt x="1859678" y="2837021"/>
                    <a:pt x="1951118" y="2853214"/>
                    <a:pt x="1883490" y="2818924"/>
                  </a:cubicBezTo>
                  <a:cubicBezTo>
                    <a:pt x="1929210" y="2839879"/>
                    <a:pt x="1994933" y="2790349"/>
                    <a:pt x="1909208" y="2790349"/>
                  </a:cubicBezTo>
                  <a:cubicBezTo>
                    <a:pt x="1962548" y="2784634"/>
                    <a:pt x="1960643" y="2735104"/>
                    <a:pt x="2032080" y="2757964"/>
                  </a:cubicBezTo>
                  <a:cubicBezTo>
                    <a:pt x="1946355" y="2722721"/>
                    <a:pt x="2002553" y="2723674"/>
                    <a:pt x="2036843" y="2711291"/>
                  </a:cubicBezTo>
                  <a:cubicBezTo>
                    <a:pt x="1972073" y="2706529"/>
                    <a:pt x="1884443" y="2674144"/>
                    <a:pt x="2008268" y="2670334"/>
                  </a:cubicBezTo>
                  <a:cubicBezTo>
                    <a:pt x="2132093" y="2620804"/>
                    <a:pt x="1982550" y="2644616"/>
                    <a:pt x="1943498" y="2645569"/>
                  </a:cubicBezTo>
                  <a:cubicBezTo>
                    <a:pt x="2009220" y="2564606"/>
                    <a:pt x="1844438" y="2680811"/>
                    <a:pt x="1793003" y="2651284"/>
                  </a:cubicBezTo>
                  <a:cubicBezTo>
                    <a:pt x="1703468" y="2657951"/>
                    <a:pt x="1501538" y="2570321"/>
                    <a:pt x="1497728" y="2538889"/>
                  </a:cubicBezTo>
                  <a:cubicBezTo>
                    <a:pt x="1528208" y="2533174"/>
                    <a:pt x="1620600" y="2608421"/>
                    <a:pt x="1592025" y="2535079"/>
                  </a:cubicBezTo>
                  <a:cubicBezTo>
                    <a:pt x="1682513" y="2614136"/>
                    <a:pt x="1734900" y="2472214"/>
                    <a:pt x="1824435" y="2566511"/>
                  </a:cubicBezTo>
                  <a:cubicBezTo>
                    <a:pt x="1703468" y="2427446"/>
                    <a:pt x="2134950" y="2525554"/>
                    <a:pt x="1938735" y="2449354"/>
                  </a:cubicBezTo>
                  <a:cubicBezTo>
                    <a:pt x="1915875" y="2436971"/>
                    <a:pt x="2165430" y="2449354"/>
                    <a:pt x="2000648" y="2416969"/>
                  </a:cubicBezTo>
                  <a:cubicBezTo>
                    <a:pt x="1945403" y="2423636"/>
                    <a:pt x="2077800" y="2375059"/>
                    <a:pt x="1993028" y="2387441"/>
                  </a:cubicBezTo>
                  <a:cubicBezTo>
                    <a:pt x="1840628" y="2373154"/>
                    <a:pt x="1705373" y="2382679"/>
                    <a:pt x="1549163" y="2328386"/>
                  </a:cubicBezTo>
                  <a:cubicBezTo>
                    <a:pt x="1451055" y="2308384"/>
                    <a:pt x="1461533" y="2256949"/>
                    <a:pt x="1554878" y="2282666"/>
                  </a:cubicBezTo>
                  <a:cubicBezTo>
                    <a:pt x="1673940" y="2311241"/>
                    <a:pt x="1712040" y="2290286"/>
                    <a:pt x="1823483" y="2291239"/>
                  </a:cubicBezTo>
                  <a:cubicBezTo>
                    <a:pt x="1848248" y="2213134"/>
                    <a:pt x="2103518" y="2260759"/>
                    <a:pt x="1994933" y="2158841"/>
                  </a:cubicBezTo>
                  <a:cubicBezTo>
                    <a:pt x="2052083" y="2127409"/>
                    <a:pt x="2122568" y="2111216"/>
                    <a:pt x="2013983" y="2124551"/>
                  </a:cubicBezTo>
                  <a:cubicBezTo>
                    <a:pt x="1910160" y="2121694"/>
                    <a:pt x="1786335" y="2110264"/>
                    <a:pt x="1699658" y="2061686"/>
                  </a:cubicBezTo>
                  <a:cubicBezTo>
                    <a:pt x="1721565" y="2011204"/>
                    <a:pt x="1873965" y="2095976"/>
                    <a:pt x="1808243" y="2027396"/>
                  </a:cubicBezTo>
                  <a:cubicBezTo>
                    <a:pt x="1845390" y="2033111"/>
                    <a:pt x="1914923" y="2015966"/>
                    <a:pt x="1836818" y="2000726"/>
                  </a:cubicBezTo>
                  <a:cubicBezTo>
                    <a:pt x="1905398" y="1995011"/>
                    <a:pt x="2018745" y="1882616"/>
                    <a:pt x="1875870" y="1935004"/>
                  </a:cubicBezTo>
                  <a:cubicBezTo>
                    <a:pt x="1803480" y="1892141"/>
                    <a:pt x="1605360" y="1962626"/>
                    <a:pt x="1600598" y="1869281"/>
                  </a:cubicBezTo>
                  <a:cubicBezTo>
                    <a:pt x="1705373" y="1889284"/>
                    <a:pt x="1819673" y="1872139"/>
                    <a:pt x="1823483" y="1737836"/>
                  </a:cubicBezTo>
                  <a:cubicBezTo>
                    <a:pt x="1751093" y="1747361"/>
                    <a:pt x="1638698" y="1814036"/>
                    <a:pt x="1592025" y="1729264"/>
                  </a:cubicBezTo>
                  <a:cubicBezTo>
                    <a:pt x="1623458" y="1750219"/>
                    <a:pt x="1690133" y="1734979"/>
                    <a:pt x="1639650" y="1693069"/>
                  </a:cubicBezTo>
                  <a:cubicBezTo>
                    <a:pt x="1694895" y="1704499"/>
                    <a:pt x="1723470" y="1603534"/>
                    <a:pt x="1648223" y="1652111"/>
                  </a:cubicBezTo>
                  <a:cubicBezTo>
                    <a:pt x="1592025" y="1662589"/>
                    <a:pt x="1391048" y="1666399"/>
                    <a:pt x="1437720" y="1613059"/>
                  </a:cubicBezTo>
                  <a:cubicBezTo>
                    <a:pt x="1490108" y="1631156"/>
                    <a:pt x="1612028" y="1607344"/>
                    <a:pt x="1519635" y="1556861"/>
                  </a:cubicBezTo>
                  <a:cubicBezTo>
                    <a:pt x="1584405" y="1579721"/>
                    <a:pt x="1719660" y="1506379"/>
                    <a:pt x="1697753" y="1459706"/>
                  </a:cubicBezTo>
                  <a:cubicBezTo>
                    <a:pt x="1650128" y="1406366"/>
                    <a:pt x="1590120" y="1445419"/>
                    <a:pt x="1539638" y="1435894"/>
                  </a:cubicBezTo>
                  <a:cubicBezTo>
                    <a:pt x="1603455" y="1393984"/>
                    <a:pt x="1538685" y="1420654"/>
                    <a:pt x="1520588" y="1388269"/>
                  </a:cubicBezTo>
                  <a:cubicBezTo>
                    <a:pt x="1471058" y="1479709"/>
                    <a:pt x="1237695" y="1392079"/>
                    <a:pt x="1282463" y="1360646"/>
                  </a:cubicBezTo>
                  <a:cubicBezTo>
                    <a:pt x="1390095" y="1360646"/>
                    <a:pt x="1469153" y="1357789"/>
                    <a:pt x="1568213" y="1328261"/>
                  </a:cubicBezTo>
                  <a:cubicBezTo>
                    <a:pt x="1540590" y="1255871"/>
                    <a:pt x="1746330" y="1225391"/>
                    <a:pt x="1593930" y="1209199"/>
                  </a:cubicBezTo>
                  <a:cubicBezTo>
                    <a:pt x="1560593" y="1139666"/>
                    <a:pt x="1406288" y="1264444"/>
                    <a:pt x="1440578" y="1151096"/>
                  </a:cubicBezTo>
                  <a:cubicBezTo>
                    <a:pt x="1348185" y="1224439"/>
                    <a:pt x="1149113" y="1139666"/>
                    <a:pt x="1127205" y="1094899"/>
                  </a:cubicBezTo>
                  <a:cubicBezTo>
                    <a:pt x="1214835" y="1122521"/>
                    <a:pt x="1236743" y="1092041"/>
                    <a:pt x="1310085" y="1109186"/>
                  </a:cubicBezTo>
                  <a:cubicBezTo>
                    <a:pt x="1300560" y="1078706"/>
                    <a:pt x="1375808" y="1166336"/>
                    <a:pt x="1406288" y="1094899"/>
                  </a:cubicBezTo>
                  <a:cubicBezTo>
                    <a:pt x="1479630" y="1092041"/>
                    <a:pt x="1424385" y="984409"/>
                    <a:pt x="1508205" y="1040606"/>
                  </a:cubicBezTo>
                  <a:cubicBezTo>
                    <a:pt x="1529160" y="993934"/>
                    <a:pt x="1647270" y="970121"/>
                    <a:pt x="1532018" y="969169"/>
                  </a:cubicBezTo>
                  <a:cubicBezTo>
                    <a:pt x="1498680" y="936784"/>
                    <a:pt x="1427243" y="1008221"/>
                    <a:pt x="1421528" y="938689"/>
                  </a:cubicBezTo>
                  <a:cubicBezTo>
                    <a:pt x="1342470" y="1012031"/>
                    <a:pt x="1203405" y="991076"/>
                    <a:pt x="1154828" y="903446"/>
                  </a:cubicBezTo>
                  <a:cubicBezTo>
                    <a:pt x="1199595" y="899636"/>
                    <a:pt x="1305323" y="967264"/>
                    <a:pt x="1304370" y="884396"/>
                  </a:cubicBezTo>
                  <a:cubicBezTo>
                    <a:pt x="1348185" y="928211"/>
                    <a:pt x="1442483" y="914876"/>
                    <a:pt x="1351995" y="868204"/>
                  </a:cubicBezTo>
                  <a:cubicBezTo>
                    <a:pt x="1412003" y="912019"/>
                    <a:pt x="1490108" y="871061"/>
                    <a:pt x="1480583" y="832009"/>
                  </a:cubicBezTo>
                  <a:cubicBezTo>
                    <a:pt x="1625363" y="814864"/>
                    <a:pt x="1407240" y="763429"/>
                    <a:pt x="1363425" y="798671"/>
                  </a:cubicBezTo>
                  <a:cubicBezTo>
                    <a:pt x="1310085" y="684371"/>
                    <a:pt x="1158638" y="849154"/>
                    <a:pt x="1131015" y="755809"/>
                  </a:cubicBezTo>
                  <a:cubicBezTo>
                    <a:pt x="1102440" y="740569"/>
                    <a:pt x="956708" y="677704"/>
                    <a:pt x="1019573" y="655796"/>
                  </a:cubicBezTo>
                  <a:cubicBezTo>
                    <a:pt x="1029098" y="698659"/>
                    <a:pt x="1091963" y="752951"/>
                    <a:pt x="1088153" y="673894"/>
                  </a:cubicBezTo>
                  <a:cubicBezTo>
                    <a:pt x="1124348" y="778669"/>
                    <a:pt x="1187213" y="639604"/>
                    <a:pt x="1244363" y="727234"/>
                  </a:cubicBezTo>
                  <a:cubicBezTo>
                    <a:pt x="1271033" y="670084"/>
                    <a:pt x="1362473" y="748189"/>
                    <a:pt x="1389143" y="667226"/>
                  </a:cubicBezTo>
                  <a:cubicBezTo>
                    <a:pt x="1335803" y="624364"/>
                    <a:pt x="1186260" y="578644"/>
                    <a:pt x="1174830" y="590074"/>
                  </a:cubicBezTo>
                  <a:cubicBezTo>
                    <a:pt x="1230075" y="543401"/>
                    <a:pt x="1273890" y="526256"/>
                    <a:pt x="1180545" y="513874"/>
                  </a:cubicBezTo>
                  <a:cubicBezTo>
                    <a:pt x="1169115" y="479584"/>
                    <a:pt x="1356758" y="462439"/>
                    <a:pt x="1228170" y="415766"/>
                  </a:cubicBezTo>
                  <a:cubicBezTo>
                    <a:pt x="1322468" y="381476"/>
                    <a:pt x="1196738" y="349091"/>
                    <a:pt x="1251983" y="298609"/>
                  </a:cubicBezTo>
                  <a:cubicBezTo>
                    <a:pt x="1150065" y="302419"/>
                    <a:pt x="1100535" y="370046"/>
                    <a:pt x="1035765" y="451009"/>
                  </a:cubicBezTo>
                  <a:cubicBezTo>
                    <a:pt x="960518" y="465296"/>
                    <a:pt x="970995" y="241459"/>
                    <a:pt x="1058625" y="322421"/>
                  </a:cubicBezTo>
                  <a:cubicBezTo>
                    <a:pt x="1152923" y="327184"/>
                    <a:pt x="1126253" y="254794"/>
                    <a:pt x="1052910" y="251936"/>
                  </a:cubicBezTo>
                  <a:cubicBezTo>
                    <a:pt x="1091010" y="247174"/>
                    <a:pt x="1221503" y="242411"/>
                    <a:pt x="1112918" y="211931"/>
                  </a:cubicBezTo>
                  <a:cubicBezTo>
                    <a:pt x="1191023" y="135731"/>
                    <a:pt x="1113870" y="174784"/>
                    <a:pt x="1064340" y="185261"/>
                  </a:cubicBezTo>
                  <a:cubicBezTo>
                    <a:pt x="1030050" y="136684"/>
                    <a:pt x="969090" y="322421"/>
                    <a:pt x="991950" y="191929"/>
                  </a:cubicBezTo>
                  <a:cubicBezTo>
                    <a:pt x="1009095" y="137636"/>
                    <a:pt x="1116728" y="33814"/>
                    <a:pt x="996713" y="111919"/>
                  </a:cubicBezTo>
                  <a:cubicBezTo>
                    <a:pt x="947183" y="118586"/>
                    <a:pt x="1017668" y="24289"/>
                    <a:pt x="949088" y="7144"/>
                  </a:cubicBezTo>
                  <a:lnTo>
                    <a:pt x="949088" y="7144"/>
                  </a:lnTo>
                  <a:lnTo>
                    <a:pt x="949088" y="7144"/>
                  </a:lnTo>
                  <a:close/>
                  <a:moveTo>
                    <a:pt x="886223" y="287179"/>
                  </a:moveTo>
                  <a:cubicBezTo>
                    <a:pt x="950993" y="293846"/>
                    <a:pt x="936705" y="430054"/>
                    <a:pt x="908130" y="327184"/>
                  </a:cubicBezTo>
                  <a:cubicBezTo>
                    <a:pt x="904320" y="313849"/>
                    <a:pt x="879555" y="305276"/>
                    <a:pt x="886223" y="287179"/>
                  </a:cubicBezTo>
                  <a:close/>
                  <a:moveTo>
                    <a:pt x="863363" y="404336"/>
                  </a:moveTo>
                  <a:cubicBezTo>
                    <a:pt x="931943" y="406241"/>
                    <a:pt x="947183" y="504349"/>
                    <a:pt x="876698" y="435769"/>
                  </a:cubicBezTo>
                  <a:cubicBezTo>
                    <a:pt x="877650" y="436721"/>
                    <a:pt x="842408" y="406241"/>
                    <a:pt x="863363" y="404336"/>
                  </a:cubicBezTo>
                  <a:close/>
                  <a:moveTo>
                    <a:pt x="1116728" y="470059"/>
                  </a:moveTo>
                  <a:cubicBezTo>
                    <a:pt x="1142445" y="539591"/>
                    <a:pt x="916703" y="542449"/>
                    <a:pt x="1066245" y="511016"/>
                  </a:cubicBezTo>
                  <a:cubicBezTo>
                    <a:pt x="1087200" y="502444"/>
                    <a:pt x="1096725" y="479584"/>
                    <a:pt x="1116728" y="470059"/>
                  </a:cubicBezTo>
                  <a:close/>
                  <a:moveTo>
                    <a:pt x="1009095" y="584359"/>
                  </a:moveTo>
                  <a:cubicBezTo>
                    <a:pt x="1068150" y="591026"/>
                    <a:pt x="1128158" y="624364"/>
                    <a:pt x="1029098" y="599599"/>
                  </a:cubicBezTo>
                  <a:lnTo>
                    <a:pt x="1009095" y="584359"/>
                  </a:lnTo>
                  <a:lnTo>
                    <a:pt x="1009095" y="584359"/>
                  </a:lnTo>
                  <a:close/>
                  <a:moveTo>
                    <a:pt x="1111013" y="603409"/>
                  </a:moveTo>
                  <a:cubicBezTo>
                    <a:pt x="1179593" y="587216"/>
                    <a:pt x="1100535" y="662464"/>
                    <a:pt x="1111013" y="603409"/>
                  </a:cubicBezTo>
                  <a:close/>
                  <a:moveTo>
                    <a:pt x="1251030" y="632936"/>
                  </a:moveTo>
                  <a:cubicBezTo>
                    <a:pt x="1281510" y="652939"/>
                    <a:pt x="1209120" y="642461"/>
                    <a:pt x="1251030" y="632936"/>
                  </a:cubicBezTo>
                  <a:close/>
                  <a:moveTo>
                    <a:pt x="1032908" y="760571"/>
                  </a:moveTo>
                  <a:cubicBezTo>
                    <a:pt x="1069103" y="813911"/>
                    <a:pt x="1010048" y="875824"/>
                    <a:pt x="1028145" y="780574"/>
                  </a:cubicBezTo>
                  <a:lnTo>
                    <a:pt x="1032908" y="760571"/>
                  </a:lnTo>
                  <a:lnTo>
                    <a:pt x="1032908" y="760571"/>
                  </a:lnTo>
                  <a:close/>
                  <a:moveTo>
                    <a:pt x="961470" y="867251"/>
                  </a:moveTo>
                  <a:cubicBezTo>
                    <a:pt x="989093" y="885349"/>
                    <a:pt x="919560" y="881539"/>
                    <a:pt x="961470" y="867251"/>
                  </a:cubicBezTo>
                  <a:close/>
                  <a:moveTo>
                    <a:pt x="1036718" y="884396"/>
                  </a:moveTo>
                  <a:cubicBezTo>
                    <a:pt x="1052910" y="926306"/>
                    <a:pt x="1022430" y="907256"/>
                    <a:pt x="1036718" y="884396"/>
                  </a:cubicBezTo>
                  <a:close/>
                  <a:moveTo>
                    <a:pt x="921465" y="888206"/>
                  </a:moveTo>
                  <a:cubicBezTo>
                    <a:pt x="952898" y="901541"/>
                    <a:pt x="887175" y="904399"/>
                    <a:pt x="921465" y="888206"/>
                  </a:cubicBezTo>
                  <a:close/>
                  <a:moveTo>
                    <a:pt x="874793" y="904399"/>
                  </a:moveTo>
                  <a:cubicBezTo>
                    <a:pt x="906225" y="917734"/>
                    <a:pt x="840503" y="920591"/>
                    <a:pt x="874793" y="904399"/>
                  </a:cubicBezTo>
                  <a:close/>
                  <a:moveTo>
                    <a:pt x="681435" y="904399"/>
                  </a:moveTo>
                  <a:cubicBezTo>
                    <a:pt x="718583" y="948214"/>
                    <a:pt x="920513" y="896779"/>
                    <a:pt x="777638" y="946309"/>
                  </a:cubicBezTo>
                  <a:cubicBezTo>
                    <a:pt x="745253" y="952976"/>
                    <a:pt x="654765" y="966311"/>
                    <a:pt x="681435" y="904399"/>
                  </a:cubicBezTo>
                  <a:close/>
                  <a:moveTo>
                    <a:pt x="1532970" y="1327309"/>
                  </a:moveTo>
                  <a:cubicBezTo>
                    <a:pt x="1567260" y="1342549"/>
                    <a:pt x="1512015" y="1349216"/>
                    <a:pt x="1532970" y="1327309"/>
                  </a:cubicBezTo>
                  <a:close/>
                  <a:moveTo>
                    <a:pt x="757635" y="1423511"/>
                  </a:moveTo>
                  <a:cubicBezTo>
                    <a:pt x="685245" y="1477804"/>
                    <a:pt x="650003" y="1441609"/>
                    <a:pt x="757635" y="1423511"/>
                  </a:cubicBezTo>
                  <a:close/>
                  <a:moveTo>
                    <a:pt x="1558688" y="1764506"/>
                  </a:moveTo>
                  <a:cubicBezTo>
                    <a:pt x="1654890" y="1774984"/>
                    <a:pt x="1460580" y="1774031"/>
                    <a:pt x="1558688" y="1764506"/>
                  </a:cubicBezTo>
                  <a:close/>
                  <a:moveTo>
                    <a:pt x="1766333" y="1807369"/>
                  </a:moveTo>
                  <a:cubicBezTo>
                    <a:pt x="1818720" y="1806416"/>
                    <a:pt x="1736805" y="1819751"/>
                    <a:pt x="1766333" y="1807369"/>
                  </a:cubicBezTo>
                  <a:close/>
                  <a:moveTo>
                    <a:pt x="1769190" y="2006441"/>
                  </a:moveTo>
                  <a:cubicBezTo>
                    <a:pt x="1833008" y="2002631"/>
                    <a:pt x="1785383" y="2038826"/>
                    <a:pt x="1769190" y="2006441"/>
                  </a:cubicBezTo>
                  <a:close/>
                  <a:moveTo>
                    <a:pt x="151845" y="2329339"/>
                  </a:moveTo>
                  <a:cubicBezTo>
                    <a:pt x="171848" y="2352199"/>
                    <a:pt x="91838" y="2336006"/>
                    <a:pt x="151845" y="2329339"/>
                  </a:cubicBezTo>
                  <a:close/>
                  <a:moveTo>
                    <a:pt x="301388" y="2397919"/>
                  </a:moveTo>
                  <a:cubicBezTo>
                    <a:pt x="343298" y="2445544"/>
                    <a:pt x="410925" y="2404586"/>
                    <a:pt x="469028" y="2426494"/>
                  </a:cubicBezTo>
                  <a:cubicBezTo>
                    <a:pt x="496650" y="2436971"/>
                    <a:pt x="202328" y="2484596"/>
                    <a:pt x="301388" y="2397919"/>
                  </a:cubicBezTo>
                  <a:close/>
                  <a:moveTo>
                    <a:pt x="517605" y="2406491"/>
                  </a:moveTo>
                  <a:cubicBezTo>
                    <a:pt x="548085" y="2420779"/>
                    <a:pt x="455693" y="2415064"/>
                    <a:pt x="517605" y="2406491"/>
                  </a:cubicBezTo>
                  <a:close/>
                  <a:moveTo>
                    <a:pt x="423308" y="2736056"/>
                  </a:moveTo>
                  <a:cubicBezTo>
                    <a:pt x="450930" y="2753201"/>
                    <a:pt x="381398" y="2750344"/>
                    <a:pt x="423308" y="2736056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0" name="Graphic 47">
              <a:extLst>
                <a:ext uri="{FF2B5EF4-FFF2-40B4-BE49-F238E27FC236}">
                  <a16:creationId xmlns:a16="http://schemas.microsoft.com/office/drawing/2014/main" id="{9CC4814D-6073-4FBA-AC3D-579506B043A5}"/>
                </a:ext>
              </a:extLst>
            </p:cNvPr>
            <p:cNvSpPr/>
            <p:nvPr/>
          </p:nvSpPr>
          <p:spPr>
            <a:xfrm>
              <a:off x="11711431" y="5533864"/>
              <a:ext cx="532363" cy="798545"/>
            </a:xfrm>
            <a:custGeom>
              <a:avLst/>
              <a:gdLst>
                <a:gd name="connsiteX0" fmla="*/ 949088 w 2076450"/>
                <a:gd name="connsiteY0" fmla="*/ 7144 h 3114675"/>
                <a:gd name="connsiteX1" fmla="*/ 883365 w 2076450"/>
                <a:gd name="connsiteY1" fmla="*/ 105251 h 3114675"/>
                <a:gd name="connsiteX2" fmla="*/ 909083 w 2076450"/>
                <a:gd name="connsiteY2" fmla="*/ 238601 h 3114675"/>
                <a:gd name="connsiteX3" fmla="*/ 833835 w 2076450"/>
                <a:gd name="connsiteY3" fmla="*/ 193834 h 3114675"/>
                <a:gd name="connsiteX4" fmla="*/ 817643 w 2076450"/>
                <a:gd name="connsiteY4" fmla="*/ 301466 h 3114675"/>
                <a:gd name="connsiteX5" fmla="*/ 810023 w 2076450"/>
                <a:gd name="connsiteY5" fmla="*/ 328136 h 3114675"/>
                <a:gd name="connsiteX6" fmla="*/ 684293 w 2076450"/>
                <a:gd name="connsiteY6" fmla="*/ 381476 h 3114675"/>
                <a:gd name="connsiteX7" fmla="*/ 703343 w 2076450"/>
                <a:gd name="connsiteY7" fmla="*/ 451009 h 3114675"/>
                <a:gd name="connsiteX8" fmla="*/ 714773 w 2076450"/>
                <a:gd name="connsiteY8" fmla="*/ 539591 h 3114675"/>
                <a:gd name="connsiteX9" fmla="*/ 828120 w 2076450"/>
                <a:gd name="connsiteY9" fmla="*/ 573881 h 3114675"/>
                <a:gd name="connsiteX10" fmla="*/ 947183 w 2076450"/>
                <a:gd name="connsiteY10" fmla="*/ 577691 h 3114675"/>
                <a:gd name="connsiteX11" fmla="*/ 731918 w 2076450"/>
                <a:gd name="connsiteY11" fmla="*/ 618649 h 3114675"/>
                <a:gd name="connsiteX12" fmla="*/ 530940 w 2076450"/>
                <a:gd name="connsiteY12" fmla="*/ 601504 h 3114675"/>
                <a:gd name="connsiteX13" fmla="*/ 597615 w 2076450"/>
                <a:gd name="connsiteY13" fmla="*/ 649129 h 3114675"/>
                <a:gd name="connsiteX14" fmla="*/ 629048 w 2076450"/>
                <a:gd name="connsiteY14" fmla="*/ 688181 h 3114675"/>
                <a:gd name="connsiteX15" fmla="*/ 714773 w 2076450"/>
                <a:gd name="connsiteY15" fmla="*/ 728186 h 3114675"/>
                <a:gd name="connsiteX16" fmla="*/ 947183 w 2076450"/>
                <a:gd name="connsiteY16" fmla="*/ 689134 h 3114675"/>
                <a:gd name="connsiteX17" fmla="*/ 674768 w 2076450"/>
                <a:gd name="connsiteY17" fmla="*/ 758666 h 3114675"/>
                <a:gd name="connsiteX18" fmla="*/ 528083 w 2076450"/>
                <a:gd name="connsiteY18" fmla="*/ 788194 h 3114675"/>
                <a:gd name="connsiteX19" fmla="*/ 530940 w 2076450"/>
                <a:gd name="connsiteY19" fmla="*/ 846296 h 3114675"/>
                <a:gd name="connsiteX20" fmla="*/ 569040 w 2076450"/>
                <a:gd name="connsiteY20" fmla="*/ 912971 h 3114675"/>
                <a:gd name="connsiteX21" fmla="*/ 502365 w 2076450"/>
                <a:gd name="connsiteY21" fmla="*/ 958691 h 3114675"/>
                <a:gd name="connsiteX22" fmla="*/ 409973 w 2076450"/>
                <a:gd name="connsiteY22" fmla="*/ 972979 h 3114675"/>
                <a:gd name="connsiteX23" fmla="*/ 547133 w 2076450"/>
                <a:gd name="connsiteY23" fmla="*/ 1067276 h 3114675"/>
                <a:gd name="connsiteX24" fmla="*/ 730013 w 2076450"/>
                <a:gd name="connsiteY24" fmla="*/ 1155859 h 3114675"/>
                <a:gd name="connsiteX25" fmla="*/ 409020 w 2076450"/>
                <a:gd name="connsiteY25" fmla="*/ 1204436 h 3114675"/>
                <a:gd name="connsiteX26" fmla="*/ 530940 w 2076450"/>
                <a:gd name="connsiteY26" fmla="*/ 1310164 h 3114675"/>
                <a:gd name="connsiteX27" fmla="*/ 366158 w 2076450"/>
                <a:gd name="connsiteY27" fmla="*/ 1365409 h 3114675"/>
                <a:gd name="connsiteX28" fmla="*/ 637620 w 2076450"/>
                <a:gd name="connsiteY28" fmla="*/ 1413034 h 3114675"/>
                <a:gd name="connsiteX29" fmla="*/ 617618 w 2076450"/>
                <a:gd name="connsiteY29" fmla="*/ 1487329 h 3114675"/>
                <a:gd name="connsiteX30" fmla="*/ 286148 w 2076450"/>
                <a:gd name="connsiteY30" fmla="*/ 1588294 h 3114675"/>
                <a:gd name="connsiteX31" fmla="*/ 550943 w 2076450"/>
                <a:gd name="connsiteY31" fmla="*/ 1688306 h 3114675"/>
                <a:gd name="connsiteX32" fmla="*/ 627143 w 2076450"/>
                <a:gd name="connsiteY32" fmla="*/ 1666399 h 3114675"/>
                <a:gd name="connsiteX33" fmla="*/ 734775 w 2076450"/>
                <a:gd name="connsiteY33" fmla="*/ 1662589 h 3114675"/>
                <a:gd name="connsiteX34" fmla="*/ 604283 w 2076450"/>
                <a:gd name="connsiteY34" fmla="*/ 1759744 h 3114675"/>
                <a:gd name="connsiteX35" fmla="*/ 217568 w 2076450"/>
                <a:gd name="connsiteY35" fmla="*/ 1794986 h 3114675"/>
                <a:gd name="connsiteX36" fmla="*/ 214710 w 2076450"/>
                <a:gd name="connsiteY36" fmla="*/ 1862614 h 3114675"/>
                <a:gd name="connsiteX37" fmla="*/ 335678 w 2076450"/>
                <a:gd name="connsiteY37" fmla="*/ 1914049 h 3114675"/>
                <a:gd name="connsiteX38" fmla="*/ 472838 w 2076450"/>
                <a:gd name="connsiteY38" fmla="*/ 1916906 h 3114675"/>
                <a:gd name="connsiteX39" fmla="*/ 553800 w 2076450"/>
                <a:gd name="connsiteY39" fmla="*/ 1953101 h 3114675"/>
                <a:gd name="connsiteX40" fmla="*/ 602378 w 2076450"/>
                <a:gd name="connsiteY40" fmla="*/ 2004536 h 3114675"/>
                <a:gd name="connsiteX41" fmla="*/ 275670 w 2076450"/>
                <a:gd name="connsiteY41" fmla="*/ 2024539 h 3114675"/>
                <a:gd name="connsiteX42" fmla="*/ 236618 w 2076450"/>
                <a:gd name="connsiteY42" fmla="*/ 2049304 h 3114675"/>
                <a:gd name="connsiteX43" fmla="*/ 262335 w 2076450"/>
                <a:gd name="connsiteY43" fmla="*/ 2092166 h 3114675"/>
                <a:gd name="connsiteX44" fmla="*/ 420450 w 2076450"/>
                <a:gd name="connsiteY44" fmla="*/ 2151221 h 3114675"/>
                <a:gd name="connsiteX45" fmla="*/ 480458 w 2076450"/>
                <a:gd name="connsiteY45" fmla="*/ 2174081 h 3114675"/>
                <a:gd name="connsiteX46" fmla="*/ 269955 w 2076450"/>
                <a:gd name="connsiteY46" fmla="*/ 2228374 h 3114675"/>
                <a:gd name="connsiteX47" fmla="*/ 106125 w 2076450"/>
                <a:gd name="connsiteY47" fmla="*/ 2250281 h 3114675"/>
                <a:gd name="connsiteX48" fmla="*/ 45165 w 2076450"/>
                <a:gd name="connsiteY48" fmla="*/ 2290286 h 3114675"/>
                <a:gd name="connsiteX49" fmla="*/ 84218 w 2076450"/>
                <a:gd name="connsiteY49" fmla="*/ 2353151 h 3114675"/>
                <a:gd name="connsiteX50" fmla="*/ 203280 w 2076450"/>
                <a:gd name="connsiteY50" fmla="*/ 2444591 h 3114675"/>
                <a:gd name="connsiteX51" fmla="*/ 172800 w 2076450"/>
                <a:gd name="connsiteY51" fmla="*/ 2478881 h 3114675"/>
                <a:gd name="connsiteX52" fmla="*/ 201375 w 2076450"/>
                <a:gd name="connsiteY52" fmla="*/ 2519839 h 3114675"/>
                <a:gd name="connsiteX53" fmla="*/ 301388 w 2076450"/>
                <a:gd name="connsiteY53" fmla="*/ 2558891 h 3114675"/>
                <a:gd name="connsiteX54" fmla="*/ 76598 w 2076450"/>
                <a:gd name="connsiteY54" fmla="*/ 2589371 h 3114675"/>
                <a:gd name="connsiteX55" fmla="*/ 58500 w 2076450"/>
                <a:gd name="connsiteY55" fmla="*/ 2659856 h 3114675"/>
                <a:gd name="connsiteX56" fmla="*/ 110888 w 2076450"/>
                <a:gd name="connsiteY56" fmla="*/ 2693194 h 3114675"/>
                <a:gd name="connsiteX57" fmla="*/ 214710 w 2076450"/>
                <a:gd name="connsiteY57" fmla="*/ 2727484 h 3114675"/>
                <a:gd name="connsiteX58" fmla="*/ 262335 w 2076450"/>
                <a:gd name="connsiteY58" fmla="*/ 2756059 h 3114675"/>
                <a:gd name="connsiteX59" fmla="*/ 358538 w 2076450"/>
                <a:gd name="connsiteY59" fmla="*/ 2733199 h 3114675"/>
                <a:gd name="connsiteX60" fmla="*/ 254715 w 2076450"/>
                <a:gd name="connsiteY60" fmla="*/ 2758916 h 3114675"/>
                <a:gd name="connsiteX61" fmla="*/ 45165 w 2076450"/>
                <a:gd name="connsiteY61" fmla="*/ 2806541 h 3114675"/>
                <a:gd name="connsiteX62" fmla="*/ 46118 w 2076450"/>
                <a:gd name="connsiteY62" fmla="*/ 2865596 h 3114675"/>
                <a:gd name="connsiteX63" fmla="*/ 88980 w 2076450"/>
                <a:gd name="connsiteY63" fmla="*/ 2895124 h 3114675"/>
                <a:gd name="connsiteX64" fmla="*/ 155655 w 2076450"/>
                <a:gd name="connsiteY64" fmla="*/ 2902744 h 3114675"/>
                <a:gd name="connsiteX65" fmla="*/ 343298 w 2076450"/>
                <a:gd name="connsiteY65" fmla="*/ 2914174 h 3114675"/>
                <a:gd name="connsiteX66" fmla="*/ 301388 w 2076450"/>
                <a:gd name="connsiteY66" fmla="*/ 2956084 h 3114675"/>
                <a:gd name="connsiteX67" fmla="*/ 361395 w 2076450"/>
                <a:gd name="connsiteY67" fmla="*/ 2980849 h 3114675"/>
                <a:gd name="connsiteX68" fmla="*/ 511890 w 2076450"/>
                <a:gd name="connsiteY68" fmla="*/ 3029426 h 3114675"/>
                <a:gd name="connsiteX69" fmla="*/ 603330 w 2076450"/>
                <a:gd name="connsiteY69" fmla="*/ 3058001 h 3114675"/>
                <a:gd name="connsiteX70" fmla="*/ 825263 w 2076450"/>
                <a:gd name="connsiteY70" fmla="*/ 2954179 h 3114675"/>
                <a:gd name="connsiteX71" fmla="*/ 957660 w 2076450"/>
                <a:gd name="connsiteY71" fmla="*/ 2927509 h 3114675"/>
                <a:gd name="connsiteX72" fmla="*/ 1013858 w 2076450"/>
                <a:gd name="connsiteY72" fmla="*/ 3102769 h 3114675"/>
                <a:gd name="connsiteX73" fmla="*/ 1119585 w 2076450"/>
                <a:gd name="connsiteY73" fmla="*/ 3020854 h 3114675"/>
                <a:gd name="connsiteX74" fmla="*/ 1191975 w 2076450"/>
                <a:gd name="connsiteY74" fmla="*/ 2997041 h 3114675"/>
                <a:gd name="connsiteX75" fmla="*/ 1468200 w 2076450"/>
                <a:gd name="connsiteY75" fmla="*/ 3026569 h 3114675"/>
                <a:gd name="connsiteX76" fmla="*/ 1561545 w 2076450"/>
                <a:gd name="connsiteY76" fmla="*/ 3002756 h 3114675"/>
                <a:gd name="connsiteX77" fmla="*/ 1679655 w 2076450"/>
                <a:gd name="connsiteY77" fmla="*/ 3030379 h 3114675"/>
                <a:gd name="connsiteX78" fmla="*/ 1748235 w 2076450"/>
                <a:gd name="connsiteY78" fmla="*/ 2996089 h 3114675"/>
                <a:gd name="connsiteX79" fmla="*/ 1893968 w 2076450"/>
                <a:gd name="connsiteY79" fmla="*/ 3009424 h 3114675"/>
                <a:gd name="connsiteX80" fmla="*/ 1888253 w 2076450"/>
                <a:gd name="connsiteY80" fmla="*/ 2944654 h 3114675"/>
                <a:gd name="connsiteX81" fmla="*/ 1964453 w 2076450"/>
                <a:gd name="connsiteY81" fmla="*/ 2947511 h 3114675"/>
                <a:gd name="connsiteX82" fmla="*/ 1948260 w 2076450"/>
                <a:gd name="connsiteY82" fmla="*/ 2913221 h 3114675"/>
                <a:gd name="connsiteX83" fmla="*/ 1843485 w 2076450"/>
                <a:gd name="connsiteY83" fmla="*/ 2853214 h 3114675"/>
                <a:gd name="connsiteX84" fmla="*/ 1883490 w 2076450"/>
                <a:gd name="connsiteY84" fmla="*/ 2818924 h 3114675"/>
                <a:gd name="connsiteX85" fmla="*/ 1909208 w 2076450"/>
                <a:gd name="connsiteY85" fmla="*/ 2790349 h 3114675"/>
                <a:gd name="connsiteX86" fmla="*/ 2032080 w 2076450"/>
                <a:gd name="connsiteY86" fmla="*/ 2757964 h 3114675"/>
                <a:gd name="connsiteX87" fmla="*/ 2036843 w 2076450"/>
                <a:gd name="connsiteY87" fmla="*/ 2711291 h 3114675"/>
                <a:gd name="connsiteX88" fmla="*/ 2008268 w 2076450"/>
                <a:gd name="connsiteY88" fmla="*/ 2670334 h 3114675"/>
                <a:gd name="connsiteX89" fmla="*/ 1943498 w 2076450"/>
                <a:gd name="connsiteY89" fmla="*/ 2645569 h 3114675"/>
                <a:gd name="connsiteX90" fmla="*/ 1793003 w 2076450"/>
                <a:gd name="connsiteY90" fmla="*/ 2651284 h 3114675"/>
                <a:gd name="connsiteX91" fmla="*/ 1497728 w 2076450"/>
                <a:gd name="connsiteY91" fmla="*/ 2538889 h 3114675"/>
                <a:gd name="connsiteX92" fmla="*/ 1592025 w 2076450"/>
                <a:gd name="connsiteY92" fmla="*/ 2535079 h 3114675"/>
                <a:gd name="connsiteX93" fmla="*/ 1824435 w 2076450"/>
                <a:gd name="connsiteY93" fmla="*/ 2566511 h 3114675"/>
                <a:gd name="connsiteX94" fmla="*/ 1938735 w 2076450"/>
                <a:gd name="connsiteY94" fmla="*/ 2449354 h 3114675"/>
                <a:gd name="connsiteX95" fmla="*/ 2000648 w 2076450"/>
                <a:gd name="connsiteY95" fmla="*/ 2416969 h 3114675"/>
                <a:gd name="connsiteX96" fmla="*/ 1993028 w 2076450"/>
                <a:gd name="connsiteY96" fmla="*/ 2387441 h 3114675"/>
                <a:gd name="connsiteX97" fmla="*/ 1549163 w 2076450"/>
                <a:gd name="connsiteY97" fmla="*/ 2328386 h 3114675"/>
                <a:gd name="connsiteX98" fmla="*/ 1554878 w 2076450"/>
                <a:gd name="connsiteY98" fmla="*/ 2282666 h 3114675"/>
                <a:gd name="connsiteX99" fmla="*/ 1823483 w 2076450"/>
                <a:gd name="connsiteY99" fmla="*/ 2291239 h 3114675"/>
                <a:gd name="connsiteX100" fmla="*/ 1994933 w 2076450"/>
                <a:gd name="connsiteY100" fmla="*/ 2158841 h 3114675"/>
                <a:gd name="connsiteX101" fmla="*/ 2013983 w 2076450"/>
                <a:gd name="connsiteY101" fmla="*/ 2124551 h 3114675"/>
                <a:gd name="connsiteX102" fmla="*/ 1699658 w 2076450"/>
                <a:gd name="connsiteY102" fmla="*/ 2061686 h 3114675"/>
                <a:gd name="connsiteX103" fmla="*/ 1808243 w 2076450"/>
                <a:gd name="connsiteY103" fmla="*/ 2027396 h 3114675"/>
                <a:gd name="connsiteX104" fmla="*/ 1836818 w 2076450"/>
                <a:gd name="connsiteY104" fmla="*/ 2000726 h 3114675"/>
                <a:gd name="connsiteX105" fmla="*/ 1875870 w 2076450"/>
                <a:gd name="connsiteY105" fmla="*/ 1935004 h 3114675"/>
                <a:gd name="connsiteX106" fmla="*/ 1600598 w 2076450"/>
                <a:gd name="connsiteY106" fmla="*/ 1869281 h 3114675"/>
                <a:gd name="connsiteX107" fmla="*/ 1823483 w 2076450"/>
                <a:gd name="connsiteY107" fmla="*/ 1737836 h 3114675"/>
                <a:gd name="connsiteX108" fmla="*/ 1592025 w 2076450"/>
                <a:gd name="connsiteY108" fmla="*/ 1729264 h 3114675"/>
                <a:gd name="connsiteX109" fmla="*/ 1639650 w 2076450"/>
                <a:gd name="connsiteY109" fmla="*/ 1693069 h 3114675"/>
                <a:gd name="connsiteX110" fmla="*/ 1648223 w 2076450"/>
                <a:gd name="connsiteY110" fmla="*/ 1652111 h 3114675"/>
                <a:gd name="connsiteX111" fmla="*/ 1437720 w 2076450"/>
                <a:gd name="connsiteY111" fmla="*/ 1613059 h 3114675"/>
                <a:gd name="connsiteX112" fmla="*/ 1519635 w 2076450"/>
                <a:gd name="connsiteY112" fmla="*/ 1556861 h 3114675"/>
                <a:gd name="connsiteX113" fmla="*/ 1697753 w 2076450"/>
                <a:gd name="connsiteY113" fmla="*/ 1459706 h 3114675"/>
                <a:gd name="connsiteX114" fmla="*/ 1539638 w 2076450"/>
                <a:gd name="connsiteY114" fmla="*/ 1435894 h 3114675"/>
                <a:gd name="connsiteX115" fmla="*/ 1520588 w 2076450"/>
                <a:gd name="connsiteY115" fmla="*/ 1388269 h 3114675"/>
                <a:gd name="connsiteX116" fmla="*/ 1282463 w 2076450"/>
                <a:gd name="connsiteY116" fmla="*/ 1360646 h 3114675"/>
                <a:gd name="connsiteX117" fmla="*/ 1568213 w 2076450"/>
                <a:gd name="connsiteY117" fmla="*/ 1328261 h 3114675"/>
                <a:gd name="connsiteX118" fmla="*/ 1593930 w 2076450"/>
                <a:gd name="connsiteY118" fmla="*/ 1209199 h 3114675"/>
                <a:gd name="connsiteX119" fmla="*/ 1440578 w 2076450"/>
                <a:gd name="connsiteY119" fmla="*/ 1151096 h 3114675"/>
                <a:gd name="connsiteX120" fmla="*/ 1127205 w 2076450"/>
                <a:gd name="connsiteY120" fmla="*/ 1094899 h 3114675"/>
                <a:gd name="connsiteX121" fmla="*/ 1310085 w 2076450"/>
                <a:gd name="connsiteY121" fmla="*/ 1109186 h 3114675"/>
                <a:gd name="connsiteX122" fmla="*/ 1406288 w 2076450"/>
                <a:gd name="connsiteY122" fmla="*/ 1094899 h 3114675"/>
                <a:gd name="connsiteX123" fmla="*/ 1508205 w 2076450"/>
                <a:gd name="connsiteY123" fmla="*/ 1040606 h 3114675"/>
                <a:gd name="connsiteX124" fmla="*/ 1532018 w 2076450"/>
                <a:gd name="connsiteY124" fmla="*/ 969169 h 3114675"/>
                <a:gd name="connsiteX125" fmla="*/ 1421528 w 2076450"/>
                <a:gd name="connsiteY125" fmla="*/ 938689 h 3114675"/>
                <a:gd name="connsiteX126" fmla="*/ 1154828 w 2076450"/>
                <a:gd name="connsiteY126" fmla="*/ 903446 h 3114675"/>
                <a:gd name="connsiteX127" fmla="*/ 1304370 w 2076450"/>
                <a:gd name="connsiteY127" fmla="*/ 884396 h 3114675"/>
                <a:gd name="connsiteX128" fmla="*/ 1351995 w 2076450"/>
                <a:gd name="connsiteY128" fmla="*/ 868204 h 3114675"/>
                <a:gd name="connsiteX129" fmla="*/ 1480583 w 2076450"/>
                <a:gd name="connsiteY129" fmla="*/ 832009 h 3114675"/>
                <a:gd name="connsiteX130" fmla="*/ 1363425 w 2076450"/>
                <a:gd name="connsiteY130" fmla="*/ 798671 h 3114675"/>
                <a:gd name="connsiteX131" fmla="*/ 1131015 w 2076450"/>
                <a:gd name="connsiteY131" fmla="*/ 755809 h 3114675"/>
                <a:gd name="connsiteX132" fmla="*/ 1019573 w 2076450"/>
                <a:gd name="connsiteY132" fmla="*/ 655796 h 3114675"/>
                <a:gd name="connsiteX133" fmla="*/ 1088153 w 2076450"/>
                <a:gd name="connsiteY133" fmla="*/ 673894 h 3114675"/>
                <a:gd name="connsiteX134" fmla="*/ 1244363 w 2076450"/>
                <a:gd name="connsiteY134" fmla="*/ 727234 h 3114675"/>
                <a:gd name="connsiteX135" fmla="*/ 1389143 w 2076450"/>
                <a:gd name="connsiteY135" fmla="*/ 667226 h 3114675"/>
                <a:gd name="connsiteX136" fmla="*/ 1174830 w 2076450"/>
                <a:gd name="connsiteY136" fmla="*/ 590074 h 3114675"/>
                <a:gd name="connsiteX137" fmla="*/ 1180545 w 2076450"/>
                <a:gd name="connsiteY137" fmla="*/ 513874 h 3114675"/>
                <a:gd name="connsiteX138" fmla="*/ 1228170 w 2076450"/>
                <a:gd name="connsiteY138" fmla="*/ 415766 h 3114675"/>
                <a:gd name="connsiteX139" fmla="*/ 1251983 w 2076450"/>
                <a:gd name="connsiteY139" fmla="*/ 298609 h 3114675"/>
                <a:gd name="connsiteX140" fmla="*/ 1035765 w 2076450"/>
                <a:gd name="connsiteY140" fmla="*/ 451009 h 3114675"/>
                <a:gd name="connsiteX141" fmla="*/ 1058625 w 2076450"/>
                <a:gd name="connsiteY141" fmla="*/ 322421 h 3114675"/>
                <a:gd name="connsiteX142" fmla="*/ 1052910 w 2076450"/>
                <a:gd name="connsiteY142" fmla="*/ 251936 h 3114675"/>
                <a:gd name="connsiteX143" fmla="*/ 1112918 w 2076450"/>
                <a:gd name="connsiteY143" fmla="*/ 211931 h 3114675"/>
                <a:gd name="connsiteX144" fmla="*/ 1064340 w 2076450"/>
                <a:gd name="connsiteY144" fmla="*/ 185261 h 3114675"/>
                <a:gd name="connsiteX145" fmla="*/ 991950 w 2076450"/>
                <a:gd name="connsiteY145" fmla="*/ 191929 h 3114675"/>
                <a:gd name="connsiteX146" fmla="*/ 996713 w 2076450"/>
                <a:gd name="connsiteY146" fmla="*/ 111919 h 3114675"/>
                <a:gd name="connsiteX147" fmla="*/ 949088 w 2076450"/>
                <a:gd name="connsiteY147" fmla="*/ 7144 h 3114675"/>
                <a:gd name="connsiteX148" fmla="*/ 949088 w 2076450"/>
                <a:gd name="connsiteY148" fmla="*/ 7144 h 3114675"/>
                <a:gd name="connsiteX149" fmla="*/ 949088 w 2076450"/>
                <a:gd name="connsiteY149" fmla="*/ 7144 h 3114675"/>
                <a:gd name="connsiteX150" fmla="*/ 886223 w 2076450"/>
                <a:gd name="connsiteY150" fmla="*/ 287179 h 3114675"/>
                <a:gd name="connsiteX151" fmla="*/ 908130 w 2076450"/>
                <a:gd name="connsiteY151" fmla="*/ 327184 h 3114675"/>
                <a:gd name="connsiteX152" fmla="*/ 886223 w 2076450"/>
                <a:gd name="connsiteY152" fmla="*/ 287179 h 3114675"/>
                <a:gd name="connsiteX153" fmla="*/ 863363 w 2076450"/>
                <a:gd name="connsiteY153" fmla="*/ 404336 h 3114675"/>
                <a:gd name="connsiteX154" fmla="*/ 876698 w 2076450"/>
                <a:gd name="connsiteY154" fmla="*/ 435769 h 3114675"/>
                <a:gd name="connsiteX155" fmla="*/ 863363 w 2076450"/>
                <a:gd name="connsiteY155" fmla="*/ 404336 h 3114675"/>
                <a:gd name="connsiteX156" fmla="*/ 1116728 w 2076450"/>
                <a:gd name="connsiteY156" fmla="*/ 470059 h 3114675"/>
                <a:gd name="connsiteX157" fmla="*/ 1066245 w 2076450"/>
                <a:gd name="connsiteY157" fmla="*/ 511016 h 3114675"/>
                <a:gd name="connsiteX158" fmla="*/ 1116728 w 2076450"/>
                <a:gd name="connsiteY158" fmla="*/ 470059 h 3114675"/>
                <a:gd name="connsiteX159" fmla="*/ 1009095 w 2076450"/>
                <a:gd name="connsiteY159" fmla="*/ 584359 h 3114675"/>
                <a:gd name="connsiteX160" fmla="*/ 1029098 w 2076450"/>
                <a:gd name="connsiteY160" fmla="*/ 599599 h 3114675"/>
                <a:gd name="connsiteX161" fmla="*/ 1009095 w 2076450"/>
                <a:gd name="connsiteY161" fmla="*/ 584359 h 3114675"/>
                <a:gd name="connsiteX162" fmla="*/ 1009095 w 2076450"/>
                <a:gd name="connsiteY162" fmla="*/ 584359 h 3114675"/>
                <a:gd name="connsiteX163" fmla="*/ 1111013 w 2076450"/>
                <a:gd name="connsiteY163" fmla="*/ 603409 h 3114675"/>
                <a:gd name="connsiteX164" fmla="*/ 1111013 w 2076450"/>
                <a:gd name="connsiteY164" fmla="*/ 603409 h 3114675"/>
                <a:gd name="connsiteX165" fmla="*/ 1251030 w 2076450"/>
                <a:gd name="connsiteY165" fmla="*/ 632936 h 3114675"/>
                <a:gd name="connsiteX166" fmla="*/ 1251030 w 2076450"/>
                <a:gd name="connsiteY166" fmla="*/ 632936 h 3114675"/>
                <a:gd name="connsiteX167" fmla="*/ 1032908 w 2076450"/>
                <a:gd name="connsiteY167" fmla="*/ 760571 h 3114675"/>
                <a:gd name="connsiteX168" fmla="*/ 1028145 w 2076450"/>
                <a:gd name="connsiteY168" fmla="*/ 780574 h 3114675"/>
                <a:gd name="connsiteX169" fmla="*/ 1032908 w 2076450"/>
                <a:gd name="connsiteY169" fmla="*/ 760571 h 3114675"/>
                <a:gd name="connsiteX170" fmla="*/ 1032908 w 2076450"/>
                <a:gd name="connsiteY170" fmla="*/ 760571 h 3114675"/>
                <a:gd name="connsiteX171" fmla="*/ 961470 w 2076450"/>
                <a:gd name="connsiteY171" fmla="*/ 867251 h 3114675"/>
                <a:gd name="connsiteX172" fmla="*/ 961470 w 2076450"/>
                <a:gd name="connsiteY172" fmla="*/ 867251 h 3114675"/>
                <a:gd name="connsiteX173" fmla="*/ 1036718 w 2076450"/>
                <a:gd name="connsiteY173" fmla="*/ 884396 h 3114675"/>
                <a:gd name="connsiteX174" fmla="*/ 1036718 w 2076450"/>
                <a:gd name="connsiteY174" fmla="*/ 884396 h 3114675"/>
                <a:gd name="connsiteX175" fmla="*/ 921465 w 2076450"/>
                <a:gd name="connsiteY175" fmla="*/ 888206 h 3114675"/>
                <a:gd name="connsiteX176" fmla="*/ 921465 w 2076450"/>
                <a:gd name="connsiteY176" fmla="*/ 888206 h 3114675"/>
                <a:gd name="connsiteX177" fmla="*/ 874793 w 2076450"/>
                <a:gd name="connsiteY177" fmla="*/ 904399 h 3114675"/>
                <a:gd name="connsiteX178" fmla="*/ 874793 w 2076450"/>
                <a:gd name="connsiteY178" fmla="*/ 904399 h 3114675"/>
                <a:gd name="connsiteX179" fmla="*/ 681435 w 2076450"/>
                <a:gd name="connsiteY179" fmla="*/ 904399 h 3114675"/>
                <a:gd name="connsiteX180" fmla="*/ 777638 w 2076450"/>
                <a:gd name="connsiteY180" fmla="*/ 946309 h 3114675"/>
                <a:gd name="connsiteX181" fmla="*/ 681435 w 2076450"/>
                <a:gd name="connsiteY181" fmla="*/ 904399 h 3114675"/>
                <a:gd name="connsiteX182" fmla="*/ 1532970 w 2076450"/>
                <a:gd name="connsiteY182" fmla="*/ 1327309 h 3114675"/>
                <a:gd name="connsiteX183" fmla="*/ 1532970 w 2076450"/>
                <a:gd name="connsiteY183" fmla="*/ 1327309 h 3114675"/>
                <a:gd name="connsiteX184" fmla="*/ 757635 w 2076450"/>
                <a:gd name="connsiteY184" fmla="*/ 1423511 h 3114675"/>
                <a:gd name="connsiteX185" fmla="*/ 757635 w 2076450"/>
                <a:gd name="connsiteY185" fmla="*/ 1423511 h 3114675"/>
                <a:gd name="connsiteX186" fmla="*/ 1558688 w 2076450"/>
                <a:gd name="connsiteY186" fmla="*/ 1764506 h 3114675"/>
                <a:gd name="connsiteX187" fmla="*/ 1558688 w 2076450"/>
                <a:gd name="connsiteY187" fmla="*/ 1764506 h 3114675"/>
                <a:gd name="connsiteX188" fmla="*/ 1766333 w 2076450"/>
                <a:gd name="connsiteY188" fmla="*/ 1807369 h 3114675"/>
                <a:gd name="connsiteX189" fmla="*/ 1766333 w 2076450"/>
                <a:gd name="connsiteY189" fmla="*/ 1807369 h 3114675"/>
                <a:gd name="connsiteX190" fmla="*/ 1769190 w 2076450"/>
                <a:gd name="connsiteY190" fmla="*/ 2006441 h 3114675"/>
                <a:gd name="connsiteX191" fmla="*/ 1769190 w 2076450"/>
                <a:gd name="connsiteY191" fmla="*/ 2006441 h 3114675"/>
                <a:gd name="connsiteX192" fmla="*/ 151845 w 2076450"/>
                <a:gd name="connsiteY192" fmla="*/ 2329339 h 3114675"/>
                <a:gd name="connsiteX193" fmla="*/ 151845 w 2076450"/>
                <a:gd name="connsiteY193" fmla="*/ 2329339 h 3114675"/>
                <a:gd name="connsiteX194" fmla="*/ 301388 w 2076450"/>
                <a:gd name="connsiteY194" fmla="*/ 2397919 h 3114675"/>
                <a:gd name="connsiteX195" fmla="*/ 469028 w 2076450"/>
                <a:gd name="connsiteY195" fmla="*/ 2426494 h 3114675"/>
                <a:gd name="connsiteX196" fmla="*/ 301388 w 2076450"/>
                <a:gd name="connsiteY196" fmla="*/ 2397919 h 3114675"/>
                <a:gd name="connsiteX197" fmla="*/ 517605 w 2076450"/>
                <a:gd name="connsiteY197" fmla="*/ 2406491 h 3114675"/>
                <a:gd name="connsiteX198" fmla="*/ 517605 w 2076450"/>
                <a:gd name="connsiteY198" fmla="*/ 2406491 h 3114675"/>
                <a:gd name="connsiteX199" fmla="*/ 423308 w 2076450"/>
                <a:gd name="connsiteY199" fmla="*/ 2736056 h 3114675"/>
                <a:gd name="connsiteX200" fmla="*/ 423308 w 2076450"/>
                <a:gd name="connsiteY200" fmla="*/ 2736056 h 3114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</a:cxnLst>
              <a:rect l="l" t="t" r="r" b="b"/>
              <a:pathLst>
                <a:path w="2076450" h="3114675">
                  <a:moveTo>
                    <a:pt x="949088" y="7144"/>
                  </a:moveTo>
                  <a:cubicBezTo>
                    <a:pt x="938610" y="62389"/>
                    <a:pt x="972900" y="200501"/>
                    <a:pt x="883365" y="105251"/>
                  </a:cubicBezTo>
                  <a:cubicBezTo>
                    <a:pt x="870983" y="105251"/>
                    <a:pt x="992903" y="314801"/>
                    <a:pt x="909083" y="238601"/>
                  </a:cubicBezTo>
                  <a:cubicBezTo>
                    <a:pt x="898605" y="171926"/>
                    <a:pt x="863363" y="174784"/>
                    <a:pt x="833835" y="193834"/>
                  </a:cubicBezTo>
                  <a:cubicBezTo>
                    <a:pt x="732870" y="154781"/>
                    <a:pt x="858600" y="285274"/>
                    <a:pt x="817643" y="301466"/>
                  </a:cubicBezTo>
                  <a:cubicBezTo>
                    <a:pt x="895748" y="301466"/>
                    <a:pt x="870030" y="356711"/>
                    <a:pt x="810023" y="328136"/>
                  </a:cubicBezTo>
                  <a:cubicBezTo>
                    <a:pt x="906225" y="459581"/>
                    <a:pt x="686198" y="348139"/>
                    <a:pt x="684293" y="381476"/>
                  </a:cubicBezTo>
                  <a:cubicBezTo>
                    <a:pt x="777638" y="421481"/>
                    <a:pt x="622380" y="411004"/>
                    <a:pt x="703343" y="451009"/>
                  </a:cubicBezTo>
                  <a:cubicBezTo>
                    <a:pt x="833835" y="496729"/>
                    <a:pt x="615713" y="505301"/>
                    <a:pt x="714773" y="539591"/>
                  </a:cubicBezTo>
                  <a:cubicBezTo>
                    <a:pt x="761445" y="555784"/>
                    <a:pt x="860505" y="517684"/>
                    <a:pt x="828120" y="573881"/>
                  </a:cubicBezTo>
                  <a:cubicBezTo>
                    <a:pt x="890033" y="568166"/>
                    <a:pt x="887175" y="616744"/>
                    <a:pt x="947183" y="577691"/>
                  </a:cubicBezTo>
                  <a:cubicBezTo>
                    <a:pt x="977663" y="712946"/>
                    <a:pt x="680483" y="534829"/>
                    <a:pt x="731918" y="618649"/>
                  </a:cubicBezTo>
                  <a:cubicBezTo>
                    <a:pt x="670005" y="621506"/>
                    <a:pt x="575708" y="525304"/>
                    <a:pt x="530940" y="601504"/>
                  </a:cubicBezTo>
                  <a:cubicBezTo>
                    <a:pt x="396638" y="611981"/>
                    <a:pt x="563325" y="655796"/>
                    <a:pt x="597615" y="649129"/>
                  </a:cubicBezTo>
                  <a:cubicBezTo>
                    <a:pt x="487125" y="737711"/>
                    <a:pt x="741443" y="614839"/>
                    <a:pt x="629048" y="688181"/>
                  </a:cubicBezTo>
                  <a:cubicBezTo>
                    <a:pt x="648098" y="779621"/>
                    <a:pt x="834788" y="621506"/>
                    <a:pt x="714773" y="728186"/>
                  </a:cubicBezTo>
                  <a:cubicBezTo>
                    <a:pt x="762398" y="785336"/>
                    <a:pt x="937658" y="659606"/>
                    <a:pt x="947183" y="689134"/>
                  </a:cubicBezTo>
                  <a:cubicBezTo>
                    <a:pt x="884318" y="784384"/>
                    <a:pt x="764303" y="785336"/>
                    <a:pt x="674768" y="758666"/>
                  </a:cubicBezTo>
                  <a:cubicBezTo>
                    <a:pt x="734775" y="821531"/>
                    <a:pt x="570945" y="739616"/>
                    <a:pt x="528083" y="788194"/>
                  </a:cubicBezTo>
                  <a:cubicBezTo>
                    <a:pt x="468075" y="789146"/>
                    <a:pt x="536655" y="836771"/>
                    <a:pt x="530940" y="846296"/>
                  </a:cubicBezTo>
                  <a:cubicBezTo>
                    <a:pt x="598568" y="865346"/>
                    <a:pt x="709058" y="934879"/>
                    <a:pt x="569040" y="912971"/>
                  </a:cubicBezTo>
                  <a:cubicBezTo>
                    <a:pt x="508080" y="912019"/>
                    <a:pt x="602378" y="1022509"/>
                    <a:pt x="502365" y="958691"/>
                  </a:cubicBezTo>
                  <a:cubicBezTo>
                    <a:pt x="451883" y="931069"/>
                    <a:pt x="479505" y="1007269"/>
                    <a:pt x="409973" y="972979"/>
                  </a:cubicBezTo>
                  <a:cubicBezTo>
                    <a:pt x="347108" y="988219"/>
                    <a:pt x="509985" y="1057751"/>
                    <a:pt x="547133" y="1067276"/>
                  </a:cubicBezTo>
                  <a:cubicBezTo>
                    <a:pt x="619523" y="1065371"/>
                    <a:pt x="693818" y="1189196"/>
                    <a:pt x="730013" y="1155859"/>
                  </a:cubicBezTo>
                  <a:cubicBezTo>
                    <a:pt x="636668" y="1233964"/>
                    <a:pt x="512843" y="1162526"/>
                    <a:pt x="409020" y="1204436"/>
                  </a:cubicBezTo>
                  <a:cubicBezTo>
                    <a:pt x="366158" y="1237774"/>
                    <a:pt x="517605" y="1304449"/>
                    <a:pt x="530940" y="1310164"/>
                  </a:cubicBezTo>
                  <a:cubicBezTo>
                    <a:pt x="681435" y="1376839"/>
                    <a:pt x="344250" y="1305401"/>
                    <a:pt x="366158" y="1365409"/>
                  </a:cubicBezTo>
                  <a:cubicBezTo>
                    <a:pt x="458550" y="1420654"/>
                    <a:pt x="541418" y="1491139"/>
                    <a:pt x="637620" y="1413034"/>
                  </a:cubicBezTo>
                  <a:cubicBezTo>
                    <a:pt x="670005" y="1436846"/>
                    <a:pt x="579518" y="1429226"/>
                    <a:pt x="617618" y="1487329"/>
                  </a:cubicBezTo>
                  <a:cubicBezTo>
                    <a:pt x="522368" y="1531144"/>
                    <a:pt x="340440" y="1537811"/>
                    <a:pt x="286148" y="1588294"/>
                  </a:cubicBezTo>
                  <a:cubicBezTo>
                    <a:pt x="365205" y="1664494"/>
                    <a:pt x="451883" y="1673066"/>
                    <a:pt x="550943" y="1688306"/>
                  </a:cubicBezTo>
                  <a:cubicBezTo>
                    <a:pt x="602378" y="1669256"/>
                    <a:pt x="582375" y="1654016"/>
                    <a:pt x="627143" y="1666399"/>
                  </a:cubicBezTo>
                  <a:cubicBezTo>
                    <a:pt x="664290" y="1686401"/>
                    <a:pt x="692865" y="1613059"/>
                    <a:pt x="734775" y="1662589"/>
                  </a:cubicBezTo>
                  <a:cubicBezTo>
                    <a:pt x="690008" y="1710214"/>
                    <a:pt x="452835" y="1702594"/>
                    <a:pt x="604283" y="1759744"/>
                  </a:cubicBezTo>
                  <a:cubicBezTo>
                    <a:pt x="479505" y="1794986"/>
                    <a:pt x="344250" y="1767364"/>
                    <a:pt x="217568" y="1794986"/>
                  </a:cubicBezTo>
                  <a:cubicBezTo>
                    <a:pt x="143273" y="1828324"/>
                    <a:pt x="304245" y="1820704"/>
                    <a:pt x="214710" y="1862614"/>
                  </a:cubicBezTo>
                  <a:cubicBezTo>
                    <a:pt x="175658" y="1910239"/>
                    <a:pt x="361395" y="1859756"/>
                    <a:pt x="335678" y="1914049"/>
                  </a:cubicBezTo>
                  <a:cubicBezTo>
                    <a:pt x="396638" y="1903571"/>
                    <a:pt x="425213" y="1929289"/>
                    <a:pt x="472838" y="1916906"/>
                  </a:cubicBezTo>
                  <a:cubicBezTo>
                    <a:pt x="469028" y="1982629"/>
                    <a:pt x="542370" y="1894999"/>
                    <a:pt x="553800" y="1953101"/>
                  </a:cubicBezTo>
                  <a:cubicBezTo>
                    <a:pt x="615713" y="1943576"/>
                    <a:pt x="709058" y="1981676"/>
                    <a:pt x="602378" y="2004536"/>
                  </a:cubicBezTo>
                  <a:cubicBezTo>
                    <a:pt x="489030" y="2033111"/>
                    <a:pt x="378540" y="2021681"/>
                    <a:pt x="275670" y="2024539"/>
                  </a:cubicBezTo>
                  <a:cubicBezTo>
                    <a:pt x="208995" y="2001679"/>
                    <a:pt x="117555" y="2018824"/>
                    <a:pt x="236618" y="2049304"/>
                  </a:cubicBezTo>
                  <a:cubicBezTo>
                    <a:pt x="332820" y="2060734"/>
                    <a:pt x="145178" y="2068354"/>
                    <a:pt x="262335" y="2092166"/>
                  </a:cubicBezTo>
                  <a:cubicBezTo>
                    <a:pt x="280433" y="2148364"/>
                    <a:pt x="381398" y="2103596"/>
                    <a:pt x="420450" y="2151221"/>
                  </a:cubicBezTo>
                  <a:cubicBezTo>
                    <a:pt x="509033" y="2108359"/>
                    <a:pt x="390923" y="2195036"/>
                    <a:pt x="480458" y="2174081"/>
                  </a:cubicBezTo>
                  <a:cubicBezTo>
                    <a:pt x="575708" y="2192179"/>
                    <a:pt x="324248" y="2267426"/>
                    <a:pt x="269955" y="2228374"/>
                  </a:cubicBezTo>
                  <a:cubicBezTo>
                    <a:pt x="213758" y="2232184"/>
                    <a:pt x="143273" y="2230279"/>
                    <a:pt x="106125" y="2250281"/>
                  </a:cubicBezTo>
                  <a:cubicBezTo>
                    <a:pt x="206138" y="2296001"/>
                    <a:pt x="-65325" y="2235041"/>
                    <a:pt x="45165" y="2290286"/>
                  </a:cubicBezTo>
                  <a:cubicBezTo>
                    <a:pt x="112793" y="2290286"/>
                    <a:pt x="125175" y="2298859"/>
                    <a:pt x="84218" y="2353151"/>
                  </a:cubicBezTo>
                  <a:cubicBezTo>
                    <a:pt x="115650" y="2409349"/>
                    <a:pt x="321390" y="2387441"/>
                    <a:pt x="203280" y="2444591"/>
                  </a:cubicBezTo>
                  <a:cubicBezTo>
                    <a:pt x="147083" y="2440781"/>
                    <a:pt x="65168" y="2474119"/>
                    <a:pt x="172800" y="2478881"/>
                  </a:cubicBezTo>
                  <a:cubicBezTo>
                    <a:pt x="257573" y="2456021"/>
                    <a:pt x="98505" y="2546509"/>
                    <a:pt x="201375" y="2519839"/>
                  </a:cubicBezTo>
                  <a:cubicBezTo>
                    <a:pt x="231855" y="2566511"/>
                    <a:pt x="284243" y="2528411"/>
                    <a:pt x="301388" y="2558891"/>
                  </a:cubicBezTo>
                  <a:cubicBezTo>
                    <a:pt x="372825" y="2593181"/>
                    <a:pt x="107078" y="2573179"/>
                    <a:pt x="76598" y="2589371"/>
                  </a:cubicBezTo>
                  <a:cubicBezTo>
                    <a:pt x="179468" y="2628424"/>
                    <a:pt x="-65325" y="2632234"/>
                    <a:pt x="58500" y="2659856"/>
                  </a:cubicBezTo>
                  <a:cubicBezTo>
                    <a:pt x="100410" y="2649379"/>
                    <a:pt x="183278" y="2635091"/>
                    <a:pt x="110888" y="2693194"/>
                  </a:cubicBezTo>
                  <a:cubicBezTo>
                    <a:pt x="167085" y="2674144"/>
                    <a:pt x="196613" y="2711291"/>
                    <a:pt x="214710" y="2727484"/>
                  </a:cubicBezTo>
                  <a:cubicBezTo>
                    <a:pt x="247095" y="2699861"/>
                    <a:pt x="297578" y="2700814"/>
                    <a:pt x="262335" y="2756059"/>
                  </a:cubicBezTo>
                  <a:cubicBezTo>
                    <a:pt x="318533" y="2733199"/>
                    <a:pt x="387113" y="2651284"/>
                    <a:pt x="358538" y="2733199"/>
                  </a:cubicBezTo>
                  <a:cubicBezTo>
                    <a:pt x="470933" y="2695099"/>
                    <a:pt x="299483" y="2803684"/>
                    <a:pt x="254715" y="2758916"/>
                  </a:cubicBezTo>
                  <a:cubicBezTo>
                    <a:pt x="164228" y="2746534"/>
                    <a:pt x="93743" y="2773204"/>
                    <a:pt x="45165" y="2806541"/>
                  </a:cubicBezTo>
                  <a:cubicBezTo>
                    <a:pt x="161370" y="2800826"/>
                    <a:pt x="-83423" y="2882741"/>
                    <a:pt x="46118" y="2865596"/>
                  </a:cubicBezTo>
                  <a:cubicBezTo>
                    <a:pt x="120413" y="2833211"/>
                    <a:pt x="88028" y="2862739"/>
                    <a:pt x="88980" y="2895124"/>
                  </a:cubicBezTo>
                  <a:cubicBezTo>
                    <a:pt x="132795" y="2875121"/>
                    <a:pt x="93743" y="2942749"/>
                    <a:pt x="155655" y="2902744"/>
                  </a:cubicBezTo>
                  <a:cubicBezTo>
                    <a:pt x="209948" y="2924651"/>
                    <a:pt x="280433" y="2904649"/>
                    <a:pt x="343298" y="2914174"/>
                  </a:cubicBezTo>
                  <a:cubicBezTo>
                    <a:pt x="274718" y="2910364"/>
                    <a:pt x="168038" y="2980849"/>
                    <a:pt x="301388" y="2956084"/>
                  </a:cubicBezTo>
                  <a:cubicBezTo>
                    <a:pt x="209948" y="3007519"/>
                    <a:pt x="314723" y="3013234"/>
                    <a:pt x="361395" y="2980849"/>
                  </a:cubicBezTo>
                  <a:cubicBezTo>
                    <a:pt x="302340" y="3085624"/>
                    <a:pt x="505223" y="3017996"/>
                    <a:pt x="511890" y="3029426"/>
                  </a:cubicBezTo>
                  <a:cubicBezTo>
                    <a:pt x="501413" y="3104674"/>
                    <a:pt x="612855" y="2953226"/>
                    <a:pt x="603330" y="3058001"/>
                  </a:cubicBezTo>
                  <a:cubicBezTo>
                    <a:pt x="692865" y="3028474"/>
                    <a:pt x="764303" y="3011329"/>
                    <a:pt x="825263" y="2954179"/>
                  </a:cubicBezTo>
                  <a:cubicBezTo>
                    <a:pt x="868125" y="3001804"/>
                    <a:pt x="922418" y="2812256"/>
                    <a:pt x="957660" y="2927509"/>
                  </a:cubicBezTo>
                  <a:cubicBezTo>
                    <a:pt x="950993" y="3005614"/>
                    <a:pt x="858600" y="3144679"/>
                    <a:pt x="1013858" y="3102769"/>
                  </a:cubicBezTo>
                  <a:cubicBezTo>
                    <a:pt x="1088153" y="3107531"/>
                    <a:pt x="1167210" y="3117056"/>
                    <a:pt x="1119585" y="3020854"/>
                  </a:cubicBezTo>
                  <a:cubicBezTo>
                    <a:pt x="1095773" y="2920841"/>
                    <a:pt x="1165305" y="2995136"/>
                    <a:pt x="1191975" y="2997041"/>
                  </a:cubicBezTo>
                  <a:cubicBezTo>
                    <a:pt x="1258650" y="3067526"/>
                    <a:pt x="1392953" y="3040856"/>
                    <a:pt x="1468200" y="3026569"/>
                  </a:cubicBezTo>
                  <a:cubicBezTo>
                    <a:pt x="1457723" y="2961799"/>
                    <a:pt x="1529160" y="3010376"/>
                    <a:pt x="1561545" y="3002756"/>
                  </a:cubicBezTo>
                  <a:cubicBezTo>
                    <a:pt x="1593930" y="3038951"/>
                    <a:pt x="1657748" y="3041809"/>
                    <a:pt x="1679655" y="3030379"/>
                  </a:cubicBezTo>
                  <a:cubicBezTo>
                    <a:pt x="1735853" y="3070384"/>
                    <a:pt x="1690133" y="2906554"/>
                    <a:pt x="1748235" y="2996089"/>
                  </a:cubicBezTo>
                  <a:cubicBezTo>
                    <a:pt x="1790145" y="3019901"/>
                    <a:pt x="1871108" y="2994184"/>
                    <a:pt x="1893968" y="3009424"/>
                  </a:cubicBezTo>
                  <a:cubicBezTo>
                    <a:pt x="1889205" y="2959894"/>
                    <a:pt x="1945403" y="2984659"/>
                    <a:pt x="1888253" y="2944654"/>
                  </a:cubicBezTo>
                  <a:cubicBezTo>
                    <a:pt x="1905398" y="2942749"/>
                    <a:pt x="2032080" y="2999899"/>
                    <a:pt x="1964453" y="2947511"/>
                  </a:cubicBezTo>
                  <a:cubicBezTo>
                    <a:pt x="2079705" y="2950369"/>
                    <a:pt x="2036843" y="2899886"/>
                    <a:pt x="1948260" y="2913221"/>
                  </a:cubicBezTo>
                  <a:cubicBezTo>
                    <a:pt x="1883490" y="2907506"/>
                    <a:pt x="1767285" y="2873216"/>
                    <a:pt x="1843485" y="2853214"/>
                  </a:cubicBezTo>
                  <a:cubicBezTo>
                    <a:pt x="1859678" y="2837021"/>
                    <a:pt x="1951118" y="2853214"/>
                    <a:pt x="1883490" y="2818924"/>
                  </a:cubicBezTo>
                  <a:cubicBezTo>
                    <a:pt x="1929210" y="2839879"/>
                    <a:pt x="1994933" y="2790349"/>
                    <a:pt x="1909208" y="2790349"/>
                  </a:cubicBezTo>
                  <a:cubicBezTo>
                    <a:pt x="1962548" y="2784634"/>
                    <a:pt x="1960643" y="2735104"/>
                    <a:pt x="2032080" y="2757964"/>
                  </a:cubicBezTo>
                  <a:cubicBezTo>
                    <a:pt x="1946355" y="2722721"/>
                    <a:pt x="2002553" y="2723674"/>
                    <a:pt x="2036843" y="2711291"/>
                  </a:cubicBezTo>
                  <a:cubicBezTo>
                    <a:pt x="1972073" y="2706529"/>
                    <a:pt x="1884443" y="2674144"/>
                    <a:pt x="2008268" y="2670334"/>
                  </a:cubicBezTo>
                  <a:cubicBezTo>
                    <a:pt x="2132093" y="2620804"/>
                    <a:pt x="1982550" y="2644616"/>
                    <a:pt x="1943498" y="2645569"/>
                  </a:cubicBezTo>
                  <a:cubicBezTo>
                    <a:pt x="2009220" y="2564606"/>
                    <a:pt x="1844438" y="2680811"/>
                    <a:pt x="1793003" y="2651284"/>
                  </a:cubicBezTo>
                  <a:cubicBezTo>
                    <a:pt x="1703468" y="2657951"/>
                    <a:pt x="1501538" y="2570321"/>
                    <a:pt x="1497728" y="2538889"/>
                  </a:cubicBezTo>
                  <a:cubicBezTo>
                    <a:pt x="1528208" y="2533174"/>
                    <a:pt x="1620600" y="2608421"/>
                    <a:pt x="1592025" y="2535079"/>
                  </a:cubicBezTo>
                  <a:cubicBezTo>
                    <a:pt x="1682513" y="2614136"/>
                    <a:pt x="1734900" y="2472214"/>
                    <a:pt x="1824435" y="2566511"/>
                  </a:cubicBezTo>
                  <a:cubicBezTo>
                    <a:pt x="1703468" y="2427446"/>
                    <a:pt x="2134950" y="2525554"/>
                    <a:pt x="1938735" y="2449354"/>
                  </a:cubicBezTo>
                  <a:cubicBezTo>
                    <a:pt x="1915875" y="2436971"/>
                    <a:pt x="2165430" y="2449354"/>
                    <a:pt x="2000648" y="2416969"/>
                  </a:cubicBezTo>
                  <a:cubicBezTo>
                    <a:pt x="1945403" y="2423636"/>
                    <a:pt x="2077800" y="2375059"/>
                    <a:pt x="1993028" y="2387441"/>
                  </a:cubicBezTo>
                  <a:cubicBezTo>
                    <a:pt x="1840628" y="2373154"/>
                    <a:pt x="1705373" y="2382679"/>
                    <a:pt x="1549163" y="2328386"/>
                  </a:cubicBezTo>
                  <a:cubicBezTo>
                    <a:pt x="1451055" y="2308384"/>
                    <a:pt x="1461533" y="2256949"/>
                    <a:pt x="1554878" y="2282666"/>
                  </a:cubicBezTo>
                  <a:cubicBezTo>
                    <a:pt x="1673940" y="2311241"/>
                    <a:pt x="1712040" y="2290286"/>
                    <a:pt x="1823483" y="2291239"/>
                  </a:cubicBezTo>
                  <a:cubicBezTo>
                    <a:pt x="1848248" y="2213134"/>
                    <a:pt x="2103518" y="2260759"/>
                    <a:pt x="1994933" y="2158841"/>
                  </a:cubicBezTo>
                  <a:cubicBezTo>
                    <a:pt x="2052083" y="2127409"/>
                    <a:pt x="2122568" y="2111216"/>
                    <a:pt x="2013983" y="2124551"/>
                  </a:cubicBezTo>
                  <a:cubicBezTo>
                    <a:pt x="1910160" y="2121694"/>
                    <a:pt x="1786335" y="2110264"/>
                    <a:pt x="1699658" y="2061686"/>
                  </a:cubicBezTo>
                  <a:cubicBezTo>
                    <a:pt x="1721565" y="2011204"/>
                    <a:pt x="1873965" y="2095976"/>
                    <a:pt x="1808243" y="2027396"/>
                  </a:cubicBezTo>
                  <a:cubicBezTo>
                    <a:pt x="1845390" y="2033111"/>
                    <a:pt x="1914923" y="2015966"/>
                    <a:pt x="1836818" y="2000726"/>
                  </a:cubicBezTo>
                  <a:cubicBezTo>
                    <a:pt x="1905398" y="1995011"/>
                    <a:pt x="2018745" y="1882616"/>
                    <a:pt x="1875870" y="1935004"/>
                  </a:cubicBezTo>
                  <a:cubicBezTo>
                    <a:pt x="1803480" y="1892141"/>
                    <a:pt x="1605360" y="1962626"/>
                    <a:pt x="1600598" y="1869281"/>
                  </a:cubicBezTo>
                  <a:cubicBezTo>
                    <a:pt x="1705373" y="1889284"/>
                    <a:pt x="1819673" y="1872139"/>
                    <a:pt x="1823483" y="1737836"/>
                  </a:cubicBezTo>
                  <a:cubicBezTo>
                    <a:pt x="1751093" y="1747361"/>
                    <a:pt x="1638698" y="1814036"/>
                    <a:pt x="1592025" y="1729264"/>
                  </a:cubicBezTo>
                  <a:cubicBezTo>
                    <a:pt x="1623458" y="1750219"/>
                    <a:pt x="1690133" y="1734979"/>
                    <a:pt x="1639650" y="1693069"/>
                  </a:cubicBezTo>
                  <a:cubicBezTo>
                    <a:pt x="1694895" y="1704499"/>
                    <a:pt x="1723470" y="1603534"/>
                    <a:pt x="1648223" y="1652111"/>
                  </a:cubicBezTo>
                  <a:cubicBezTo>
                    <a:pt x="1592025" y="1662589"/>
                    <a:pt x="1391048" y="1666399"/>
                    <a:pt x="1437720" y="1613059"/>
                  </a:cubicBezTo>
                  <a:cubicBezTo>
                    <a:pt x="1490108" y="1631156"/>
                    <a:pt x="1612028" y="1607344"/>
                    <a:pt x="1519635" y="1556861"/>
                  </a:cubicBezTo>
                  <a:cubicBezTo>
                    <a:pt x="1584405" y="1579721"/>
                    <a:pt x="1719660" y="1506379"/>
                    <a:pt x="1697753" y="1459706"/>
                  </a:cubicBezTo>
                  <a:cubicBezTo>
                    <a:pt x="1650128" y="1406366"/>
                    <a:pt x="1590120" y="1445419"/>
                    <a:pt x="1539638" y="1435894"/>
                  </a:cubicBezTo>
                  <a:cubicBezTo>
                    <a:pt x="1603455" y="1393984"/>
                    <a:pt x="1538685" y="1420654"/>
                    <a:pt x="1520588" y="1388269"/>
                  </a:cubicBezTo>
                  <a:cubicBezTo>
                    <a:pt x="1471058" y="1479709"/>
                    <a:pt x="1237695" y="1392079"/>
                    <a:pt x="1282463" y="1360646"/>
                  </a:cubicBezTo>
                  <a:cubicBezTo>
                    <a:pt x="1390095" y="1360646"/>
                    <a:pt x="1469153" y="1357789"/>
                    <a:pt x="1568213" y="1328261"/>
                  </a:cubicBezTo>
                  <a:cubicBezTo>
                    <a:pt x="1540590" y="1255871"/>
                    <a:pt x="1746330" y="1225391"/>
                    <a:pt x="1593930" y="1209199"/>
                  </a:cubicBezTo>
                  <a:cubicBezTo>
                    <a:pt x="1560593" y="1139666"/>
                    <a:pt x="1406288" y="1264444"/>
                    <a:pt x="1440578" y="1151096"/>
                  </a:cubicBezTo>
                  <a:cubicBezTo>
                    <a:pt x="1348185" y="1224439"/>
                    <a:pt x="1149113" y="1139666"/>
                    <a:pt x="1127205" y="1094899"/>
                  </a:cubicBezTo>
                  <a:cubicBezTo>
                    <a:pt x="1214835" y="1122521"/>
                    <a:pt x="1236743" y="1092041"/>
                    <a:pt x="1310085" y="1109186"/>
                  </a:cubicBezTo>
                  <a:cubicBezTo>
                    <a:pt x="1300560" y="1078706"/>
                    <a:pt x="1375808" y="1166336"/>
                    <a:pt x="1406288" y="1094899"/>
                  </a:cubicBezTo>
                  <a:cubicBezTo>
                    <a:pt x="1479630" y="1092041"/>
                    <a:pt x="1424385" y="984409"/>
                    <a:pt x="1508205" y="1040606"/>
                  </a:cubicBezTo>
                  <a:cubicBezTo>
                    <a:pt x="1529160" y="993934"/>
                    <a:pt x="1647270" y="970121"/>
                    <a:pt x="1532018" y="969169"/>
                  </a:cubicBezTo>
                  <a:cubicBezTo>
                    <a:pt x="1498680" y="936784"/>
                    <a:pt x="1427243" y="1008221"/>
                    <a:pt x="1421528" y="938689"/>
                  </a:cubicBezTo>
                  <a:cubicBezTo>
                    <a:pt x="1342470" y="1012031"/>
                    <a:pt x="1203405" y="991076"/>
                    <a:pt x="1154828" y="903446"/>
                  </a:cubicBezTo>
                  <a:cubicBezTo>
                    <a:pt x="1199595" y="899636"/>
                    <a:pt x="1305323" y="967264"/>
                    <a:pt x="1304370" y="884396"/>
                  </a:cubicBezTo>
                  <a:cubicBezTo>
                    <a:pt x="1348185" y="928211"/>
                    <a:pt x="1442483" y="914876"/>
                    <a:pt x="1351995" y="868204"/>
                  </a:cubicBezTo>
                  <a:cubicBezTo>
                    <a:pt x="1412003" y="912019"/>
                    <a:pt x="1490108" y="871061"/>
                    <a:pt x="1480583" y="832009"/>
                  </a:cubicBezTo>
                  <a:cubicBezTo>
                    <a:pt x="1625363" y="814864"/>
                    <a:pt x="1407240" y="763429"/>
                    <a:pt x="1363425" y="798671"/>
                  </a:cubicBezTo>
                  <a:cubicBezTo>
                    <a:pt x="1310085" y="684371"/>
                    <a:pt x="1158638" y="849154"/>
                    <a:pt x="1131015" y="755809"/>
                  </a:cubicBezTo>
                  <a:cubicBezTo>
                    <a:pt x="1102440" y="740569"/>
                    <a:pt x="956708" y="677704"/>
                    <a:pt x="1019573" y="655796"/>
                  </a:cubicBezTo>
                  <a:cubicBezTo>
                    <a:pt x="1029098" y="698659"/>
                    <a:pt x="1091963" y="752951"/>
                    <a:pt x="1088153" y="673894"/>
                  </a:cubicBezTo>
                  <a:cubicBezTo>
                    <a:pt x="1124348" y="778669"/>
                    <a:pt x="1187213" y="639604"/>
                    <a:pt x="1244363" y="727234"/>
                  </a:cubicBezTo>
                  <a:cubicBezTo>
                    <a:pt x="1271033" y="670084"/>
                    <a:pt x="1362473" y="748189"/>
                    <a:pt x="1389143" y="667226"/>
                  </a:cubicBezTo>
                  <a:cubicBezTo>
                    <a:pt x="1335803" y="624364"/>
                    <a:pt x="1186260" y="578644"/>
                    <a:pt x="1174830" y="590074"/>
                  </a:cubicBezTo>
                  <a:cubicBezTo>
                    <a:pt x="1230075" y="543401"/>
                    <a:pt x="1273890" y="526256"/>
                    <a:pt x="1180545" y="513874"/>
                  </a:cubicBezTo>
                  <a:cubicBezTo>
                    <a:pt x="1169115" y="479584"/>
                    <a:pt x="1356758" y="462439"/>
                    <a:pt x="1228170" y="415766"/>
                  </a:cubicBezTo>
                  <a:cubicBezTo>
                    <a:pt x="1322468" y="381476"/>
                    <a:pt x="1196738" y="349091"/>
                    <a:pt x="1251983" y="298609"/>
                  </a:cubicBezTo>
                  <a:cubicBezTo>
                    <a:pt x="1150065" y="302419"/>
                    <a:pt x="1100535" y="370046"/>
                    <a:pt x="1035765" y="451009"/>
                  </a:cubicBezTo>
                  <a:cubicBezTo>
                    <a:pt x="960518" y="465296"/>
                    <a:pt x="970995" y="241459"/>
                    <a:pt x="1058625" y="322421"/>
                  </a:cubicBezTo>
                  <a:cubicBezTo>
                    <a:pt x="1152923" y="327184"/>
                    <a:pt x="1126253" y="254794"/>
                    <a:pt x="1052910" y="251936"/>
                  </a:cubicBezTo>
                  <a:cubicBezTo>
                    <a:pt x="1091010" y="247174"/>
                    <a:pt x="1221503" y="242411"/>
                    <a:pt x="1112918" y="211931"/>
                  </a:cubicBezTo>
                  <a:cubicBezTo>
                    <a:pt x="1191023" y="135731"/>
                    <a:pt x="1113870" y="174784"/>
                    <a:pt x="1064340" y="185261"/>
                  </a:cubicBezTo>
                  <a:cubicBezTo>
                    <a:pt x="1030050" y="136684"/>
                    <a:pt x="969090" y="322421"/>
                    <a:pt x="991950" y="191929"/>
                  </a:cubicBezTo>
                  <a:cubicBezTo>
                    <a:pt x="1009095" y="137636"/>
                    <a:pt x="1116728" y="33814"/>
                    <a:pt x="996713" y="111919"/>
                  </a:cubicBezTo>
                  <a:cubicBezTo>
                    <a:pt x="947183" y="118586"/>
                    <a:pt x="1017668" y="24289"/>
                    <a:pt x="949088" y="7144"/>
                  </a:cubicBezTo>
                  <a:lnTo>
                    <a:pt x="949088" y="7144"/>
                  </a:lnTo>
                  <a:lnTo>
                    <a:pt x="949088" y="7144"/>
                  </a:lnTo>
                  <a:close/>
                  <a:moveTo>
                    <a:pt x="886223" y="287179"/>
                  </a:moveTo>
                  <a:cubicBezTo>
                    <a:pt x="950993" y="293846"/>
                    <a:pt x="936705" y="430054"/>
                    <a:pt x="908130" y="327184"/>
                  </a:cubicBezTo>
                  <a:cubicBezTo>
                    <a:pt x="904320" y="313849"/>
                    <a:pt x="879555" y="305276"/>
                    <a:pt x="886223" y="287179"/>
                  </a:cubicBezTo>
                  <a:close/>
                  <a:moveTo>
                    <a:pt x="863363" y="404336"/>
                  </a:moveTo>
                  <a:cubicBezTo>
                    <a:pt x="931943" y="406241"/>
                    <a:pt x="947183" y="504349"/>
                    <a:pt x="876698" y="435769"/>
                  </a:cubicBezTo>
                  <a:cubicBezTo>
                    <a:pt x="877650" y="436721"/>
                    <a:pt x="842408" y="406241"/>
                    <a:pt x="863363" y="404336"/>
                  </a:cubicBezTo>
                  <a:close/>
                  <a:moveTo>
                    <a:pt x="1116728" y="470059"/>
                  </a:moveTo>
                  <a:cubicBezTo>
                    <a:pt x="1142445" y="539591"/>
                    <a:pt x="916703" y="542449"/>
                    <a:pt x="1066245" y="511016"/>
                  </a:cubicBezTo>
                  <a:cubicBezTo>
                    <a:pt x="1087200" y="502444"/>
                    <a:pt x="1096725" y="479584"/>
                    <a:pt x="1116728" y="470059"/>
                  </a:cubicBezTo>
                  <a:close/>
                  <a:moveTo>
                    <a:pt x="1009095" y="584359"/>
                  </a:moveTo>
                  <a:cubicBezTo>
                    <a:pt x="1068150" y="591026"/>
                    <a:pt x="1128158" y="624364"/>
                    <a:pt x="1029098" y="599599"/>
                  </a:cubicBezTo>
                  <a:lnTo>
                    <a:pt x="1009095" y="584359"/>
                  </a:lnTo>
                  <a:lnTo>
                    <a:pt x="1009095" y="584359"/>
                  </a:lnTo>
                  <a:close/>
                  <a:moveTo>
                    <a:pt x="1111013" y="603409"/>
                  </a:moveTo>
                  <a:cubicBezTo>
                    <a:pt x="1179593" y="587216"/>
                    <a:pt x="1100535" y="662464"/>
                    <a:pt x="1111013" y="603409"/>
                  </a:cubicBezTo>
                  <a:close/>
                  <a:moveTo>
                    <a:pt x="1251030" y="632936"/>
                  </a:moveTo>
                  <a:cubicBezTo>
                    <a:pt x="1281510" y="652939"/>
                    <a:pt x="1209120" y="642461"/>
                    <a:pt x="1251030" y="632936"/>
                  </a:cubicBezTo>
                  <a:close/>
                  <a:moveTo>
                    <a:pt x="1032908" y="760571"/>
                  </a:moveTo>
                  <a:cubicBezTo>
                    <a:pt x="1069103" y="813911"/>
                    <a:pt x="1010048" y="875824"/>
                    <a:pt x="1028145" y="780574"/>
                  </a:cubicBezTo>
                  <a:lnTo>
                    <a:pt x="1032908" y="760571"/>
                  </a:lnTo>
                  <a:lnTo>
                    <a:pt x="1032908" y="760571"/>
                  </a:lnTo>
                  <a:close/>
                  <a:moveTo>
                    <a:pt x="961470" y="867251"/>
                  </a:moveTo>
                  <a:cubicBezTo>
                    <a:pt x="989093" y="885349"/>
                    <a:pt x="919560" y="881539"/>
                    <a:pt x="961470" y="867251"/>
                  </a:cubicBezTo>
                  <a:close/>
                  <a:moveTo>
                    <a:pt x="1036718" y="884396"/>
                  </a:moveTo>
                  <a:cubicBezTo>
                    <a:pt x="1052910" y="926306"/>
                    <a:pt x="1022430" y="907256"/>
                    <a:pt x="1036718" y="884396"/>
                  </a:cubicBezTo>
                  <a:close/>
                  <a:moveTo>
                    <a:pt x="921465" y="888206"/>
                  </a:moveTo>
                  <a:cubicBezTo>
                    <a:pt x="952898" y="901541"/>
                    <a:pt x="887175" y="904399"/>
                    <a:pt x="921465" y="888206"/>
                  </a:cubicBezTo>
                  <a:close/>
                  <a:moveTo>
                    <a:pt x="874793" y="904399"/>
                  </a:moveTo>
                  <a:cubicBezTo>
                    <a:pt x="906225" y="917734"/>
                    <a:pt x="840503" y="920591"/>
                    <a:pt x="874793" y="904399"/>
                  </a:cubicBezTo>
                  <a:close/>
                  <a:moveTo>
                    <a:pt x="681435" y="904399"/>
                  </a:moveTo>
                  <a:cubicBezTo>
                    <a:pt x="718583" y="948214"/>
                    <a:pt x="920513" y="896779"/>
                    <a:pt x="777638" y="946309"/>
                  </a:cubicBezTo>
                  <a:cubicBezTo>
                    <a:pt x="745253" y="952976"/>
                    <a:pt x="654765" y="966311"/>
                    <a:pt x="681435" y="904399"/>
                  </a:cubicBezTo>
                  <a:close/>
                  <a:moveTo>
                    <a:pt x="1532970" y="1327309"/>
                  </a:moveTo>
                  <a:cubicBezTo>
                    <a:pt x="1567260" y="1342549"/>
                    <a:pt x="1512015" y="1349216"/>
                    <a:pt x="1532970" y="1327309"/>
                  </a:cubicBezTo>
                  <a:close/>
                  <a:moveTo>
                    <a:pt x="757635" y="1423511"/>
                  </a:moveTo>
                  <a:cubicBezTo>
                    <a:pt x="685245" y="1477804"/>
                    <a:pt x="650003" y="1441609"/>
                    <a:pt x="757635" y="1423511"/>
                  </a:cubicBezTo>
                  <a:close/>
                  <a:moveTo>
                    <a:pt x="1558688" y="1764506"/>
                  </a:moveTo>
                  <a:cubicBezTo>
                    <a:pt x="1654890" y="1774984"/>
                    <a:pt x="1460580" y="1774031"/>
                    <a:pt x="1558688" y="1764506"/>
                  </a:cubicBezTo>
                  <a:close/>
                  <a:moveTo>
                    <a:pt x="1766333" y="1807369"/>
                  </a:moveTo>
                  <a:cubicBezTo>
                    <a:pt x="1818720" y="1806416"/>
                    <a:pt x="1736805" y="1819751"/>
                    <a:pt x="1766333" y="1807369"/>
                  </a:cubicBezTo>
                  <a:close/>
                  <a:moveTo>
                    <a:pt x="1769190" y="2006441"/>
                  </a:moveTo>
                  <a:cubicBezTo>
                    <a:pt x="1833008" y="2002631"/>
                    <a:pt x="1785383" y="2038826"/>
                    <a:pt x="1769190" y="2006441"/>
                  </a:cubicBezTo>
                  <a:close/>
                  <a:moveTo>
                    <a:pt x="151845" y="2329339"/>
                  </a:moveTo>
                  <a:cubicBezTo>
                    <a:pt x="171848" y="2352199"/>
                    <a:pt x="91838" y="2336006"/>
                    <a:pt x="151845" y="2329339"/>
                  </a:cubicBezTo>
                  <a:close/>
                  <a:moveTo>
                    <a:pt x="301388" y="2397919"/>
                  </a:moveTo>
                  <a:cubicBezTo>
                    <a:pt x="343298" y="2445544"/>
                    <a:pt x="410925" y="2404586"/>
                    <a:pt x="469028" y="2426494"/>
                  </a:cubicBezTo>
                  <a:cubicBezTo>
                    <a:pt x="496650" y="2436971"/>
                    <a:pt x="202328" y="2484596"/>
                    <a:pt x="301388" y="2397919"/>
                  </a:cubicBezTo>
                  <a:close/>
                  <a:moveTo>
                    <a:pt x="517605" y="2406491"/>
                  </a:moveTo>
                  <a:cubicBezTo>
                    <a:pt x="548085" y="2420779"/>
                    <a:pt x="455693" y="2415064"/>
                    <a:pt x="517605" y="2406491"/>
                  </a:cubicBezTo>
                  <a:close/>
                  <a:moveTo>
                    <a:pt x="423308" y="2736056"/>
                  </a:moveTo>
                  <a:cubicBezTo>
                    <a:pt x="450930" y="2753201"/>
                    <a:pt x="381398" y="2750344"/>
                    <a:pt x="423308" y="2736056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01" name="직사각형 31">
            <a:extLst>
              <a:ext uri="{FF2B5EF4-FFF2-40B4-BE49-F238E27FC236}">
                <a16:creationId xmlns:a16="http://schemas.microsoft.com/office/drawing/2014/main" id="{216CC131-C9A6-4541-AFD7-399ED2DBB4D4}"/>
              </a:ext>
            </a:extLst>
          </p:cNvPr>
          <p:cNvSpPr/>
          <p:nvPr/>
        </p:nvSpPr>
        <p:spPr>
          <a:xfrm flipH="1">
            <a:off x="6566692" y="2916632"/>
            <a:ext cx="4830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02" name="직사각형 32">
            <a:extLst>
              <a:ext uri="{FF2B5EF4-FFF2-40B4-BE49-F238E27FC236}">
                <a16:creationId xmlns:a16="http://schemas.microsoft.com/office/drawing/2014/main" id="{88AD76AE-36FD-4229-AECD-0A59E3552B02}"/>
              </a:ext>
            </a:extLst>
          </p:cNvPr>
          <p:cNvSpPr/>
          <p:nvPr/>
        </p:nvSpPr>
        <p:spPr>
          <a:xfrm flipH="1">
            <a:off x="6566692" y="3292702"/>
            <a:ext cx="4830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03" name="직사각형 33">
            <a:extLst>
              <a:ext uri="{FF2B5EF4-FFF2-40B4-BE49-F238E27FC236}">
                <a16:creationId xmlns:a16="http://schemas.microsoft.com/office/drawing/2014/main" id="{1D270A63-69B1-412C-9446-58D1ED7C16B7}"/>
              </a:ext>
            </a:extLst>
          </p:cNvPr>
          <p:cNvSpPr/>
          <p:nvPr/>
        </p:nvSpPr>
        <p:spPr>
          <a:xfrm flipH="1">
            <a:off x="6566692" y="3668774"/>
            <a:ext cx="4830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306" name="Group 1305">
            <a:extLst>
              <a:ext uri="{FF2B5EF4-FFF2-40B4-BE49-F238E27FC236}">
                <a16:creationId xmlns:a16="http://schemas.microsoft.com/office/drawing/2014/main" id="{E50F140C-993A-49FE-B7FF-02BFC900D7EF}"/>
              </a:ext>
            </a:extLst>
          </p:cNvPr>
          <p:cNvGrpSpPr/>
          <p:nvPr/>
        </p:nvGrpSpPr>
        <p:grpSpPr>
          <a:xfrm rot="21293907">
            <a:off x="219173" y="1556248"/>
            <a:ext cx="5974995" cy="2186375"/>
            <a:chOff x="558470" y="771525"/>
            <a:chExt cx="8136678" cy="2977380"/>
          </a:xfrm>
        </p:grpSpPr>
        <p:grpSp>
          <p:nvGrpSpPr>
            <p:cNvPr id="1307" name="Group 1306">
              <a:extLst>
                <a:ext uri="{FF2B5EF4-FFF2-40B4-BE49-F238E27FC236}">
                  <a16:creationId xmlns:a16="http://schemas.microsoft.com/office/drawing/2014/main" id="{B8282DE1-468E-4A50-8E9C-23F9D9B5F8D8}"/>
                </a:ext>
              </a:extLst>
            </p:cNvPr>
            <p:cNvGrpSpPr/>
            <p:nvPr/>
          </p:nvGrpSpPr>
          <p:grpSpPr>
            <a:xfrm>
              <a:off x="558470" y="992829"/>
              <a:ext cx="7710546" cy="2756076"/>
              <a:chOff x="558470" y="992829"/>
              <a:chExt cx="7710546" cy="2756076"/>
            </a:xfrm>
          </p:grpSpPr>
          <p:sp>
            <p:nvSpPr>
              <p:cNvPr id="1333" name="Freeform: Shape 1332">
                <a:extLst>
                  <a:ext uri="{FF2B5EF4-FFF2-40B4-BE49-F238E27FC236}">
                    <a16:creationId xmlns:a16="http://schemas.microsoft.com/office/drawing/2014/main" id="{90F10826-5395-413C-91A0-507D5D9CCB8B}"/>
                  </a:ext>
                </a:extLst>
              </p:cNvPr>
              <p:cNvSpPr/>
              <p:nvPr/>
            </p:nvSpPr>
            <p:spPr>
              <a:xfrm>
                <a:off x="558470" y="2047851"/>
                <a:ext cx="2673767" cy="1701054"/>
              </a:xfrm>
              <a:custGeom>
                <a:avLst/>
                <a:gdLst>
                  <a:gd name="connsiteX0" fmla="*/ 1752728 w 2673767"/>
                  <a:gd name="connsiteY0" fmla="*/ 462618 h 1701054"/>
                  <a:gd name="connsiteX1" fmla="*/ 1674173 w 2673767"/>
                  <a:gd name="connsiteY1" fmla="*/ 472875 h 1701054"/>
                  <a:gd name="connsiteX2" fmla="*/ 1831283 w 2673767"/>
                  <a:gd name="connsiteY2" fmla="*/ 469058 h 1701054"/>
                  <a:gd name="connsiteX3" fmla="*/ 1752728 w 2673767"/>
                  <a:gd name="connsiteY3" fmla="*/ 462618 h 1701054"/>
                  <a:gd name="connsiteX4" fmla="*/ 1965494 w 2673767"/>
                  <a:gd name="connsiteY4" fmla="*/ 341207 h 1701054"/>
                  <a:gd name="connsiteX5" fmla="*/ 1871992 w 2673767"/>
                  <a:gd name="connsiteY5" fmla="*/ 439163 h 1701054"/>
                  <a:gd name="connsiteX6" fmla="*/ 1871992 w 2673767"/>
                  <a:gd name="connsiteY6" fmla="*/ 450612 h 1701054"/>
                  <a:gd name="connsiteX7" fmla="*/ 1889165 w 2673767"/>
                  <a:gd name="connsiteY7" fmla="*/ 448703 h 1701054"/>
                  <a:gd name="connsiteX8" fmla="*/ 1965494 w 2673767"/>
                  <a:gd name="connsiteY8" fmla="*/ 341207 h 1701054"/>
                  <a:gd name="connsiteX9" fmla="*/ 2008677 w 2673767"/>
                  <a:gd name="connsiteY9" fmla="*/ 302217 h 1701054"/>
                  <a:gd name="connsiteX10" fmla="*/ 2044368 w 2673767"/>
                  <a:gd name="connsiteY10" fmla="*/ 318944 h 1701054"/>
                  <a:gd name="connsiteX11" fmla="*/ 2159496 w 2673767"/>
                  <a:gd name="connsiteY11" fmla="*/ 332302 h 1701054"/>
                  <a:gd name="connsiteX12" fmla="*/ 2205930 w 2673767"/>
                  <a:gd name="connsiteY12" fmla="*/ 334846 h 1701054"/>
                  <a:gd name="connsiteX13" fmla="*/ 2178579 w 2673767"/>
                  <a:gd name="connsiteY13" fmla="*/ 368558 h 1701054"/>
                  <a:gd name="connsiteX14" fmla="*/ 2255544 w 2673767"/>
                  <a:gd name="connsiteY14" fmla="*/ 351384 h 1701054"/>
                  <a:gd name="connsiteX15" fmla="*/ 2385940 w 2673767"/>
                  <a:gd name="connsiteY15" fmla="*/ 313856 h 1701054"/>
                  <a:gd name="connsiteX16" fmla="*/ 2463539 w 2673767"/>
                  <a:gd name="connsiteY16" fmla="*/ 410539 h 1701054"/>
                  <a:gd name="connsiteX17" fmla="*/ 2385940 w 2673767"/>
                  <a:gd name="connsiteY17" fmla="*/ 514854 h 1701054"/>
                  <a:gd name="connsiteX18" fmla="*/ 2336326 w 2673767"/>
                  <a:gd name="connsiteY18" fmla="*/ 525668 h 1701054"/>
                  <a:gd name="connsiteX19" fmla="*/ 2288620 w 2673767"/>
                  <a:gd name="connsiteY19" fmla="*/ 608993 h 1701054"/>
                  <a:gd name="connsiteX20" fmla="*/ 2333145 w 2673767"/>
                  <a:gd name="connsiteY20" fmla="*/ 703769 h 1701054"/>
                  <a:gd name="connsiteX21" fmla="*/ 2405657 w 2673767"/>
                  <a:gd name="connsiteY21" fmla="*/ 827167 h 1701054"/>
                  <a:gd name="connsiteX22" fmla="*/ 2347774 w 2673767"/>
                  <a:gd name="connsiteY22" fmla="*/ 1079053 h 1701054"/>
                  <a:gd name="connsiteX23" fmla="*/ 2271446 w 2673767"/>
                  <a:gd name="connsiteY23" fmla="*/ 1129939 h 1701054"/>
                  <a:gd name="connsiteX24" fmla="*/ 2258088 w 2673767"/>
                  <a:gd name="connsiteY24" fmla="*/ 1170647 h 1701054"/>
                  <a:gd name="connsiteX25" fmla="*/ 2354772 w 2673767"/>
                  <a:gd name="connsiteY25" fmla="*/ 1323304 h 1701054"/>
                  <a:gd name="connsiteX26" fmla="*/ 2370673 w 2673767"/>
                  <a:gd name="connsiteY26" fmla="*/ 1362105 h 1701054"/>
                  <a:gd name="connsiteX27" fmla="*/ 2326148 w 2673767"/>
                  <a:gd name="connsiteY27" fmla="*/ 1387548 h 1701054"/>
                  <a:gd name="connsiteX28" fmla="*/ 2254272 w 2673767"/>
                  <a:gd name="connsiteY28" fmla="*/ 1362105 h 1701054"/>
                  <a:gd name="connsiteX29" fmla="*/ 2180488 w 2673767"/>
                  <a:gd name="connsiteY29" fmla="*/ 1220260 h 1701054"/>
                  <a:gd name="connsiteX30" fmla="*/ 2142322 w 2673767"/>
                  <a:gd name="connsiteY30" fmla="*/ 1201179 h 1701054"/>
                  <a:gd name="connsiteX31" fmla="*/ 1721878 w 2673767"/>
                  <a:gd name="connsiteY31" fmla="*/ 1353837 h 1701054"/>
                  <a:gd name="connsiteX32" fmla="*/ 1480171 w 2673767"/>
                  <a:gd name="connsiteY32" fmla="*/ 1386912 h 1701054"/>
                  <a:gd name="connsiteX33" fmla="*/ 1452819 w 2673767"/>
                  <a:gd name="connsiteY33" fmla="*/ 1392001 h 1701054"/>
                  <a:gd name="connsiteX34" fmla="*/ 1550138 w 2673767"/>
                  <a:gd name="connsiteY34" fmla="*/ 1449248 h 1701054"/>
                  <a:gd name="connsiteX35" fmla="*/ 2035463 w 2673767"/>
                  <a:gd name="connsiteY35" fmla="*/ 1437798 h 1701054"/>
                  <a:gd name="connsiteX36" fmla="*/ 2260633 w 2673767"/>
                  <a:gd name="connsiteY36" fmla="*/ 1437162 h 1701054"/>
                  <a:gd name="connsiteX37" fmla="*/ 2536689 w 2673767"/>
                  <a:gd name="connsiteY37" fmla="*/ 1308038 h 1701054"/>
                  <a:gd name="connsiteX38" fmla="*/ 2564039 w 2673767"/>
                  <a:gd name="connsiteY38" fmla="*/ 1168103 h 1701054"/>
                  <a:gd name="connsiteX39" fmla="*/ 2522695 w 2673767"/>
                  <a:gd name="connsiteY39" fmla="*/ 1054881 h 1701054"/>
                  <a:gd name="connsiteX40" fmla="*/ 2527147 w 2673767"/>
                  <a:gd name="connsiteY40" fmla="*/ 1019897 h 1701054"/>
                  <a:gd name="connsiteX41" fmla="*/ 2559587 w 2673767"/>
                  <a:gd name="connsiteY41" fmla="*/ 1032619 h 1701054"/>
                  <a:gd name="connsiteX42" fmla="*/ 2661995 w 2673767"/>
                  <a:gd name="connsiteY42" fmla="*/ 1177007 h 1701054"/>
                  <a:gd name="connsiteX43" fmla="*/ 2597751 w 2673767"/>
                  <a:gd name="connsiteY43" fmla="*/ 1394545 h 1701054"/>
                  <a:gd name="connsiteX44" fmla="*/ 2261905 w 2673767"/>
                  <a:gd name="connsiteY44" fmla="*/ 1537661 h 1701054"/>
                  <a:gd name="connsiteX45" fmla="*/ 1793119 w 2673767"/>
                  <a:gd name="connsiteY45" fmla="*/ 1566285 h 1701054"/>
                  <a:gd name="connsiteX46" fmla="*/ 1288076 w 2673767"/>
                  <a:gd name="connsiteY46" fmla="*/ 1612082 h 1701054"/>
                  <a:gd name="connsiteX47" fmla="*/ 742325 w 2673767"/>
                  <a:gd name="connsiteY47" fmla="*/ 1696679 h 1701054"/>
                  <a:gd name="connsiteX48" fmla="*/ 688259 w 2673767"/>
                  <a:gd name="connsiteY48" fmla="*/ 1687775 h 1701054"/>
                  <a:gd name="connsiteX49" fmla="*/ 725788 w 2673767"/>
                  <a:gd name="connsiteY49" fmla="*/ 1650882 h 1701054"/>
                  <a:gd name="connsiteX50" fmla="*/ 1048277 w 2673767"/>
                  <a:gd name="connsiteY50" fmla="*/ 1526212 h 1701054"/>
                  <a:gd name="connsiteX51" fmla="*/ 1332601 w 2673767"/>
                  <a:gd name="connsiteY51" fmla="*/ 1460696 h 1701054"/>
                  <a:gd name="connsiteX52" fmla="*/ 1347231 w 2673767"/>
                  <a:gd name="connsiteY52" fmla="*/ 1430801 h 1701054"/>
                  <a:gd name="connsiteX53" fmla="*/ 1255001 w 2673767"/>
                  <a:gd name="connsiteY53" fmla="*/ 1361470 h 1701054"/>
                  <a:gd name="connsiteX54" fmla="*/ 1043188 w 2673767"/>
                  <a:gd name="connsiteY54" fmla="*/ 1306130 h 1701054"/>
                  <a:gd name="connsiteX55" fmla="*/ 907705 w 2673767"/>
                  <a:gd name="connsiteY55" fmla="*/ 1131211 h 1701054"/>
                  <a:gd name="connsiteX56" fmla="*/ 897527 w 2673767"/>
                  <a:gd name="connsiteY56" fmla="*/ 953746 h 1701054"/>
                  <a:gd name="connsiteX57" fmla="*/ 789394 w 2673767"/>
                  <a:gd name="connsiteY57" fmla="*/ 820171 h 1701054"/>
                  <a:gd name="connsiteX58" fmla="*/ 728332 w 2673767"/>
                  <a:gd name="connsiteY58" fmla="*/ 851974 h 1701054"/>
                  <a:gd name="connsiteX59" fmla="*/ 721334 w 2673767"/>
                  <a:gd name="connsiteY59" fmla="*/ 918126 h 1701054"/>
                  <a:gd name="connsiteX60" fmla="*/ 651367 w 2673767"/>
                  <a:gd name="connsiteY60" fmla="*/ 965831 h 1701054"/>
                  <a:gd name="connsiteX61" fmla="*/ 580126 w 2673767"/>
                  <a:gd name="connsiteY61" fmla="*/ 864696 h 1701054"/>
                  <a:gd name="connsiteX62" fmla="*/ 648822 w 2673767"/>
                  <a:gd name="connsiteY62" fmla="*/ 769920 h 1701054"/>
                  <a:gd name="connsiteX63" fmla="*/ 793211 w 2673767"/>
                  <a:gd name="connsiteY63" fmla="*/ 755927 h 1701054"/>
                  <a:gd name="connsiteX64" fmla="*/ 1235282 w 2673767"/>
                  <a:gd name="connsiteY64" fmla="*/ 794727 h 1701054"/>
                  <a:gd name="connsiteX65" fmla="*/ 1428648 w 2673767"/>
                  <a:gd name="connsiteY65" fmla="*/ 802997 h 1701054"/>
                  <a:gd name="connsiteX66" fmla="*/ 1769584 w 2673767"/>
                  <a:gd name="connsiteY66" fmla="*/ 782006 h 1701054"/>
                  <a:gd name="connsiteX67" fmla="*/ 1713609 w 2673767"/>
                  <a:gd name="connsiteY67" fmla="*/ 777553 h 1701054"/>
                  <a:gd name="connsiteX68" fmla="*/ 1454092 w 2673767"/>
                  <a:gd name="connsiteY68" fmla="*/ 767377 h 1701054"/>
                  <a:gd name="connsiteX69" fmla="*/ 1281080 w 2673767"/>
                  <a:gd name="connsiteY69" fmla="*/ 744478 h 1701054"/>
                  <a:gd name="connsiteX70" fmla="*/ 1235918 w 2673767"/>
                  <a:gd name="connsiteY70" fmla="*/ 721578 h 1701054"/>
                  <a:gd name="connsiteX71" fmla="*/ 1267721 w 2673767"/>
                  <a:gd name="connsiteY71" fmla="*/ 682142 h 1701054"/>
                  <a:gd name="connsiteX72" fmla="*/ 1468721 w 2673767"/>
                  <a:gd name="connsiteY72" fmla="*/ 642706 h 1701054"/>
                  <a:gd name="connsiteX73" fmla="*/ 1698343 w 2673767"/>
                  <a:gd name="connsiteY73" fmla="*/ 704406 h 1701054"/>
                  <a:gd name="connsiteX74" fmla="*/ 1728239 w 2673767"/>
                  <a:gd name="connsiteY74" fmla="*/ 705678 h 1701054"/>
                  <a:gd name="connsiteX75" fmla="*/ 1721242 w 2673767"/>
                  <a:gd name="connsiteY75" fmla="*/ 677053 h 1701054"/>
                  <a:gd name="connsiteX76" fmla="*/ 1678625 w 2673767"/>
                  <a:gd name="connsiteY76" fmla="*/ 621080 h 1701054"/>
                  <a:gd name="connsiteX77" fmla="*/ 1653182 w 2673767"/>
                  <a:gd name="connsiteY77" fmla="*/ 571466 h 1701054"/>
                  <a:gd name="connsiteX78" fmla="*/ 1669721 w 2673767"/>
                  <a:gd name="connsiteY78" fmla="*/ 553020 h 1701054"/>
                  <a:gd name="connsiteX79" fmla="*/ 1769584 w 2673767"/>
                  <a:gd name="connsiteY79" fmla="*/ 505950 h 1701054"/>
                  <a:gd name="connsiteX80" fmla="*/ 1679262 w 2673767"/>
                  <a:gd name="connsiteY80" fmla="*/ 495773 h 1701054"/>
                  <a:gd name="connsiteX81" fmla="*/ 1655727 w 2673767"/>
                  <a:gd name="connsiteY81" fmla="*/ 478599 h 1701054"/>
                  <a:gd name="connsiteX82" fmla="*/ 1680534 w 2673767"/>
                  <a:gd name="connsiteY82" fmla="*/ 457609 h 1701054"/>
                  <a:gd name="connsiteX83" fmla="*/ 1812837 w 2673767"/>
                  <a:gd name="connsiteY83" fmla="*/ 453792 h 1701054"/>
                  <a:gd name="connsiteX84" fmla="*/ 1862451 w 2673767"/>
                  <a:gd name="connsiteY84" fmla="*/ 431529 h 1701054"/>
                  <a:gd name="connsiteX85" fmla="*/ 1947685 w 2673767"/>
                  <a:gd name="connsiteY85" fmla="*/ 334846 h 1701054"/>
                  <a:gd name="connsiteX86" fmla="*/ 1982032 w 2673767"/>
                  <a:gd name="connsiteY86" fmla="*/ 342479 h 1701054"/>
                  <a:gd name="connsiteX87" fmla="*/ 2023378 w 2673767"/>
                  <a:gd name="connsiteY87" fmla="*/ 354564 h 1701054"/>
                  <a:gd name="connsiteX88" fmla="*/ 2020197 w 2673767"/>
                  <a:gd name="connsiteY88" fmla="*/ 346296 h 1701054"/>
                  <a:gd name="connsiteX89" fmla="*/ 1997297 w 2673767"/>
                  <a:gd name="connsiteY89" fmla="*/ 310039 h 1701054"/>
                  <a:gd name="connsiteX90" fmla="*/ 2008677 w 2673767"/>
                  <a:gd name="connsiteY90" fmla="*/ 302217 h 1701054"/>
                  <a:gd name="connsiteX91" fmla="*/ 103071 w 2673767"/>
                  <a:gd name="connsiteY91" fmla="*/ 47340 h 1701054"/>
                  <a:gd name="connsiteX92" fmla="*/ 209932 w 2673767"/>
                  <a:gd name="connsiteY92" fmla="*/ 154200 h 1701054"/>
                  <a:gd name="connsiteX93" fmla="*/ 101163 w 2673767"/>
                  <a:gd name="connsiteY93" fmla="*/ 254063 h 1701054"/>
                  <a:gd name="connsiteX94" fmla="*/ 28 w 2673767"/>
                  <a:gd name="connsiteY94" fmla="*/ 149111 h 1701054"/>
                  <a:gd name="connsiteX95" fmla="*/ 103071 w 2673767"/>
                  <a:gd name="connsiteY95" fmla="*/ 47340 h 1701054"/>
                  <a:gd name="connsiteX96" fmla="*/ 583784 w 2673767"/>
                  <a:gd name="connsiteY96" fmla="*/ 2358 h 1701054"/>
                  <a:gd name="connsiteX97" fmla="*/ 911521 w 2673767"/>
                  <a:gd name="connsiteY97" fmla="*/ 116673 h 1701054"/>
                  <a:gd name="connsiteX98" fmla="*/ 1106159 w 2673767"/>
                  <a:gd name="connsiteY98" fmla="*/ 230529 h 1701054"/>
                  <a:gd name="connsiteX99" fmla="*/ 1185033 w 2673767"/>
                  <a:gd name="connsiteY99" fmla="*/ 294137 h 1701054"/>
                  <a:gd name="connsiteX100" fmla="*/ 1197118 w 2673767"/>
                  <a:gd name="connsiteY100" fmla="*/ 324033 h 1701054"/>
                  <a:gd name="connsiteX101" fmla="*/ 1167859 w 2673767"/>
                  <a:gd name="connsiteY101" fmla="*/ 322760 h 1701054"/>
                  <a:gd name="connsiteX102" fmla="*/ 775655 w 2673767"/>
                  <a:gd name="connsiteY102" fmla="*/ 466763 h 1701054"/>
                  <a:gd name="connsiteX103" fmla="*/ 763145 w 2673767"/>
                  <a:gd name="connsiteY103" fmla="*/ 487764 h 1701054"/>
                  <a:gd name="connsiteX104" fmla="*/ 768867 w 2673767"/>
                  <a:gd name="connsiteY104" fmla="*/ 480550 h 1701054"/>
                  <a:gd name="connsiteX105" fmla="*/ 1097080 w 2673767"/>
                  <a:gd name="connsiteY105" fmla="*/ 341250 h 1701054"/>
                  <a:gd name="connsiteX106" fmla="*/ 1122524 w 2673767"/>
                  <a:gd name="connsiteY106" fmla="*/ 341250 h 1701054"/>
                  <a:gd name="connsiteX107" fmla="*/ 1176590 w 2673767"/>
                  <a:gd name="connsiteY107" fmla="*/ 409945 h 1701054"/>
                  <a:gd name="connsiteX108" fmla="*/ 1202032 w 2673767"/>
                  <a:gd name="connsiteY108" fmla="*/ 429665 h 1701054"/>
                  <a:gd name="connsiteX109" fmla="*/ 1320978 w 2673767"/>
                  <a:gd name="connsiteY109" fmla="*/ 409310 h 1701054"/>
                  <a:gd name="connsiteX110" fmla="*/ 1393491 w 2673767"/>
                  <a:gd name="connsiteY110" fmla="*/ 407401 h 1701054"/>
                  <a:gd name="connsiteX111" fmla="*/ 1417026 w 2673767"/>
                  <a:gd name="connsiteY111" fmla="*/ 455743 h 1701054"/>
                  <a:gd name="connsiteX112" fmla="*/ 1392854 w 2673767"/>
                  <a:gd name="connsiteY112" fmla="*/ 485003 h 1701054"/>
                  <a:gd name="connsiteX113" fmla="*/ 1242105 w 2673767"/>
                  <a:gd name="connsiteY113" fmla="*/ 610945 h 1701054"/>
                  <a:gd name="connsiteX114" fmla="*/ 1207757 w 2673767"/>
                  <a:gd name="connsiteY114" fmla="*/ 619215 h 1701054"/>
                  <a:gd name="connsiteX115" fmla="*/ 1202669 w 2673767"/>
                  <a:gd name="connsiteY115" fmla="*/ 586775 h 1701054"/>
                  <a:gd name="connsiteX116" fmla="*/ 1148603 w 2673767"/>
                  <a:gd name="connsiteY116" fmla="*/ 528891 h 1701054"/>
                  <a:gd name="connsiteX117" fmla="*/ 1044923 w 2673767"/>
                  <a:gd name="connsiteY117" fmla="*/ 566420 h 1701054"/>
                  <a:gd name="connsiteX118" fmla="*/ 927249 w 2673767"/>
                  <a:gd name="connsiteY118" fmla="*/ 641476 h 1701054"/>
                  <a:gd name="connsiteX119" fmla="*/ 895445 w 2673767"/>
                  <a:gd name="connsiteY119" fmla="*/ 644022 h 1701054"/>
                  <a:gd name="connsiteX120" fmla="*/ 896717 w 2673767"/>
                  <a:gd name="connsiteY120" fmla="*/ 614762 h 1701054"/>
                  <a:gd name="connsiteX121" fmla="*/ 953964 w 2673767"/>
                  <a:gd name="connsiteY121" fmla="*/ 508537 h 1701054"/>
                  <a:gd name="connsiteX122" fmla="*/ 959053 w 2673767"/>
                  <a:gd name="connsiteY122" fmla="*/ 476733 h 1701054"/>
                  <a:gd name="connsiteX123" fmla="*/ 925977 w 2673767"/>
                  <a:gd name="connsiteY123" fmla="*/ 474190 h 1701054"/>
                  <a:gd name="connsiteX124" fmla="*/ 747240 w 2673767"/>
                  <a:gd name="connsiteY124" fmla="*/ 616034 h 1701054"/>
                  <a:gd name="connsiteX125" fmla="*/ 717344 w 2673767"/>
                  <a:gd name="connsiteY125" fmla="*/ 654835 h 1701054"/>
                  <a:gd name="connsiteX126" fmla="*/ 702238 w 2673767"/>
                  <a:gd name="connsiteY126" fmla="*/ 632651 h 1701054"/>
                  <a:gd name="connsiteX127" fmla="*/ 703299 w 2673767"/>
                  <a:gd name="connsiteY127" fmla="*/ 621678 h 1701054"/>
                  <a:gd name="connsiteX128" fmla="*/ 696766 w 2673767"/>
                  <a:gd name="connsiteY128" fmla="*/ 615354 h 1701054"/>
                  <a:gd name="connsiteX129" fmla="*/ 691438 w 2673767"/>
                  <a:gd name="connsiteY129" fmla="*/ 599452 h 1701054"/>
                  <a:gd name="connsiteX130" fmla="*/ 258273 w 2673767"/>
                  <a:gd name="connsiteY130" fmla="*/ 164378 h 1701054"/>
                  <a:gd name="connsiteX131" fmla="*/ 226470 w 2673767"/>
                  <a:gd name="connsiteY131" fmla="*/ 129394 h 1701054"/>
                  <a:gd name="connsiteX132" fmla="*/ 204843 w 2673767"/>
                  <a:gd name="connsiteY132" fmla="*/ 80417 h 1701054"/>
                  <a:gd name="connsiteX133" fmla="*/ 215020 w 2673767"/>
                  <a:gd name="connsiteY133" fmla="*/ 49249 h 1701054"/>
                  <a:gd name="connsiteX134" fmla="*/ 464361 w 2673767"/>
                  <a:gd name="connsiteY134" fmla="*/ 3451 h 1701054"/>
                  <a:gd name="connsiteX135" fmla="*/ 583784 w 2673767"/>
                  <a:gd name="connsiteY135" fmla="*/ 2358 h 17010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</a:cxnLst>
                <a:rect l="l" t="t" r="r" b="b"/>
                <a:pathLst>
                  <a:path w="2673767" h="1701054">
                    <a:moveTo>
                      <a:pt x="1752728" y="462618"/>
                    </a:moveTo>
                    <a:cubicBezTo>
                      <a:pt x="1726808" y="462697"/>
                      <a:pt x="1700888" y="465560"/>
                      <a:pt x="1674173" y="472875"/>
                    </a:cubicBezTo>
                    <a:cubicBezTo>
                      <a:pt x="1714881" y="495137"/>
                      <a:pt x="1802660" y="493229"/>
                      <a:pt x="1831283" y="469058"/>
                    </a:cubicBezTo>
                    <a:cubicBezTo>
                      <a:pt x="1804568" y="465241"/>
                      <a:pt x="1778648" y="462538"/>
                      <a:pt x="1752728" y="462618"/>
                    </a:cubicBezTo>
                    <a:close/>
                    <a:moveTo>
                      <a:pt x="1965494" y="341207"/>
                    </a:moveTo>
                    <a:cubicBezTo>
                      <a:pt x="1922878" y="363470"/>
                      <a:pt x="1897434" y="401634"/>
                      <a:pt x="1871992" y="439163"/>
                    </a:cubicBezTo>
                    <a:cubicBezTo>
                      <a:pt x="1870083" y="441707"/>
                      <a:pt x="1870083" y="448703"/>
                      <a:pt x="1871992" y="450612"/>
                    </a:cubicBezTo>
                    <a:cubicBezTo>
                      <a:pt x="1877716" y="456336"/>
                      <a:pt x="1884712" y="451883"/>
                      <a:pt x="1889165" y="448703"/>
                    </a:cubicBezTo>
                    <a:cubicBezTo>
                      <a:pt x="1925422" y="420716"/>
                      <a:pt x="1952137" y="385732"/>
                      <a:pt x="1965494" y="341207"/>
                    </a:cubicBezTo>
                    <a:close/>
                    <a:moveTo>
                      <a:pt x="2008677" y="302217"/>
                    </a:moveTo>
                    <a:cubicBezTo>
                      <a:pt x="2021111" y="299743"/>
                      <a:pt x="2035780" y="311311"/>
                      <a:pt x="2044368" y="318944"/>
                    </a:cubicBezTo>
                    <a:cubicBezTo>
                      <a:pt x="2080623" y="350112"/>
                      <a:pt x="2115608" y="359653"/>
                      <a:pt x="2159496" y="332302"/>
                    </a:cubicBezTo>
                    <a:cubicBezTo>
                      <a:pt x="2172855" y="324033"/>
                      <a:pt x="2198934" y="319580"/>
                      <a:pt x="2205930" y="334846"/>
                    </a:cubicBezTo>
                    <a:cubicBezTo>
                      <a:pt x="2218652" y="353929"/>
                      <a:pt x="2186212" y="353292"/>
                      <a:pt x="2178579" y="368558"/>
                    </a:cubicBezTo>
                    <a:cubicBezTo>
                      <a:pt x="2208475" y="378736"/>
                      <a:pt x="2230737" y="380008"/>
                      <a:pt x="2255544" y="351384"/>
                    </a:cubicBezTo>
                    <a:cubicBezTo>
                      <a:pt x="2287984" y="314491"/>
                      <a:pt x="2335054" y="299226"/>
                      <a:pt x="2385940" y="313856"/>
                    </a:cubicBezTo>
                    <a:cubicBezTo>
                      <a:pt x="2433008" y="327213"/>
                      <a:pt x="2462904" y="365377"/>
                      <a:pt x="2463539" y="410539"/>
                    </a:cubicBezTo>
                    <a:cubicBezTo>
                      <a:pt x="2464176" y="458881"/>
                      <a:pt x="2434280" y="499589"/>
                      <a:pt x="2385940" y="514854"/>
                    </a:cubicBezTo>
                    <a:cubicBezTo>
                      <a:pt x="2370037" y="519943"/>
                      <a:pt x="2352863" y="521852"/>
                      <a:pt x="2336326" y="525668"/>
                    </a:cubicBezTo>
                    <a:cubicBezTo>
                      <a:pt x="2287347" y="537118"/>
                      <a:pt x="2273353" y="561288"/>
                      <a:pt x="2288620" y="608993"/>
                    </a:cubicBezTo>
                    <a:cubicBezTo>
                      <a:pt x="2299433" y="642706"/>
                      <a:pt x="2315334" y="673873"/>
                      <a:pt x="2333145" y="703769"/>
                    </a:cubicBezTo>
                    <a:cubicBezTo>
                      <a:pt x="2357315" y="745113"/>
                      <a:pt x="2383394" y="784551"/>
                      <a:pt x="2405657" y="827167"/>
                    </a:cubicBezTo>
                    <a:cubicBezTo>
                      <a:pt x="2461631" y="934663"/>
                      <a:pt x="2445093" y="1005268"/>
                      <a:pt x="2347774" y="1079053"/>
                    </a:cubicBezTo>
                    <a:cubicBezTo>
                      <a:pt x="2323604" y="1097499"/>
                      <a:pt x="2298160" y="1115308"/>
                      <a:pt x="2271446" y="1129939"/>
                    </a:cubicBezTo>
                    <a:cubicBezTo>
                      <a:pt x="2252363" y="1140752"/>
                      <a:pt x="2250455" y="1151565"/>
                      <a:pt x="2258088" y="1170647"/>
                    </a:cubicBezTo>
                    <a:cubicBezTo>
                      <a:pt x="2279714" y="1228530"/>
                      <a:pt x="2317243" y="1275599"/>
                      <a:pt x="2354772" y="1323304"/>
                    </a:cubicBezTo>
                    <a:cubicBezTo>
                      <a:pt x="2363676" y="1334754"/>
                      <a:pt x="2378305" y="1344931"/>
                      <a:pt x="2370673" y="1362105"/>
                    </a:cubicBezTo>
                    <a:cubicBezTo>
                      <a:pt x="2362404" y="1380551"/>
                      <a:pt x="2344594" y="1385640"/>
                      <a:pt x="2326148" y="1387548"/>
                    </a:cubicBezTo>
                    <a:cubicBezTo>
                      <a:pt x="2298160" y="1390729"/>
                      <a:pt x="2274626" y="1382459"/>
                      <a:pt x="2254272" y="1362105"/>
                    </a:cubicBezTo>
                    <a:cubicBezTo>
                      <a:pt x="2214836" y="1322669"/>
                      <a:pt x="2193208" y="1273055"/>
                      <a:pt x="2180488" y="1220260"/>
                    </a:cubicBezTo>
                    <a:cubicBezTo>
                      <a:pt x="2174762" y="1196090"/>
                      <a:pt x="2167129" y="1189093"/>
                      <a:pt x="2142322" y="1201179"/>
                    </a:cubicBezTo>
                    <a:cubicBezTo>
                      <a:pt x="2007475" y="1265422"/>
                      <a:pt x="1868175" y="1320124"/>
                      <a:pt x="1721878" y="1353837"/>
                    </a:cubicBezTo>
                    <a:cubicBezTo>
                      <a:pt x="1642370" y="1371646"/>
                      <a:pt x="1562223" y="1385003"/>
                      <a:pt x="1480171" y="1386912"/>
                    </a:cubicBezTo>
                    <a:cubicBezTo>
                      <a:pt x="1471265" y="1386912"/>
                      <a:pt x="1461088" y="1383731"/>
                      <a:pt x="1452819" y="1392001"/>
                    </a:cubicBezTo>
                    <a:cubicBezTo>
                      <a:pt x="1475082" y="1429528"/>
                      <a:pt x="1499889" y="1453063"/>
                      <a:pt x="1550138" y="1449248"/>
                    </a:cubicBezTo>
                    <a:cubicBezTo>
                      <a:pt x="1711702" y="1437798"/>
                      <a:pt x="1873899" y="1432709"/>
                      <a:pt x="2035463" y="1437798"/>
                    </a:cubicBezTo>
                    <a:cubicBezTo>
                      <a:pt x="2110519" y="1439706"/>
                      <a:pt x="2185575" y="1444159"/>
                      <a:pt x="2260633" y="1437162"/>
                    </a:cubicBezTo>
                    <a:cubicBezTo>
                      <a:pt x="2368765" y="1426984"/>
                      <a:pt x="2466720" y="1397725"/>
                      <a:pt x="2536689" y="1308038"/>
                    </a:cubicBezTo>
                    <a:cubicBezTo>
                      <a:pt x="2569128" y="1266694"/>
                      <a:pt x="2582485" y="1220260"/>
                      <a:pt x="2564039" y="1168103"/>
                    </a:cubicBezTo>
                    <a:cubicBezTo>
                      <a:pt x="2550682" y="1130574"/>
                      <a:pt x="2536052" y="1092410"/>
                      <a:pt x="2522695" y="1054881"/>
                    </a:cubicBezTo>
                    <a:cubicBezTo>
                      <a:pt x="2518242" y="1042796"/>
                      <a:pt x="2514425" y="1028167"/>
                      <a:pt x="2527147" y="1019897"/>
                    </a:cubicBezTo>
                    <a:cubicBezTo>
                      <a:pt x="2541141" y="1010993"/>
                      <a:pt x="2550682" y="1024350"/>
                      <a:pt x="2559587" y="1032619"/>
                    </a:cubicBezTo>
                    <a:cubicBezTo>
                      <a:pt x="2601568" y="1075236"/>
                      <a:pt x="2638460" y="1121669"/>
                      <a:pt x="2661995" y="1177007"/>
                    </a:cubicBezTo>
                    <a:cubicBezTo>
                      <a:pt x="2691255" y="1246339"/>
                      <a:pt x="2664539" y="1332210"/>
                      <a:pt x="2597751" y="1394545"/>
                    </a:cubicBezTo>
                    <a:cubicBezTo>
                      <a:pt x="2502977" y="1483595"/>
                      <a:pt x="2387211" y="1523667"/>
                      <a:pt x="2261905" y="1537661"/>
                    </a:cubicBezTo>
                    <a:cubicBezTo>
                      <a:pt x="2106067" y="1554835"/>
                      <a:pt x="1949592" y="1558652"/>
                      <a:pt x="1793119" y="1566285"/>
                    </a:cubicBezTo>
                    <a:cubicBezTo>
                      <a:pt x="1624559" y="1575190"/>
                      <a:pt x="1455364" y="1585366"/>
                      <a:pt x="1288076" y="1612082"/>
                    </a:cubicBezTo>
                    <a:cubicBezTo>
                      <a:pt x="1106159" y="1640706"/>
                      <a:pt x="924242" y="1668692"/>
                      <a:pt x="742325" y="1696679"/>
                    </a:cubicBezTo>
                    <a:cubicBezTo>
                      <a:pt x="723879" y="1699225"/>
                      <a:pt x="695255" y="1708765"/>
                      <a:pt x="688259" y="1687775"/>
                    </a:cubicBezTo>
                    <a:cubicBezTo>
                      <a:pt x="681898" y="1668692"/>
                      <a:pt x="709886" y="1659787"/>
                      <a:pt x="725788" y="1650882"/>
                    </a:cubicBezTo>
                    <a:cubicBezTo>
                      <a:pt x="826923" y="1593636"/>
                      <a:pt x="937599" y="1559924"/>
                      <a:pt x="1048277" y="1526212"/>
                    </a:cubicBezTo>
                    <a:cubicBezTo>
                      <a:pt x="1141143" y="1497588"/>
                      <a:pt x="1234646" y="1470237"/>
                      <a:pt x="1332601" y="1460696"/>
                    </a:cubicBezTo>
                    <a:cubicBezTo>
                      <a:pt x="1354864" y="1458152"/>
                      <a:pt x="1354227" y="1448611"/>
                      <a:pt x="1347231" y="1430801"/>
                    </a:cubicBezTo>
                    <a:cubicBezTo>
                      <a:pt x="1330692" y="1387548"/>
                      <a:pt x="1299526" y="1369738"/>
                      <a:pt x="1255001" y="1361470"/>
                    </a:cubicBezTo>
                    <a:cubicBezTo>
                      <a:pt x="1183124" y="1348111"/>
                      <a:pt x="1112520" y="1329030"/>
                      <a:pt x="1043188" y="1306130"/>
                    </a:cubicBezTo>
                    <a:cubicBezTo>
                      <a:pt x="963678" y="1280051"/>
                      <a:pt x="917245" y="1214536"/>
                      <a:pt x="907705" y="1131211"/>
                    </a:cubicBezTo>
                    <a:cubicBezTo>
                      <a:pt x="900707" y="1072055"/>
                      <a:pt x="908340" y="1012901"/>
                      <a:pt x="897527" y="953746"/>
                    </a:cubicBezTo>
                    <a:cubicBezTo>
                      <a:pt x="885441" y="889503"/>
                      <a:pt x="852365" y="842433"/>
                      <a:pt x="789394" y="820171"/>
                    </a:cubicBezTo>
                    <a:cubicBezTo>
                      <a:pt x="759499" y="809356"/>
                      <a:pt x="737873" y="821443"/>
                      <a:pt x="728332" y="851974"/>
                    </a:cubicBezTo>
                    <a:cubicBezTo>
                      <a:pt x="721971" y="873601"/>
                      <a:pt x="721971" y="895863"/>
                      <a:pt x="721334" y="918126"/>
                    </a:cubicBezTo>
                    <a:cubicBezTo>
                      <a:pt x="720062" y="963923"/>
                      <a:pt x="695255" y="980461"/>
                      <a:pt x="651367" y="965831"/>
                    </a:cubicBezTo>
                    <a:cubicBezTo>
                      <a:pt x="613201" y="952474"/>
                      <a:pt x="581398" y="907949"/>
                      <a:pt x="580126" y="864696"/>
                    </a:cubicBezTo>
                    <a:cubicBezTo>
                      <a:pt x="578854" y="818263"/>
                      <a:pt x="601753" y="783914"/>
                      <a:pt x="648822" y="769920"/>
                    </a:cubicBezTo>
                    <a:cubicBezTo>
                      <a:pt x="695892" y="755927"/>
                      <a:pt x="744869" y="751474"/>
                      <a:pt x="793211" y="755927"/>
                    </a:cubicBezTo>
                    <a:cubicBezTo>
                      <a:pt x="940780" y="768012"/>
                      <a:pt x="1088350" y="778825"/>
                      <a:pt x="1235282" y="794727"/>
                    </a:cubicBezTo>
                    <a:cubicBezTo>
                      <a:pt x="1299526" y="801725"/>
                      <a:pt x="1364405" y="801725"/>
                      <a:pt x="1428648" y="802997"/>
                    </a:cubicBezTo>
                    <a:cubicBezTo>
                      <a:pt x="1539961" y="805541"/>
                      <a:pt x="1652546" y="804269"/>
                      <a:pt x="1769584" y="782006"/>
                    </a:cubicBezTo>
                    <a:cubicBezTo>
                      <a:pt x="1746685" y="771192"/>
                      <a:pt x="1728874" y="775645"/>
                      <a:pt x="1713609" y="777553"/>
                    </a:cubicBezTo>
                    <a:cubicBezTo>
                      <a:pt x="1626467" y="790275"/>
                      <a:pt x="1540597" y="776917"/>
                      <a:pt x="1454092" y="767377"/>
                    </a:cubicBezTo>
                    <a:cubicBezTo>
                      <a:pt x="1396209" y="761016"/>
                      <a:pt x="1338325" y="753383"/>
                      <a:pt x="1281080" y="744478"/>
                    </a:cubicBezTo>
                    <a:cubicBezTo>
                      <a:pt x="1264541" y="741933"/>
                      <a:pt x="1240371" y="742570"/>
                      <a:pt x="1235918" y="721578"/>
                    </a:cubicBezTo>
                    <a:cubicBezTo>
                      <a:pt x="1231466" y="700589"/>
                      <a:pt x="1253092" y="691047"/>
                      <a:pt x="1267721" y="682142"/>
                    </a:cubicBezTo>
                    <a:cubicBezTo>
                      <a:pt x="1329420" y="644614"/>
                      <a:pt x="1397480" y="635074"/>
                      <a:pt x="1468721" y="642706"/>
                    </a:cubicBezTo>
                    <a:cubicBezTo>
                      <a:pt x="1548229" y="651611"/>
                      <a:pt x="1622650" y="681506"/>
                      <a:pt x="1698343" y="704406"/>
                    </a:cubicBezTo>
                    <a:cubicBezTo>
                      <a:pt x="1708521" y="707585"/>
                      <a:pt x="1719970" y="714582"/>
                      <a:pt x="1728239" y="705678"/>
                    </a:cubicBezTo>
                    <a:cubicBezTo>
                      <a:pt x="1737144" y="696136"/>
                      <a:pt x="1725694" y="685960"/>
                      <a:pt x="1721242" y="677053"/>
                    </a:cubicBezTo>
                    <a:cubicBezTo>
                      <a:pt x="1710428" y="656064"/>
                      <a:pt x="1704068" y="633800"/>
                      <a:pt x="1678625" y="621080"/>
                    </a:cubicBezTo>
                    <a:cubicBezTo>
                      <a:pt x="1662723" y="612811"/>
                      <a:pt x="1659543" y="588640"/>
                      <a:pt x="1653182" y="571466"/>
                    </a:cubicBezTo>
                    <a:cubicBezTo>
                      <a:pt x="1648094" y="558744"/>
                      <a:pt x="1662088" y="556836"/>
                      <a:pt x="1669721" y="553020"/>
                    </a:cubicBezTo>
                    <a:cubicBezTo>
                      <a:pt x="1700888" y="537754"/>
                      <a:pt x="1732692" y="523761"/>
                      <a:pt x="1769584" y="505950"/>
                    </a:cubicBezTo>
                    <a:cubicBezTo>
                      <a:pt x="1735235" y="500861"/>
                      <a:pt x="1706613" y="505314"/>
                      <a:pt x="1679262" y="495773"/>
                    </a:cubicBezTo>
                    <a:cubicBezTo>
                      <a:pt x="1669721" y="492593"/>
                      <a:pt x="1655727" y="491321"/>
                      <a:pt x="1655727" y="478599"/>
                    </a:cubicBezTo>
                    <a:cubicBezTo>
                      <a:pt x="1655727" y="464605"/>
                      <a:pt x="1669084" y="460790"/>
                      <a:pt x="1680534" y="457609"/>
                    </a:cubicBezTo>
                    <a:cubicBezTo>
                      <a:pt x="1724422" y="446796"/>
                      <a:pt x="1768947" y="443615"/>
                      <a:pt x="1812837" y="453792"/>
                    </a:cubicBezTo>
                    <a:cubicBezTo>
                      <a:pt x="1838279" y="459516"/>
                      <a:pt x="1850366" y="453155"/>
                      <a:pt x="1862451" y="431529"/>
                    </a:cubicBezTo>
                    <a:cubicBezTo>
                      <a:pt x="1883441" y="393365"/>
                      <a:pt x="1910791" y="359016"/>
                      <a:pt x="1947685" y="334846"/>
                    </a:cubicBezTo>
                    <a:cubicBezTo>
                      <a:pt x="1959770" y="326576"/>
                      <a:pt x="1974399" y="313219"/>
                      <a:pt x="1982032" y="342479"/>
                    </a:cubicBezTo>
                    <a:cubicBezTo>
                      <a:pt x="1987757" y="362834"/>
                      <a:pt x="2008747" y="349476"/>
                      <a:pt x="2023378" y="354564"/>
                    </a:cubicBezTo>
                    <a:cubicBezTo>
                      <a:pt x="2021469" y="350112"/>
                      <a:pt x="2021469" y="347568"/>
                      <a:pt x="2020197" y="346296"/>
                    </a:cubicBezTo>
                    <a:cubicBezTo>
                      <a:pt x="2011291" y="334211"/>
                      <a:pt x="1985849" y="325304"/>
                      <a:pt x="1997297" y="310039"/>
                    </a:cubicBezTo>
                    <a:cubicBezTo>
                      <a:pt x="2000637" y="305427"/>
                      <a:pt x="2004533" y="303042"/>
                      <a:pt x="2008677" y="302217"/>
                    </a:cubicBezTo>
                    <a:close/>
                    <a:moveTo>
                      <a:pt x="103071" y="47340"/>
                    </a:moveTo>
                    <a:cubicBezTo>
                      <a:pt x="161590" y="47340"/>
                      <a:pt x="211204" y="96317"/>
                      <a:pt x="209932" y="154200"/>
                    </a:cubicBezTo>
                    <a:cubicBezTo>
                      <a:pt x="209295" y="210810"/>
                      <a:pt x="162227" y="254700"/>
                      <a:pt x="101163" y="254063"/>
                    </a:cubicBezTo>
                    <a:cubicBezTo>
                      <a:pt x="40100" y="253427"/>
                      <a:pt x="-1244" y="210810"/>
                      <a:pt x="28" y="149111"/>
                    </a:cubicBezTo>
                    <a:cubicBezTo>
                      <a:pt x="664" y="91229"/>
                      <a:pt x="45189" y="47340"/>
                      <a:pt x="103071" y="47340"/>
                    </a:cubicBezTo>
                    <a:close/>
                    <a:moveTo>
                      <a:pt x="583784" y="2358"/>
                    </a:moveTo>
                    <a:cubicBezTo>
                      <a:pt x="700185" y="12556"/>
                      <a:pt x="807999" y="55132"/>
                      <a:pt x="911521" y="116673"/>
                    </a:cubicBezTo>
                    <a:cubicBezTo>
                      <a:pt x="976400" y="154837"/>
                      <a:pt x="1041280" y="192365"/>
                      <a:pt x="1106159" y="230529"/>
                    </a:cubicBezTo>
                    <a:cubicBezTo>
                      <a:pt x="1135419" y="247703"/>
                      <a:pt x="1162770" y="268058"/>
                      <a:pt x="1185033" y="294137"/>
                    </a:cubicBezTo>
                    <a:cubicBezTo>
                      <a:pt x="1192666" y="302406"/>
                      <a:pt x="1204114" y="312583"/>
                      <a:pt x="1197118" y="324033"/>
                    </a:cubicBezTo>
                    <a:cubicBezTo>
                      <a:pt x="1190120" y="334209"/>
                      <a:pt x="1177400" y="325305"/>
                      <a:pt x="1167859" y="322760"/>
                    </a:cubicBezTo>
                    <a:cubicBezTo>
                      <a:pt x="1022595" y="287140"/>
                      <a:pt x="861748" y="348919"/>
                      <a:pt x="775655" y="466763"/>
                    </a:cubicBezTo>
                    <a:lnTo>
                      <a:pt x="763145" y="487764"/>
                    </a:lnTo>
                    <a:lnTo>
                      <a:pt x="768867" y="480550"/>
                    </a:lnTo>
                    <a:cubicBezTo>
                      <a:pt x="860462" y="391499"/>
                      <a:pt x="969866" y="345702"/>
                      <a:pt x="1097080" y="341250"/>
                    </a:cubicBezTo>
                    <a:cubicBezTo>
                      <a:pt x="1105350" y="341250"/>
                      <a:pt x="1114254" y="341250"/>
                      <a:pt x="1122524" y="341250"/>
                    </a:cubicBezTo>
                    <a:cubicBezTo>
                      <a:pt x="1170229" y="340613"/>
                      <a:pt x="1193128" y="357152"/>
                      <a:pt x="1176590" y="409945"/>
                    </a:cubicBezTo>
                    <a:cubicBezTo>
                      <a:pt x="1168321" y="436661"/>
                      <a:pt x="1188039" y="432208"/>
                      <a:pt x="1202032" y="429665"/>
                    </a:cubicBezTo>
                    <a:cubicBezTo>
                      <a:pt x="1241470" y="423939"/>
                      <a:pt x="1281542" y="416943"/>
                      <a:pt x="1320978" y="409310"/>
                    </a:cubicBezTo>
                    <a:cubicBezTo>
                      <a:pt x="1345149" y="404858"/>
                      <a:pt x="1369320" y="404858"/>
                      <a:pt x="1393491" y="407401"/>
                    </a:cubicBezTo>
                    <a:cubicBezTo>
                      <a:pt x="1429111" y="411218"/>
                      <a:pt x="1436107" y="425847"/>
                      <a:pt x="1417026" y="455743"/>
                    </a:cubicBezTo>
                    <a:cubicBezTo>
                      <a:pt x="1410028" y="466557"/>
                      <a:pt x="1401760" y="476097"/>
                      <a:pt x="1392854" y="485003"/>
                    </a:cubicBezTo>
                    <a:cubicBezTo>
                      <a:pt x="1346422" y="531436"/>
                      <a:pt x="1296171" y="573416"/>
                      <a:pt x="1242105" y="610945"/>
                    </a:cubicBezTo>
                    <a:cubicBezTo>
                      <a:pt x="1231928" y="617943"/>
                      <a:pt x="1220479" y="628119"/>
                      <a:pt x="1207757" y="619215"/>
                    </a:cubicBezTo>
                    <a:cubicBezTo>
                      <a:pt x="1196308" y="611582"/>
                      <a:pt x="1200761" y="598223"/>
                      <a:pt x="1202669" y="586775"/>
                    </a:cubicBezTo>
                    <a:cubicBezTo>
                      <a:pt x="1209030" y="543522"/>
                      <a:pt x="1191856" y="524439"/>
                      <a:pt x="1148603" y="528891"/>
                    </a:cubicBezTo>
                    <a:cubicBezTo>
                      <a:pt x="1111074" y="532708"/>
                      <a:pt x="1076726" y="546065"/>
                      <a:pt x="1044923" y="566420"/>
                    </a:cubicBezTo>
                    <a:cubicBezTo>
                      <a:pt x="1005485" y="591227"/>
                      <a:pt x="966686" y="616669"/>
                      <a:pt x="927249" y="641476"/>
                    </a:cubicBezTo>
                    <a:cubicBezTo>
                      <a:pt x="917072" y="647837"/>
                      <a:pt x="906259" y="654835"/>
                      <a:pt x="895445" y="644022"/>
                    </a:cubicBezTo>
                    <a:cubicBezTo>
                      <a:pt x="886541" y="635115"/>
                      <a:pt x="892265" y="623667"/>
                      <a:pt x="896717" y="614762"/>
                    </a:cubicBezTo>
                    <a:cubicBezTo>
                      <a:pt x="915800" y="579142"/>
                      <a:pt x="934881" y="544157"/>
                      <a:pt x="953964" y="508537"/>
                    </a:cubicBezTo>
                    <a:cubicBezTo>
                      <a:pt x="959053" y="498997"/>
                      <a:pt x="969230" y="488183"/>
                      <a:pt x="959053" y="476733"/>
                    </a:cubicBezTo>
                    <a:cubicBezTo>
                      <a:pt x="950147" y="467192"/>
                      <a:pt x="936790" y="470372"/>
                      <a:pt x="925977" y="474190"/>
                    </a:cubicBezTo>
                    <a:cubicBezTo>
                      <a:pt x="849012" y="498997"/>
                      <a:pt x="785404" y="540976"/>
                      <a:pt x="747240" y="616034"/>
                    </a:cubicBezTo>
                    <a:cubicBezTo>
                      <a:pt x="739608" y="630663"/>
                      <a:pt x="737062" y="659922"/>
                      <a:pt x="717344" y="654835"/>
                    </a:cubicBezTo>
                    <a:cubicBezTo>
                      <a:pt x="705895" y="651654"/>
                      <a:pt x="702556" y="642908"/>
                      <a:pt x="702238" y="632651"/>
                    </a:cubicBezTo>
                    <a:lnTo>
                      <a:pt x="703299" y="621678"/>
                    </a:lnTo>
                    <a:lnTo>
                      <a:pt x="696766" y="615354"/>
                    </a:lnTo>
                    <a:cubicBezTo>
                      <a:pt x="694460" y="610265"/>
                      <a:pt x="693347" y="604540"/>
                      <a:pt x="691438" y="599452"/>
                    </a:cubicBezTo>
                    <a:cubicBezTo>
                      <a:pt x="617019" y="384459"/>
                      <a:pt x="466269" y="245795"/>
                      <a:pt x="258273" y="164378"/>
                    </a:cubicBezTo>
                    <a:cubicBezTo>
                      <a:pt x="241099" y="157382"/>
                      <a:pt x="229650" y="149112"/>
                      <a:pt x="226470" y="129394"/>
                    </a:cubicBezTo>
                    <a:cubicBezTo>
                      <a:pt x="223926" y="111584"/>
                      <a:pt x="216292" y="94409"/>
                      <a:pt x="204843" y="80417"/>
                    </a:cubicBezTo>
                    <a:cubicBezTo>
                      <a:pt x="190849" y="63878"/>
                      <a:pt x="194665" y="54973"/>
                      <a:pt x="215020" y="49249"/>
                    </a:cubicBezTo>
                    <a:cubicBezTo>
                      <a:pt x="296437" y="26351"/>
                      <a:pt x="379764" y="12357"/>
                      <a:pt x="464361" y="3451"/>
                    </a:cubicBezTo>
                    <a:cubicBezTo>
                      <a:pt x="505229" y="-842"/>
                      <a:pt x="544984" y="-1041"/>
                      <a:pt x="583784" y="235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grpSp>
            <p:nvGrpSpPr>
              <p:cNvPr id="1334" name="Group 1333">
                <a:extLst>
                  <a:ext uri="{FF2B5EF4-FFF2-40B4-BE49-F238E27FC236}">
                    <a16:creationId xmlns:a16="http://schemas.microsoft.com/office/drawing/2014/main" id="{20B4E1A3-01AE-4028-9B4D-31516B49080D}"/>
                  </a:ext>
                </a:extLst>
              </p:cNvPr>
              <p:cNvGrpSpPr/>
              <p:nvPr/>
            </p:nvGrpSpPr>
            <p:grpSpPr>
              <a:xfrm>
                <a:off x="3009276" y="992829"/>
                <a:ext cx="5259740" cy="2312258"/>
                <a:chOff x="3009276" y="992829"/>
                <a:chExt cx="5259740" cy="2312258"/>
              </a:xfrm>
            </p:grpSpPr>
            <p:sp>
              <p:nvSpPr>
                <p:cNvPr id="1335" name="Freeform: Shape 1334">
                  <a:extLst>
                    <a:ext uri="{FF2B5EF4-FFF2-40B4-BE49-F238E27FC236}">
                      <a16:creationId xmlns:a16="http://schemas.microsoft.com/office/drawing/2014/main" id="{F9EE8EDA-C91B-4B00-BA6B-92193D7AA6F5}"/>
                    </a:ext>
                  </a:extLst>
                </p:cNvPr>
                <p:cNvSpPr/>
                <p:nvPr/>
              </p:nvSpPr>
              <p:spPr>
                <a:xfrm>
                  <a:off x="5683503" y="1244086"/>
                  <a:ext cx="1278657" cy="1569314"/>
                </a:xfrm>
                <a:custGeom>
                  <a:avLst/>
                  <a:gdLst>
                    <a:gd name="connsiteX0" fmla="*/ 467214 w 1278657"/>
                    <a:gd name="connsiteY0" fmla="*/ 1124191 h 1569314"/>
                    <a:gd name="connsiteX1" fmla="*/ 502973 w 1278657"/>
                    <a:gd name="connsiteY1" fmla="*/ 1130980 h 1569314"/>
                    <a:gd name="connsiteX2" fmla="*/ 564672 w 1278657"/>
                    <a:gd name="connsiteY2" fmla="*/ 1155787 h 1569314"/>
                    <a:gd name="connsiteX3" fmla="*/ 588842 w 1278657"/>
                    <a:gd name="connsiteY3" fmla="*/ 1191407 h 1569314"/>
                    <a:gd name="connsiteX4" fmla="*/ 564672 w 1278657"/>
                    <a:gd name="connsiteY4" fmla="*/ 1241021 h 1569314"/>
                    <a:gd name="connsiteX5" fmla="*/ 442546 w 1278657"/>
                    <a:gd name="connsiteY5" fmla="*/ 1351697 h 1569314"/>
                    <a:gd name="connsiteX6" fmla="*/ 376394 w 1278657"/>
                    <a:gd name="connsiteY6" fmla="*/ 1400675 h 1569314"/>
                    <a:gd name="connsiteX7" fmla="*/ 373850 w 1278657"/>
                    <a:gd name="connsiteY7" fmla="*/ 1455378 h 1569314"/>
                    <a:gd name="connsiteX8" fmla="*/ 419647 w 1278657"/>
                    <a:gd name="connsiteY8" fmla="*/ 1499266 h 1569314"/>
                    <a:gd name="connsiteX9" fmla="*/ 427917 w 1278657"/>
                    <a:gd name="connsiteY9" fmla="*/ 1518349 h 1569314"/>
                    <a:gd name="connsiteX10" fmla="*/ 409470 w 1278657"/>
                    <a:gd name="connsiteY10" fmla="*/ 1528525 h 1569314"/>
                    <a:gd name="connsiteX11" fmla="*/ 277166 w 1278657"/>
                    <a:gd name="connsiteY11" fmla="*/ 1447745 h 1569314"/>
                    <a:gd name="connsiteX12" fmla="*/ 293068 w 1278657"/>
                    <a:gd name="connsiteY12" fmla="*/ 1393042 h 1569314"/>
                    <a:gd name="connsiteX13" fmla="*/ 365581 w 1278657"/>
                    <a:gd name="connsiteY13" fmla="*/ 1326254 h 1569314"/>
                    <a:gd name="connsiteX14" fmla="*/ 429824 w 1278657"/>
                    <a:gd name="connsiteY14" fmla="*/ 1183137 h 1569314"/>
                    <a:gd name="connsiteX15" fmla="*/ 467214 w 1278657"/>
                    <a:gd name="connsiteY15" fmla="*/ 1124191 h 1569314"/>
                    <a:gd name="connsiteX16" fmla="*/ 398019 w 1278657"/>
                    <a:gd name="connsiteY16" fmla="*/ 41 h 1569314"/>
                    <a:gd name="connsiteX17" fmla="*/ 406925 w 1278657"/>
                    <a:gd name="connsiteY17" fmla="*/ 10854 h 1569314"/>
                    <a:gd name="connsiteX18" fmla="*/ 411378 w 1278657"/>
                    <a:gd name="connsiteY18" fmla="*/ 29300 h 1569314"/>
                    <a:gd name="connsiteX19" fmla="*/ 574848 w 1278657"/>
                    <a:gd name="connsiteY19" fmla="*/ 200404 h 1569314"/>
                    <a:gd name="connsiteX20" fmla="*/ 637183 w 1278657"/>
                    <a:gd name="connsiteY20" fmla="*/ 202312 h 1569314"/>
                    <a:gd name="connsiteX21" fmla="*/ 606652 w 1278657"/>
                    <a:gd name="connsiteY21" fmla="*/ 150153 h 1569314"/>
                    <a:gd name="connsiteX22" fmla="*/ 557038 w 1278657"/>
                    <a:gd name="connsiteY22" fmla="*/ 49018 h 1569314"/>
                    <a:gd name="connsiteX23" fmla="*/ 567216 w 1278657"/>
                    <a:gd name="connsiteY23" fmla="*/ 11489 h 1569314"/>
                    <a:gd name="connsiteX24" fmla="*/ 593930 w 1278657"/>
                    <a:gd name="connsiteY24" fmla="*/ 36296 h 1569314"/>
                    <a:gd name="connsiteX25" fmla="*/ 711604 w 1278657"/>
                    <a:gd name="connsiteY25" fmla="*/ 195315 h 1569314"/>
                    <a:gd name="connsiteX26" fmla="*/ 775211 w 1278657"/>
                    <a:gd name="connsiteY26" fmla="*/ 230935 h 1569314"/>
                    <a:gd name="connsiteX27" fmla="*/ 804471 w 1278657"/>
                    <a:gd name="connsiteY27" fmla="*/ 234115 h 1569314"/>
                    <a:gd name="connsiteX28" fmla="*/ 798746 w 1278657"/>
                    <a:gd name="connsiteY28" fmla="*/ 205493 h 1569314"/>
                    <a:gd name="connsiteX29" fmla="*/ 774575 w 1278657"/>
                    <a:gd name="connsiteY29" fmla="*/ 157151 h 1569314"/>
                    <a:gd name="connsiteX30" fmla="*/ 779027 w 1278657"/>
                    <a:gd name="connsiteY30" fmla="*/ 119622 h 1569314"/>
                    <a:gd name="connsiteX31" fmla="*/ 810195 w 1278657"/>
                    <a:gd name="connsiteY31" fmla="*/ 138705 h 1569314"/>
                    <a:gd name="connsiteX32" fmla="*/ 850268 w 1278657"/>
                    <a:gd name="connsiteY32" fmla="*/ 207400 h 1569314"/>
                    <a:gd name="connsiteX33" fmla="*/ 994657 w 1278657"/>
                    <a:gd name="connsiteY33" fmla="*/ 262103 h 1569314"/>
                    <a:gd name="connsiteX34" fmla="*/ 1084344 w 1278657"/>
                    <a:gd name="connsiteY34" fmla="*/ 264011 h 1569314"/>
                    <a:gd name="connsiteX35" fmla="*/ 1253539 w 1278657"/>
                    <a:gd name="connsiteY35" fmla="*/ 303447 h 1569314"/>
                    <a:gd name="connsiteX36" fmla="*/ 1273893 w 1278657"/>
                    <a:gd name="connsiteY36" fmla="*/ 340340 h 1569314"/>
                    <a:gd name="connsiteX37" fmla="*/ 1161308 w 1278657"/>
                    <a:gd name="connsiteY37" fmla="*/ 435750 h 1569314"/>
                    <a:gd name="connsiteX38" fmla="*/ 1081163 w 1278657"/>
                    <a:gd name="connsiteY38" fmla="*/ 575051 h 1569314"/>
                    <a:gd name="connsiteX39" fmla="*/ 1139682 w 1278657"/>
                    <a:gd name="connsiteY39" fmla="*/ 732161 h 1569314"/>
                    <a:gd name="connsiteX40" fmla="*/ 1172757 w 1278657"/>
                    <a:gd name="connsiteY40" fmla="*/ 824391 h 1569314"/>
                    <a:gd name="connsiteX41" fmla="*/ 1093248 w 1278657"/>
                    <a:gd name="connsiteY41" fmla="*/ 989770 h 1569314"/>
                    <a:gd name="connsiteX42" fmla="*/ 1039817 w 1278657"/>
                    <a:gd name="connsiteY42" fmla="*/ 1026027 h 1569314"/>
                    <a:gd name="connsiteX43" fmla="*/ 1111694 w 1278657"/>
                    <a:gd name="connsiteY43" fmla="*/ 1081365 h 1569314"/>
                    <a:gd name="connsiteX44" fmla="*/ 1140317 w 1278657"/>
                    <a:gd name="connsiteY44" fmla="*/ 1211760 h 1569314"/>
                    <a:gd name="connsiteX45" fmla="*/ 1017556 w 1278657"/>
                    <a:gd name="connsiteY45" fmla="*/ 1363782 h 1569314"/>
                    <a:gd name="connsiteX46" fmla="*/ 989568 w 1278657"/>
                    <a:gd name="connsiteY46" fmla="*/ 1373959 h 1569314"/>
                    <a:gd name="connsiteX47" fmla="*/ 993385 w 1278657"/>
                    <a:gd name="connsiteY47" fmla="*/ 1342791 h 1569314"/>
                    <a:gd name="connsiteX48" fmla="*/ 1039817 w 1278657"/>
                    <a:gd name="connsiteY48" fmla="*/ 1235295 h 1569314"/>
                    <a:gd name="connsiteX49" fmla="*/ 989568 w 1278657"/>
                    <a:gd name="connsiteY49" fmla="*/ 1123347 h 1569314"/>
                    <a:gd name="connsiteX50" fmla="*/ 767579 w 1278657"/>
                    <a:gd name="connsiteY50" fmla="*/ 1068644 h 1569314"/>
                    <a:gd name="connsiteX51" fmla="*/ 450814 w 1278657"/>
                    <a:gd name="connsiteY51" fmla="*/ 1053378 h 1569314"/>
                    <a:gd name="connsiteX52" fmla="*/ 404380 w 1278657"/>
                    <a:gd name="connsiteY52" fmla="*/ 1093451 h 1569314"/>
                    <a:gd name="connsiteX53" fmla="*/ 403745 w 1278657"/>
                    <a:gd name="connsiteY53" fmla="*/ 1160239 h 1569314"/>
                    <a:gd name="connsiteX54" fmla="*/ 272712 w 1278657"/>
                    <a:gd name="connsiteY54" fmla="*/ 1350424 h 1569314"/>
                    <a:gd name="connsiteX55" fmla="*/ 161401 w 1278657"/>
                    <a:gd name="connsiteY55" fmla="*/ 1387952 h 1569314"/>
                    <a:gd name="connsiteX56" fmla="*/ 135957 w 1278657"/>
                    <a:gd name="connsiteY56" fmla="*/ 1438838 h 1569314"/>
                    <a:gd name="connsiteX57" fmla="*/ 199565 w 1278657"/>
                    <a:gd name="connsiteY57" fmla="*/ 1528525 h 1569314"/>
                    <a:gd name="connsiteX58" fmla="*/ 216739 w 1278657"/>
                    <a:gd name="connsiteY58" fmla="*/ 1559056 h 1569314"/>
                    <a:gd name="connsiteX59" fmla="*/ 176030 w 1278657"/>
                    <a:gd name="connsiteY59" fmla="*/ 1564780 h 1569314"/>
                    <a:gd name="connsiteX60" fmla="*/ 113695 w 1278657"/>
                    <a:gd name="connsiteY60" fmla="*/ 1522164 h 1569314"/>
                    <a:gd name="connsiteX61" fmla="*/ 16376 w 1278657"/>
                    <a:gd name="connsiteY61" fmla="*/ 1396857 h 1569314"/>
                    <a:gd name="connsiteX62" fmla="*/ 29733 w 1278657"/>
                    <a:gd name="connsiteY62" fmla="*/ 1305899 h 1569314"/>
                    <a:gd name="connsiteX63" fmla="*/ 105426 w 1278657"/>
                    <a:gd name="connsiteY63" fmla="*/ 1242928 h 1569314"/>
                    <a:gd name="connsiteX64" fmla="*/ 114967 w 1278657"/>
                    <a:gd name="connsiteY64" fmla="*/ 1048289 h 1569314"/>
                    <a:gd name="connsiteX65" fmla="*/ 66625 w 1278657"/>
                    <a:gd name="connsiteY65" fmla="*/ 993587 h 1569314"/>
                    <a:gd name="connsiteX66" fmla="*/ 41818 w 1278657"/>
                    <a:gd name="connsiteY66" fmla="*/ 844746 h 1569314"/>
                    <a:gd name="connsiteX67" fmla="*/ 69806 w 1278657"/>
                    <a:gd name="connsiteY67" fmla="*/ 791316 h 1569314"/>
                    <a:gd name="connsiteX68" fmla="*/ 84436 w 1278657"/>
                    <a:gd name="connsiteY68" fmla="*/ 780503 h 1569314"/>
                    <a:gd name="connsiteX69" fmla="*/ 96521 w 1278657"/>
                    <a:gd name="connsiteY69" fmla="*/ 797040 h 1569314"/>
                    <a:gd name="connsiteX70" fmla="*/ 101610 w 1278657"/>
                    <a:gd name="connsiteY70" fmla="*/ 853650 h 1569314"/>
                    <a:gd name="connsiteX71" fmla="*/ 123235 w 1278657"/>
                    <a:gd name="connsiteY71" fmla="*/ 867644 h 1569314"/>
                    <a:gd name="connsiteX72" fmla="*/ 338865 w 1278657"/>
                    <a:gd name="connsiteY72" fmla="*/ 789407 h 1569314"/>
                    <a:gd name="connsiteX73" fmla="*/ 712240 w 1278657"/>
                    <a:gd name="connsiteY73" fmla="*/ 711806 h 1569314"/>
                    <a:gd name="connsiteX74" fmla="*/ 787297 w 1278657"/>
                    <a:gd name="connsiteY74" fmla="*/ 686999 h 1569314"/>
                    <a:gd name="connsiteX75" fmla="*/ 894157 w 1278657"/>
                    <a:gd name="connsiteY75" fmla="*/ 473916 h 1569314"/>
                    <a:gd name="connsiteX76" fmla="*/ 852813 w 1278657"/>
                    <a:gd name="connsiteY76" fmla="*/ 435115 h 1569314"/>
                    <a:gd name="connsiteX77" fmla="*/ 731958 w 1278657"/>
                    <a:gd name="connsiteY77" fmla="*/ 390590 h 1569314"/>
                    <a:gd name="connsiteX78" fmla="*/ 717965 w 1278657"/>
                    <a:gd name="connsiteY78" fmla="*/ 368327 h 1569314"/>
                    <a:gd name="connsiteX79" fmla="*/ 738956 w 1278657"/>
                    <a:gd name="connsiteY79" fmla="*/ 355605 h 1569314"/>
                    <a:gd name="connsiteX80" fmla="*/ 817193 w 1278657"/>
                    <a:gd name="connsiteY80" fmla="*/ 343520 h 1569314"/>
                    <a:gd name="connsiteX81" fmla="*/ 869986 w 1278657"/>
                    <a:gd name="connsiteY81" fmla="*/ 322530 h 1569314"/>
                    <a:gd name="connsiteX82" fmla="*/ 779664 w 1278657"/>
                    <a:gd name="connsiteY82" fmla="*/ 294543 h 1569314"/>
                    <a:gd name="connsiteX83" fmla="*/ 525871 w 1278657"/>
                    <a:gd name="connsiteY83" fmla="*/ 224574 h 1569314"/>
                    <a:gd name="connsiteX84" fmla="*/ 417738 w 1278657"/>
                    <a:gd name="connsiteY84" fmla="*/ 159695 h 1569314"/>
                    <a:gd name="connsiteX85" fmla="*/ 389114 w 1278657"/>
                    <a:gd name="connsiteY85" fmla="*/ 11489 h 1569314"/>
                    <a:gd name="connsiteX86" fmla="*/ 398019 w 1278657"/>
                    <a:gd name="connsiteY86" fmla="*/ 41 h 15693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</a:cxnLst>
                  <a:rect l="l" t="t" r="r" b="b"/>
                  <a:pathLst>
                    <a:path w="1278657" h="1569314">
                      <a:moveTo>
                        <a:pt x="467214" y="1124191"/>
                      </a:moveTo>
                      <a:cubicBezTo>
                        <a:pt x="476735" y="1124619"/>
                        <a:pt x="488502" y="1127004"/>
                        <a:pt x="502973" y="1130980"/>
                      </a:cubicBezTo>
                      <a:cubicBezTo>
                        <a:pt x="524599" y="1136704"/>
                        <a:pt x="545589" y="1144337"/>
                        <a:pt x="564672" y="1155787"/>
                      </a:cubicBezTo>
                      <a:cubicBezTo>
                        <a:pt x="578029" y="1163419"/>
                        <a:pt x="586935" y="1174233"/>
                        <a:pt x="588842" y="1191407"/>
                      </a:cubicBezTo>
                      <a:cubicBezTo>
                        <a:pt x="587570" y="1211125"/>
                        <a:pt x="576757" y="1226390"/>
                        <a:pt x="564672" y="1241021"/>
                      </a:cubicBezTo>
                      <a:cubicBezTo>
                        <a:pt x="529688" y="1283637"/>
                        <a:pt x="487707" y="1319894"/>
                        <a:pt x="442546" y="1351697"/>
                      </a:cubicBezTo>
                      <a:cubicBezTo>
                        <a:pt x="420284" y="1367600"/>
                        <a:pt x="397385" y="1383500"/>
                        <a:pt x="376394" y="1400675"/>
                      </a:cubicBezTo>
                      <a:cubicBezTo>
                        <a:pt x="356039" y="1417214"/>
                        <a:pt x="355404" y="1436295"/>
                        <a:pt x="373850" y="1455378"/>
                      </a:cubicBezTo>
                      <a:cubicBezTo>
                        <a:pt x="388479" y="1470643"/>
                        <a:pt x="404381" y="1484637"/>
                        <a:pt x="419647" y="1499266"/>
                      </a:cubicBezTo>
                      <a:cubicBezTo>
                        <a:pt x="424736" y="1504355"/>
                        <a:pt x="431097" y="1510079"/>
                        <a:pt x="427917" y="1518349"/>
                      </a:cubicBezTo>
                      <a:cubicBezTo>
                        <a:pt x="424736" y="1525981"/>
                        <a:pt x="417103" y="1527253"/>
                        <a:pt x="409470" y="1528525"/>
                      </a:cubicBezTo>
                      <a:cubicBezTo>
                        <a:pt x="368125" y="1532978"/>
                        <a:pt x="291160" y="1485909"/>
                        <a:pt x="277166" y="1447745"/>
                      </a:cubicBezTo>
                      <a:cubicBezTo>
                        <a:pt x="269533" y="1426118"/>
                        <a:pt x="277166" y="1408307"/>
                        <a:pt x="293068" y="1393042"/>
                      </a:cubicBezTo>
                      <a:cubicBezTo>
                        <a:pt x="316603" y="1370143"/>
                        <a:pt x="341410" y="1348517"/>
                        <a:pt x="365581" y="1326254"/>
                      </a:cubicBezTo>
                      <a:cubicBezTo>
                        <a:pt x="406925" y="1287454"/>
                        <a:pt x="429188" y="1241021"/>
                        <a:pt x="429824" y="1183137"/>
                      </a:cubicBezTo>
                      <a:cubicBezTo>
                        <a:pt x="430301" y="1139248"/>
                        <a:pt x="438650" y="1122909"/>
                        <a:pt x="467214" y="1124191"/>
                      </a:cubicBezTo>
                      <a:close/>
                      <a:moveTo>
                        <a:pt x="398019" y="41"/>
                      </a:moveTo>
                      <a:cubicBezTo>
                        <a:pt x="405017" y="-596"/>
                        <a:pt x="405652" y="6402"/>
                        <a:pt x="406925" y="10854"/>
                      </a:cubicBezTo>
                      <a:cubicBezTo>
                        <a:pt x="408832" y="17215"/>
                        <a:pt x="410741" y="22939"/>
                        <a:pt x="411378" y="29300"/>
                      </a:cubicBezTo>
                      <a:cubicBezTo>
                        <a:pt x="420282" y="130435"/>
                        <a:pt x="481345" y="181321"/>
                        <a:pt x="574848" y="200404"/>
                      </a:cubicBezTo>
                      <a:cubicBezTo>
                        <a:pt x="595838" y="204856"/>
                        <a:pt x="625734" y="220758"/>
                        <a:pt x="637183" y="202312"/>
                      </a:cubicBezTo>
                      <a:cubicBezTo>
                        <a:pt x="651177" y="180686"/>
                        <a:pt x="620010" y="166055"/>
                        <a:pt x="606652" y="150153"/>
                      </a:cubicBezTo>
                      <a:cubicBezTo>
                        <a:pt x="581845" y="120259"/>
                        <a:pt x="560218" y="89727"/>
                        <a:pt x="557038" y="49018"/>
                      </a:cubicBezTo>
                      <a:cubicBezTo>
                        <a:pt x="556402" y="35024"/>
                        <a:pt x="553222" y="17215"/>
                        <a:pt x="567216" y="11489"/>
                      </a:cubicBezTo>
                      <a:cubicBezTo>
                        <a:pt x="584388" y="5129"/>
                        <a:pt x="588842" y="24848"/>
                        <a:pt x="593930" y="36296"/>
                      </a:cubicBezTo>
                      <a:cubicBezTo>
                        <a:pt x="623189" y="96724"/>
                        <a:pt x="654357" y="155879"/>
                        <a:pt x="711604" y="195315"/>
                      </a:cubicBezTo>
                      <a:cubicBezTo>
                        <a:pt x="731958" y="209309"/>
                        <a:pt x="751676" y="223302"/>
                        <a:pt x="775211" y="230935"/>
                      </a:cubicBezTo>
                      <a:cubicBezTo>
                        <a:pt x="784753" y="234115"/>
                        <a:pt x="795566" y="243657"/>
                        <a:pt x="804471" y="234115"/>
                      </a:cubicBezTo>
                      <a:cubicBezTo>
                        <a:pt x="814012" y="224574"/>
                        <a:pt x="802562" y="214397"/>
                        <a:pt x="798746" y="205493"/>
                      </a:cubicBezTo>
                      <a:cubicBezTo>
                        <a:pt x="791112" y="188954"/>
                        <a:pt x="780936" y="173688"/>
                        <a:pt x="774575" y="157151"/>
                      </a:cubicBezTo>
                      <a:cubicBezTo>
                        <a:pt x="769487" y="144429"/>
                        <a:pt x="765035" y="127255"/>
                        <a:pt x="779027" y="119622"/>
                      </a:cubicBezTo>
                      <a:cubicBezTo>
                        <a:pt x="795566" y="110081"/>
                        <a:pt x="803199" y="127891"/>
                        <a:pt x="810195" y="138705"/>
                      </a:cubicBezTo>
                      <a:cubicBezTo>
                        <a:pt x="824189" y="160966"/>
                        <a:pt x="836274" y="184502"/>
                        <a:pt x="850268" y="207400"/>
                      </a:cubicBezTo>
                      <a:cubicBezTo>
                        <a:pt x="883979" y="261466"/>
                        <a:pt x="934865" y="281186"/>
                        <a:pt x="994657" y="262103"/>
                      </a:cubicBezTo>
                      <a:cubicBezTo>
                        <a:pt x="1025824" y="251925"/>
                        <a:pt x="1054448" y="252562"/>
                        <a:pt x="1084344" y="264011"/>
                      </a:cubicBezTo>
                      <a:cubicBezTo>
                        <a:pt x="1139045" y="284365"/>
                        <a:pt x="1194383" y="302175"/>
                        <a:pt x="1253539" y="303447"/>
                      </a:cubicBezTo>
                      <a:cubicBezTo>
                        <a:pt x="1279618" y="304084"/>
                        <a:pt x="1283433" y="319350"/>
                        <a:pt x="1273893" y="340340"/>
                      </a:cubicBezTo>
                      <a:cubicBezTo>
                        <a:pt x="1250995" y="389317"/>
                        <a:pt x="1214101" y="427482"/>
                        <a:pt x="1161308" y="435750"/>
                      </a:cubicBezTo>
                      <a:cubicBezTo>
                        <a:pt x="1082435" y="447835"/>
                        <a:pt x="1072257" y="506991"/>
                        <a:pt x="1081163" y="575051"/>
                      </a:cubicBezTo>
                      <a:cubicBezTo>
                        <a:pt x="1088796" y="631661"/>
                        <a:pt x="1114875" y="681911"/>
                        <a:pt x="1139682" y="732161"/>
                      </a:cubicBezTo>
                      <a:cubicBezTo>
                        <a:pt x="1154311" y="761420"/>
                        <a:pt x="1167668" y="791951"/>
                        <a:pt x="1172757" y="824391"/>
                      </a:cubicBezTo>
                      <a:cubicBezTo>
                        <a:pt x="1184207" y="897540"/>
                        <a:pt x="1147315" y="947789"/>
                        <a:pt x="1093248" y="989770"/>
                      </a:cubicBezTo>
                      <a:cubicBezTo>
                        <a:pt x="1076709" y="1002492"/>
                        <a:pt x="1058900" y="1013305"/>
                        <a:pt x="1039817" y="1026027"/>
                      </a:cubicBezTo>
                      <a:cubicBezTo>
                        <a:pt x="1065261" y="1045109"/>
                        <a:pt x="1088796" y="1062919"/>
                        <a:pt x="1111694" y="1081365"/>
                      </a:cubicBezTo>
                      <a:cubicBezTo>
                        <a:pt x="1161944" y="1121438"/>
                        <a:pt x="1169576" y="1155150"/>
                        <a:pt x="1140317" y="1211760"/>
                      </a:cubicBezTo>
                      <a:cubicBezTo>
                        <a:pt x="1109786" y="1270915"/>
                        <a:pt x="1070985" y="1323073"/>
                        <a:pt x="1017556" y="1363782"/>
                      </a:cubicBezTo>
                      <a:cubicBezTo>
                        <a:pt x="1009286" y="1370143"/>
                        <a:pt x="999745" y="1381591"/>
                        <a:pt x="989568" y="1373959"/>
                      </a:cubicBezTo>
                      <a:cubicBezTo>
                        <a:pt x="977483" y="1364417"/>
                        <a:pt x="989568" y="1352332"/>
                        <a:pt x="993385" y="1342791"/>
                      </a:cubicBezTo>
                      <a:cubicBezTo>
                        <a:pt x="1009286" y="1307171"/>
                        <a:pt x="1030913" y="1274096"/>
                        <a:pt x="1039817" y="1235295"/>
                      </a:cubicBezTo>
                      <a:cubicBezTo>
                        <a:pt x="1053176" y="1176776"/>
                        <a:pt x="1041726" y="1151333"/>
                        <a:pt x="989568" y="1123347"/>
                      </a:cubicBezTo>
                      <a:cubicBezTo>
                        <a:pt x="920236" y="1085818"/>
                        <a:pt x="847087" y="1064827"/>
                        <a:pt x="767579" y="1068644"/>
                      </a:cubicBezTo>
                      <a:cubicBezTo>
                        <a:pt x="661354" y="1073096"/>
                        <a:pt x="555766" y="1071187"/>
                        <a:pt x="450814" y="1053378"/>
                      </a:cubicBezTo>
                      <a:cubicBezTo>
                        <a:pt x="419010" y="1047654"/>
                        <a:pt x="405652" y="1060374"/>
                        <a:pt x="404380" y="1093451"/>
                      </a:cubicBezTo>
                      <a:cubicBezTo>
                        <a:pt x="403108" y="1115712"/>
                        <a:pt x="405017" y="1137976"/>
                        <a:pt x="403745" y="1160239"/>
                      </a:cubicBezTo>
                      <a:cubicBezTo>
                        <a:pt x="398656" y="1249924"/>
                        <a:pt x="356039" y="1314803"/>
                        <a:pt x="272712" y="1350424"/>
                      </a:cubicBezTo>
                      <a:cubicBezTo>
                        <a:pt x="236457" y="1365689"/>
                        <a:pt x="198928" y="1376502"/>
                        <a:pt x="161401" y="1387952"/>
                      </a:cubicBezTo>
                      <a:cubicBezTo>
                        <a:pt x="134049" y="1396222"/>
                        <a:pt x="127689" y="1412123"/>
                        <a:pt x="135957" y="1438838"/>
                      </a:cubicBezTo>
                      <a:cubicBezTo>
                        <a:pt x="147407" y="1475730"/>
                        <a:pt x="171577" y="1503081"/>
                        <a:pt x="199565" y="1528525"/>
                      </a:cubicBezTo>
                      <a:cubicBezTo>
                        <a:pt x="208469" y="1536794"/>
                        <a:pt x="224372" y="1545062"/>
                        <a:pt x="216739" y="1559056"/>
                      </a:cubicBezTo>
                      <a:cubicBezTo>
                        <a:pt x="207834" y="1574958"/>
                        <a:pt x="190023" y="1568597"/>
                        <a:pt x="176030" y="1564780"/>
                      </a:cubicBezTo>
                      <a:cubicBezTo>
                        <a:pt x="150587" y="1557784"/>
                        <a:pt x="131505" y="1540610"/>
                        <a:pt x="113695" y="1522164"/>
                      </a:cubicBezTo>
                      <a:cubicBezTo>
                        <a:pt x="77438" y="1483363"/>
                        <a:pt x="44363" y="1442019"/>
                        <a:pt x="16376" y="1396857"/>
                      </a:cubicBezTo>
                      <a:cubicBezTo>
                        <a:pt x="-8432" y="1356784"/>
                        <a:pt x="-5888" y="1337067"/>
                        <a:pt x="29733" y="1305899"/>
                      </a:cubicBezTo>
                      <a:cubicBezTo>
                        <a:pt x="54540" y="1284272"/>
                        <a:pt x="81891" y="1265191"/>
                        <a:pt x="105426" y="1242928"/>
                      </a:cubicBezTo>
                      <a:cubicBezTo>
                        <a:pt x="167760" y="1182500"/>
                        <a:pt x="170941" y="1115077"/>
                        <a:pt x="114967" y="1048289"/>
                      </a:cubicBezTo>
                      <a:cubicBezTo>
                        <a:pt x="99702" y="1029843"/>
                        <a:pt x="83799" y="1010762"/>
                        <a:pt x="66625" y="993587"/>
                      </a:cubicBezTo>
                      <a:cubicBezTo>
                        <a:pt x="22100" y="949698"/>
                        <a:pt x="17011" y="899449"/>
                        <a:pt x="41818" y="844746"/>
                      </a:cubicBezTo>
                      <a:cubicBezTo>
                        <a:pt x="50088" y="826299"/>
                        <a:pt x="60264" y="809125"/>
                        <a:pt x="69806" y="791316"/>
                      </a:cubicBezTo>
                      <a:cubicBezTo>
                        <a:pt x="72986" y="785592"/>
                        <a:pt x="77438" y="779866"/>
                        <a:pt x="84436" y="780503"/>
                      </a:cubicBezTo>
                      <a:cubicBezTo>
                        <a:pt x="93341" y="781138"/>
                        <a:pt x="95884" y="789407"/>
                        <a:pt x="96521" y="797040"/>
                      </a:cubicBezTo>
                      <a:cubicBezTo>
                        <a:pt x="99065" y="816123"/>
                        <a:pt x="99065" y="835204"/>
                        <a:pt x="101610" y="853650"/>
                      </a:cubicBezTo>
                      <a:cubicBezTo>
                        <a:pt x="103517" y="864464"/>
                        <a:pt x="106698" y="881638"/>
                        <a:pt x="123235" y="867644"/>
                      </a:cubicBezTo>
                      <a:cubicBezTo>
                        <a:pt x="184934" y="813578"/>
                        <a:pt x="263172" y="805945"/>
                        <a:pt x="338865" y="789407"/>
                      </a:cubicBezTo>
                      <a:cubicBezTo>
                        <a:pt x="462899" y="762692"/>
                        <a:pt x="587569" y="738522"/>
                        <a:pt x="712240" y="711806"/>
                      </a:cubicBezTo>
                      <a:cubicBezTo>
                        <a:pt x="737683" y="706082"/>
                        <a:pt x="762490" y="695905"/>
                        <a:pt x="787297" y="686999"/>
                      </a:cubicBezTo>
                      <a:cubicBezTo>
                        <a:pt x="878892" y="654559"/>
                        <a:pt x="902425" y="547700"/>
                        <a:pt x="894157" y="473916"/>
                      </a:cubicBezTo>
                      <a:cubicBezTo>
                        <a:pt x="890977" y="448472"/>
                        <a:pt x="878255" y="437022"/>
                        <a:pt x="852813" y="435115"/>
                      </a:cubicBezTo>
                      <a:cubicBezTo>
                        <a:pt x="808286" y="432570"/>
                        <a:pt x="768850" y="413489"/>
                        <a:pt x="731958" y="390590"/>
                      </a:cubicBezTo>
                      <a:cubicBezTo>
                        <a:pt x="724326" y="385501"/>
                        <a:pt x="714148" y="379777"/>
                        <a:pt x="717965" y="368327"/>
                      </a:cubicBezTo>
                      <a:cubicBezTo>
                        <a:pt x="720508" y="359422"/>
                        <a:pt x="730050" y="357514"/>
                        <a:pt x="738956" y="355605"/>
                      </a:cubicBezTo>
                      <a:cubicBezTo>
                        <a:pt x="765035" y="351153"/>
                        <a:pt x="791112" y="347337"/>
                        <a:pt x="817193" y="343520"/>
                      </a:cubicBezTo>
                      <a:cubicBezTo>
                        <a:pt x="833730" y="340340"/>
                        <a:pt x="851539" y="337796"/>
                        <a:pt x="869986" y="322530"/>
                      </a:cubicBezTo>
                      <a:cubicBezTo>
                        <a:pt x="840091" y="304084"/>
                        <a:pt x="808923" y="301539"/>
                        <a:pt x="779664" y="294543"/>
                      </a:cubicBezTo>
                      <a:cubicBezTo>
                        <a:pt x="693794" y="274825"/>
                        <a:pt x="607923" y="255742"/>
                        <a:pt x="525871" y="224574"/>
                      </a:cubicBezTo>
                      <a:cubicBezTo>
                        <a:pt x="485797" y="209309"/>
                        <a:pt x="448270" y="190862"/>
                        <a:pt x="417738" y="159695"/>
                      </a:cubicBezTo>
                      <a:cubicBezTo>
                        <a:pt x="376394" y="116442"/>
                        <a:pt x="375121" y="65556"/>
                        <a:pt x="389114" y="11489"/>
                      </a:cubicBezTo>
                      <a:cubicBezTo>
                        <a:pt x="390386" y="6402"/>
                        <a:pt x="391023" y="676"/>
                        <a:pt x="398019" y="4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466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36" name="Freeform: Shape 1335">
                  <a:extLst>
                    <a:ext uri="{FF2B5EF4-FFF2-40B4-BE49-F238E27FC236}">
                      <a16:creationId xmlns:a16="http://schemas.microsoft.com/office/drawing/2014/main" id="{24A6B7D9-3FDB-47D6-85CD-0EB0DD20CC0C}"/>
                    </a:ext>
                  </a:extLst>
                </p:cNvPr>
                <p:cNvSpPr/>
                <p:nvPr/>
              </p:nvSpPr>
              <p:spPr>
                <a:xfrm>
                  <a:off x="3307466" y="1734409"/>
                  <a:ext cx="1279114" cy="1570678"/>
                </a:xfrm>
                <a:custGeom>
                  <a:avLst/>
                  <a:gdLst>
                    <a:gd name="connsiteX0" fmla="*/ 482284 w 1279114"/>
                    <a:gd name="connsiteY0" fmla="*/ 1124708 h 1570678"/>
                    <a:gd name="connsiteX1" fmla="*/ 557341 w 1279114"/>
                    <a:gd name="connsiteY1" fmla="*/ 1149515 h 1570678"/>
                    <a:gd name="connsiteX2" fmla="*/ 577695 w 1279114"/>
                    <a:gd name="connsiteY2" fmla="*/ 1226480 h 1570678"/>
                    <a:gd name="connsiteX3" fmla="*/ 454932 w 1279114"/>
                    <a:gd name="connsiteY3" fmla="*/ 1345426 h 1570678"/>
                    <a:gd name="connsiteX4" fmla="*/ 390689 w 1279114"/>
                    <a:gd name="connsiteY4" fmla="*/ 1391859 h 1570678"/>
                    <a:gd name="connsiteX5" fmla="*/ 386237 w 1279114"/>
                    <a:gd name="connsiteY5" fmla="*/ 1465007 h 1570678"/>
                    <a:gd name="connsiteX6" fmla="*/ 423129 w 1279114"/>
                    <a:gd name="connsiteY6" fmla="*/ 1499992 h 1570678"/>
                    <a:gd name="connsiteX7" fmla="*/ 430125 w 1279114"/>
                    <a:gd name="connsiteY7" fmla="*/ 1519710 h 1570678"/>
                    <a:gd name="connsiteX8" fmla="*/ 409135 w 1279114"/>
                    <a:gd name="connsiteY8" fmla="*/ 1530523 h 1570678"/>
                    <a:gd name="connsiteX9" fmla="*/ 280013 w 1279114"/>
                    <a:gd name="connsiteY9" fmla="*/ 1454830 h 1570678"/>
                    <a:gd name="connsiteX10" fmla="*/ 286374 w 1279114"/>
                    <a:gd name="connsiteY10" fmla="*/ 1402672 h 1570678"/>
                    <a:gd name="connsiteX11" fmla="*/ 332806 w 1279114"/>
                    <a:gd name="connsiteY11" fmla="*/ 1359419 h 1570678"/>
                    <a:gd name="connsiteX12" fmla="*/ 432670 w 1279114"/>
                    <a:gd name="connsiteY12" fmla="*/ 1167961 h 1570678"/>
                    <a:gd name="connsiteX13" fmla="*/ 482284 w 1279114"/>
                    <a:gd name="connsiteY13" fmla="*/ 1124708 h 1570678"/>
                    <a:gd name="connsiteX14" fmla="*/ 400230 w 1279114"/>
                    <a:gd name="connsiteY14" fmla="*/ 131 h 1570678"/>
                    <a:gd name="connsiteX15" fmla="*/ 409134 w 1279114"/>
                    <a:gd name="connsiteY15" fmla="*/ 14761 h 1570678"/>
                    <a:gd name="connsiteX16" fmla="*/ 414860 w 1279114"/>
                    <a:gd name="connsiteY16" fmla="*/ 45929 h 1570678"/>
                    <a:gd name="connsiteX17" fmla="*/ 514087 w 1279114"/>
                    <a:gd name="connsiteY17" fmla="*/ 179504 h 1570678"/>
                    <a:gd name="connsiteX18" fmla="*/ 614586 w 1279114"/>
                    <a:gd name="connsiteY18" fmla="*/ 206855 h 1570678"/>
                    <a:gd name="connsiteX19" fmla="*/ 643211 w 1279114"/>
                    <a:gd name="connsiteY19" fmla="*/ 200494 h 1570678"/>
                    <a:gd name="connsiteX20" fmla="*/ 632397 w 1279114"/>
                    <a:gd name="connsiteY20" fmla="*/ 175688 h 1570678"/>
                    <a:gd name="connsiteX21" fmla="*/ 582147 w 1279114"/>
                    <a:gd name="connsiteY21" fmla="*/ 113989 h 1570678"/>
                    <a:gd name="connsiteX22" fmla="*/ 559885 w 1279114"/>
                    <a:gd name="connsiteY22" fmla="*/ 30027 h 1570678"/>
                    <a:gd name="connsiteX23" fmla="*/ 571970 w 1279114"/>
                    <a:gd name="connsiteY23" fmla="*/ 10309 h 1570678"/>
                    <a:gd name="connsiteX24" fmla="*/ 587871 w 1279114"/>
                    <a:gd name="connsiteY24" fmla="*/ 23030 h 1570678"/>
                    <a:gd name="connsiteX25" fmla="*/ 616495 w 1279114"/>
                    <a:gd name="connsiteY25" fmla="*/ 79641 h 1570678"/>
                    <a:gd name="connsiteX26" fmla="*/ 771061 w 1279114"/>
                    <a:gd name="connsiteY26" fmla="*/ 229118 h 1570678"/>
                    <a:gd name="connsiteX27" fmla="*/ 806681 w 1279114"/>
                    <a:gd name="connsiteY27" fmla="*/ 234207 h 1570678"/>
                    <a:gd name="connsiteX28" fmla="*/ 797775 w 1279114"/>
                    <a:gd name="connsiteY28" fmla="*/ 201130 h 1570678"/>
                    <a:gd name="connsiteX29" fmla="*/ 774877 w 1279114"/>
                    <a:gd name="connsiteY29" fmla="*/ 155969 h 1570678"/>
                    <a:gd name="connsiteX30" fmla="*/ 778694 w 1279114"/>
                    <a:gd name="connsiteY30" fmla="*/ 121622 h 1570678"/>
                    <a:gd name="connsiteX31" fmla="*/ 808589 w 1279114"/>
                    <a:gd name="connsiteY31" fmla="*/ 136887 h 1570678"/>
                    <a:gd name="connsiteX32" fmla="*/ 847389 w 1279114"/>
                    <a:gd name="connsiteY32" fmla="*/ 202402 h 1570678"/>
                    <a:gd name="connsiteX33" fmla="*/ 1000684 w 1279114"/>
                    <a:gd name="connsiteY33" fmla="*/ 261558 h 1570678"/>
                    <a:gd name="connsiteX34" fmla="*/ 1093551 w 1279114"/>
                    <a:gd name="connsiteY34" fmla="*/ 266647 h 1570678"/>
                    <a:gd name="connsiteX35" fmla="*/ 1250661 w 1279114"/>
                    <a:gd name="connsiteY35" fmla="*/ 303539 h 1570678"/>
                    <a:gd name="connsiteX36" fmla="*/ 1273559 w 1279114"/>
                    <a:gd name="connsiteY36" fmla="*/ 344247 h 1570678"/>
                    <a:gd name="connsiteX37" fmla="*/ 1158430 w 1279114"/>
                    <a:gd name="connsiteY37" fmla="*/ 437750 h 1570678"/>
                    <a:gd name="connsiteX38" fmla="*/ 1081465 w 1279114"/>
                    <a:gd name="connsiteY38" fmla="*/ 541429 h 1570678"/>
                    <a:gd name="connsiteX39" fmla="*/ 1108180 w 1279114"/>
                    <a:gd name="connsiteY39" fmla="*/ 668008 h 1570678"/>
                    <a:gd name="connsiteX40" fmla="*/ 1150161 w 1279114"/>
                    <a:gd name="connsiteY40" fmla="*/ 794587 h 1570678"/>
                    <a:gd name="connsiteX41" fmla="*/ 1066835 w 1279114"/>
                    <a:gd name="connsiteY41" fmla="*/ 1006400 h 1570678"/>
                    <a:gd name="connsiteX42" fmla="*/ 1066835 w 1279114"/>
                    <a:gd name="connsiteY42" fmla="*/ 1045836 h 1570678"/>
                    <a:gd name="connsiteX43" fmla="*/ 1135532 w 1279114"/>
                    <a:gd name="connsiteY43" fmla="*/ 1102447 h 1570678"/>
                    <a:gd name="connsiteX44" fmla="*/ 1152706 w 1279114"/>
                    <a:gd name="connsiteY44" fmla="*/ 1187045 h 1570678"/>
                    <a:gd name="connsiteX45" fmla="*/ 1011497 w 1279114"/>
                    <a:gd name="connsiteY45" fmla="*/ 1367690 h 1570678"/>
                    <a:gd name="connsiteX46" fmla="*/ 989234 w 1279114"/>
                    <a:gd name="connsiteY46" fmla="*/ 1373414 h 1570678"/>
                    <a:gd name="connsiteX47" fmla="*/ 990507 w 1279114"/>
                    <a:gd name="connsiteY47" fmla="*/ 1349879 h 1570678"/>
                    <a:gd name="connsiteX48" fmla="*/ 1042665 w 1279114"/>
                    <a:gd name="connsiteY48" fmla="*/ 1230933 h 1570678"/>
                    <a:gd name="connsiteX49" fmla="*/ 999412 w 1279114"/>
                    <a:gd name="connsiteY49" fmla="*/ 1127889 h 1570678"/>
                    <a:gd name="connsiteX50" fmla="*/ 769153 w 1279114"/>
                    <a:gd name="connsiteY50" fmla="*/ 1067462 h 1570678"/>
                    <a:gd name="connsiteX51" fmla="*/ 692188 w 1279114"/>
                    <a:gd name="connsiteY51" fmla="*/ 1068735 h 1570678"/>
                    <a:gd name="connsiteX52" fmla="*/ 458113 w 1279114"/>
                    <a:gd name="connsiteY52" fmla="*/ 1054742 h 1570678"/>
                    <a:gd name="connsiteX53" fmla="*/ 405954 w 1279114"/>
                    <a:gd name="connsiteY53" fmla="*/ 1091634 h 1570678"/>
                    <a:gd name="connsiteX54" fmla="*/ 402775 w 1279114"/>
                    <a:gd name="connsiteY54" fmla="*/ 1145700 h 1570678"/>
                    <a:gd name="connsiteX55" fmla="*/ 238031 w 1279114"/>
                    <a:gd name="connsiteY55" fmla="*/ 1365781 h 1570678"/>
                    <a:gd name="connsiteX56" fmla="*/ 164883 w 1279114"/>
                    <a:gd name="connsiteY56" fmla="*/ 1388044 h 1570678"/>
                    <a:gd name="connsiteX57" fmla="*/ 138804 w 1279114"/>
                    <a:gd name="connsiteY57" fmla="*/ 1440837 h 1570678"/>
                    <a:gd name="connsiteX58" fmla="*/ 204319 w 1279114"/>
                    <a:gd name="connsiteY58" fmla="*/ 1529252 h 1570678"/>
                    <a:gd name="connsiteX59" fmla="*/ 220221 w 1279114"/>
                    <a:gd name="connsiteY59" fmla="*/ 1560420 h 1570678"/>
                    <a:gd name="connsiteX60" fmla="*/ 179512 w 1279114"/>
                    <a:gd name="connsiteY60" fmla="*/ 1566144 h 1570678"/>
                    <a:gd name="connsiteX61" fmla="*/ 118450 w 1279114"/>
                    <a:gd name="connsiteY61" fmla="*/ 1527344 h 1570678"/>
                    <a:gd name="connsiteX62" fmla="*/ 17313 w 1279114"/>
                    <a:gd name="connsiteY62" fmla="*/ 1397584 h 1570678"/>
                    <a:gd name="connsiteX63" fmla="*/ 30671 w 1279114"/>
                    <a:gd name="connsiteY63" fmla="*/ 1304082 h 1570678"/>
                    <a:gd name="connsiteX64" fmla="*/ 112724 w 1279114"/>
                    <a:gd name="connsiteY64" fmla="*/ 1234113 h 1570678"/>
                    <a:gd name="connsiteX65" fmla="*/ 118450 w 1279114"/>
                    <a:gd name="connsiteY65" fmla="*/ 1052833 h 1570678"/>
                    <a:gd name="connsiteX66" fmla="*/ 61838 w 1279114"/>
                    <a:gd name="connsiteY66" fmla="*/ 988589 h 1570678"/>
                    <a:gd name="connsiteX67" fmla="*/ 72653 w 1279114"/>
                    <a:gd name="connsiteY67" fmla="*/ 788862 h 1570678"/>
                    <a:gd name="connsiteX68" fmla="*/ 95551 w 1279114"/>
                    <a:gd name="connsiteY68" fmla="*/ 796495 h 1570678"/>
                    <a:gd name="connsiteX69" fmla="*/ 102547 w 1279114"/>
                    <a:gd name="connsiteY69" fmla="*/ 853105 h 1570678"/>
                    <a:gd name="connsiteX70" fmla="*/ 124174 w 1279114"/>
                    <a:gd name="connsiteY70" fmla="*/ 867099 h 1570678"/>
                    <a:gd name="connsiteX71" fmla="*/ 376695 w 1279114"/>
                    <a:gd name="connsiteY71" fmla="*/ 781230 h 1570678"/>
                    <a:gd name="connsiteX72" fmla="*/ 734169 w 1279114"/>
                    <a:gd name="connsiteY72" fmla="*/ 704901 h 1570678"/>
                    <a:gd name="connsiteX73" fmla="*/ 862020 w 1279114"/>
                    <a:gd name="connsiteY73" fmla="*/ 628572 h 1570678"/>
                    <a:gd name="connsiteX74" fmla="*/ 893823 w 1279114"/>
                    <a:gd name="connsiteY74" fmla="*/ 467010 h 1570678"/>
                    <a:gd name="connsiteX75" fmla="*/ 853115 w 1279114"/>
                    <a:gd name="connsiteY75" fmla="*/ 434570 h 1570678"/>
                    <a:gd name="connsiteX76" fmla="*/ 745618 w 1279114"/>
                    <a:gd name="connsiteY76" fmla="*/ 398313 h 1570678"/>
                    <a:gd name="connsiteX77" fmla="*/ 717630 w 1279114"/>
                    <a:gd name="connsiteY77" fmla="*/ 368418 h 1570678"/>
                    <a:gd name="connsiteX78" fmla="*/ 755796 w 1279114"/>
                    <a:gd name="connsiteY78" fmla="*/ 351244 h 1570678"/>
                    <a:gd name="connsiteX79" fmla="*/ 821947 w 1279114"/>
                    <a:gd name="connsiteY79" fmla="*/ 342338 h 1570678"/>
                    <a:gd name="connsiteX80" fmla="*/ 846754 w 1279114"/>
                    <a:gd name="connsiteY80" fmla="*/ 337250 h 1570678"/>
                    <a:gd name="connsiteX81" fmla="*/ 864563 w 1279114"/>
                    <a:gd name="connsiteY81" fmla="*/ 322620 h 1570678"/>
                    <a:gd name="connsiteX82" fmla="*/ 847389 w 1279114"/>
                    <a:gd name="connsiteY82" fmla="*/ 311172 h 1570678"/>
                    <a:gd name="connsiteX83" fmla="*/ 674378 w 1279114"/>
                    <a:gd name="connsiteY83" fmla="*/ 269190 h 1570678"/>
                    <a:gd name="connsiteX84" fmla="*/ 490553 w 1279114"/>
                    <a:gd name="connsiteY84" fmla="*/ 209400 h 1570678"/>
                    <a:gd name="connsiteX85" fmla="*/ 383692 w 1279114"/>
                    <a:gd name="connsiteY85" fmla="*/ 88545 h 1570678"/>
                    <a:gd name="connsiteX86" fmla="*/ 389416 w 1279114"/>
                    <a:gd name="connsiteY86" fmla="*/ 12852 h 1570678"/>
                    <a:gd name="connsiteX87" fmla="*/ 400230 w 1279114"/>
                    <a:gd name="connsiteY87" fmla="*/ 131 h 15706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</a:cxnLst>
                  <a:rect l="l" t="t" r="r" b="b"/>
                  <a:pathLst>
                    <a:path w="1279114" h="1570678">
                      <a:moveTo>
                        <a:pt x="482284" y="1124708"/>
                      </a:moveTo>
                      <a:cubicBezTo>
                        <a:pt x="504546" y="1126616"/>
                        <a:pt x="531897" y="1136793"/>
                        <a:pt x="557341" y="1149515"/>
                      </a:cubicBezTo>
                      <a:cubicBezTo>
                        <a:pt x="594233" y="1167961"/>
                        <a:pt x="601866" y="1192768"/>
                        <a:pt x="577695" y="1226480"/>
                      </a:cubicBezTo>
                      <a:cubicBezTo>
                        <a:pt x="543984" y="1273548"/>
                        <a:pt x="502002" y="1311714"/>
                        <a:pt x="454932" y="1345426"/>
                      </a:cubicBezTo>
                      <a:cubicBezTo>
                        <a:pt x="433306" y="1360691"/>
                        <a:pt x="411679" y="1375957"/>
                        <a:pt x="390689" y="1391859"/>
                      </a:cubicBezTo>
                      <a:cubicBezTo>
                        <a:pt x="354432" y="1418573"/>
                        <a:pt x="353797" y="1433204"/>
                        <a:pt x="386237" y="1465007"/>
                      </a:cubicBezTo>
                      <a:cubicBezTo>
                        <a:pt x="398322" y="1477092"/>
                        <a:pt x="411044" y="1487905"/>
                        <a:pt x="423129" y="1499992"/>
                      </a:cubicBezTo>
                      <a:cubicBezTo>
                        <a:pt x="428218" y="1505080"/>
                        <a:pt x="433942" y="1510805"/>
                        <a:pt x="430125" y="1519710"/>
                      </a:cubicBezTo>
                      <a:cubicBezTo>
                        <a:pt x="426309" y="1528615"/>
                        <a:pt x="418040" y="1531795"/>
                        <a:pt x="409135" y="1530523"/>
                      </a:cubicBezTo>
                      <a:cubicBezTo>
                        <a:pt x="354432" y="1524799"/>
                        <a:pt x="310544" y="1500627"/>
                        <a:pt x="280013" y="1454830"/>
                      </a:cubicBezTo>
                      <a:cubicBezTo>
                        <a:pt x="267926" y="1436384"/>
                        <a:pt x="271743" y="1417938"/>
                        <a:pt x="286374" y="1402672"/>
                      </a:cubicBezTo>
                      <a:cubicBezTo>
                        <a:pt x="301003" y="1387407"/>
                        <a:pt x="316268" y="1372776"/>
                        <a:pt x="332806" y="1359419"/>
                      </a:cubicBezTo>
                      <a:cubicBezTo>
                        <a:pt x="394505" y="1309805"/>
                        <a:pt x="436486" y="1251922"/>
                        <a:pt x="432670" y="1167961"/>
                      </a:cubicBezTo>
                      <a:cubicBezTo>
                        <a:pt x="430762" y="1132341"/>
                        <a:pt x="442212" y="1123436"/>
                        <a:pt x="482284" y="1124708"/>
                      </a:cubicBezTo>
                      <a:close/>
                      <a:moveTo>
                        <a:pt x="400230" y="131"/>
                      </a:moveTo>
                      <a:cubicBezTo>
                        <a:pt x="408499" y="767"/>
                        <a:pt x="407862" y="9037"/>
                        <a:pt x="409134" y="14761"/>
                      </a:cubicBezTo>
                      <a:cubicBezTo>
                        <a:pt x="411680" y="24938"/>
                        <a:pt x="412951" y="35751"/>
                        <a:pt x="414860" y="45929"/>
                      </a:cubicBezTo>
                      <a:cubicBezTo>
                        <a:pt x="424400" y="108263"/>
                        <a:pt x="454933" y="154062"/>
                        <a:pt x="514087" y="179504"/>
                      </a:cubicBezTo>
                      <a:cubicBezTo>
                        <a:pt x="546526" y="193498"/>
                        <a:pt x="580239" y="202402"/>
                        <a:pt x="614586" y="206855"/>
                      </a:cubicBezTo>
                      <a:cubicBezTo>
                        <a:pt x="624128" y="208128"/>
                        <a:pt x="637486" y="212580"/>
                        <a:pt x="643211" y="200494"/>
                      </a:cubicBezTo>
                      <a:cubicBezTo>
                        <a:pt x="648298" y="190317"/>
                        <a:pt x="638122" y="183321"/>
                        <a:pt x="632397" y="175688"/>
                      </a:cubicBezTo>
                      <a:cubicBezTo>
                        <a:pt x="615858" y="154697"/>
                        <a:pt x="597412" y="135615"/>
                        <a:pt x="582147" y="113989"/>
                      </a:cubicBezTo>
                      <a:cubicBezTo>
                        <a:pt x="564337" y="89182"/>
                        <a:pt x="557976" y="59923"/>
                        <a:pt x="559885" y="30027"/>
                      </a:cubicBezTo>
                      <a:cubicBezTo>
                        <a:pt x="560520" y="21757"/>
                        <a:pt x="561792" y="12217"/>
                        <a:pt x="571970" y="10309"/>
                      </a:cubicBezTo>
                      <a:cubicBezTo>
                        <a:pt x="580875" y="9037"/>
                        <a:pt x="584690" y="16670"/>
                        <a:pt x="587871" y="23030"/>
                      </a:cubicBezTo>
                      <a:cubicBezTo>
                        <a:pt x="598049" y="41477"/>
                        <a:pt x="606954" y="60558"/>
                        <a:pt x="616495" y="79641"/>
                      </a:cubicBezTo>
                      <a:cubicBezTo>
                        <a:pt x="650843" y="147064"/>
                        <a:pt x="701093" y="197950"/>
                        <a:pt x="771061" y="229118"/>
                      </a:cubicBezTo>
                      <a:cubicBezTo>
                        <a:pt x="781874" y="234207"/>
                        <a:pt x="797140" y="243111"/>
                        <a:pt x="806681" y="234207"/>
                      </a:cubicBezTo>
                      <a:cubicBezTo>
                        <a:pt x="818767" y="222757"/>
                        <a:pt x="802229" y="211944"/>
                        <a:pt x="797775" y="201130"/>
                      </a:cubicBezTo>
                      <a:cubicBezTo>
                        <a:pt x="790779" y="185865"/>
                        <a:pt x="781874" y="171234"/>
                        <a:pt x="774877" y="155969"/>
                      </a:cubicBezTo>
                      <a:cubicBezTo>
                        <a:pt x="769789" y="143884"/>
                        <a:pt x="765337" y="129255"/>
                        <a:pt x="778694" y="121622"/>
                      </a:cubicBezTo>
                      <a:cubicBezTo>
                        <a:pt x="793960" y="112080"/>
                        <a:pt x="802229" y="126709"/>
                        <a:pt x="808589" y="136887"/>
                      </a:cubicBezTo>
                      <a:cubicBezTo>
                        <a:pt x="822582" y="157877"/>
                        <a:pt x="834032" y="180776"/>
                        <a:pt x="847389" y="202402"/>
                      </a:cubicBezTo>
                      <a:cubicBezTo>
                        <a:pt x="884283" y="264101"/>
                        <a:pt x="931352" y="283184"/>
                        <a:pt x="1000684" y="261558"/>
                      </a:cubicBezTo>
                      <a:cubicBezTo>
                        <a:pt x="1033123" y="251380"/>
                        <a:pt x="1063655" y="255197"/>
                        <a:pt x="1093551" y="266647"/>
                      </a:cubicBezTo>
                      <a:cubicBezTo>
                        <a:pt x="1144436" y="287000"/>
                        <a:pt x="1195958" y="299722"/>
                        <a:pt x="1250661" y="303539"/>
                      </a:cubicBezTo>
                      <a:cubicBezTo>
                        <a:pt x="1278011" y="305446"/>
                        <a:pt x="1285644" y="318804"/>
                        <a:pt x="1273559" y="344247"/>
                      </a:cubicBezTo>
                      <a:cubicBezTo>
                        <a:pt x="1250024" y="393225"/>
                        <a:pt x="1209951" y="422485"/>
                        <a:pt x="1158430" y="437750"/>
                      </a:cubicBezTo>
                      <a:cubicBezTo>
                        <a:pt x="1094186" y="456832"/>
                        <a:pt x="1080192" y="475278"/>
                        <a:pt x="1081465" y="541429"/>
                      </a:cubicBezTo>
                      <a:cubicBezTo>
                        <a:pt x="1082101" y="585319"/>
                        <a:pt x="1094186" y="627300"/>
                        <a:pt x="1108180" y="668008"/>
                      </a:cubicBezTo>
                      <a:cubicBezTo>
                        <a:pt x="1122173" y="709989"/>
                        <a:pt x="1138712" y="751970"/>
                        <a:pt x="1150161" y="794587"/>
                      </a:cubicBezTo>
                      <a:cubicBezTo>
                        <a:pt x="1174968" y="891906"/>
                        <a:pt x="1150797" y="952333"/>
                        <a:pt x="1066835" y="1006400"/>
                      </a:cubicBezTo>
                      <a:cubicBezTo>
                        <a:pt x="1042028" y="1022302"/>
                        <a:pt x="1042028" y="1030570"/>
                        <a:pt x="1066835" y="1045836"/>
                      </a:cubicBezTo>
                      <a:cubicBezTo>
                        <a:pt x="1092279" y="1061103"/>
                        <a:pt x="1114540" y="1081456"/>
                        <a:pt x="1135532" y="1102447"/>
                      </a:cubicBezTo>
                      <a:cubicBezTo>
                        <a:pt x="1160337" y="1127254"/>
                        <a:pt x="1166063" y="1155877"/>
                        <a:pt x="1152706" y="1187045"/>
                      </a:cubicBezTo>
                      <a:cubicBezTo>
                        <a:pt x="1121538" y="1258920"/>
                        <a:pt x="1076376" y="1321256"/>
                        <a:pt x="1011497" y="1367690"/>
                      </a:cubicBezTo>
                      <a:cubicBezTo>
                        <a:pt x="1005136" y="1372142"/>
                        <a:pt x="996868" y="1380412"/>
                        <a:pt x="989234" y="1373414"/>
                      </a:cubicBezTo>
                      <a:cubicBezTo>
                        <a:pt x="981601" y="1366418"/>
                        <a:pt x="987326" y="1357512"/>
                        <a:pt x="990507" y="1349879"/>
                      </a:cubicBezTo>
                      <a:cubicBezTo>
                        <a:pt x="1007044" y="1309806"/>
                        <a:pt x="1031851" y="1273551"/>
                        <a:pt x="1042665" y="1230933"/>
                      </a:cubicBezTo>
                      <a:cubicBezTo>
                        <a:pt x="1054750" y="1181320"/>
                        <a:pt x="1043937" y="1152696"/>
                        <a:pt x="999412" y="1127889"/>
                      </a:cubicBezTo>
                      <a:cubicBezTo>
                        <a:pt x="928171" y="1087817"/>
                        <a:pt x="851842" y="1064283"/>
                        <a:pt x="769153" y="1067462"/>
                      </a:cubicBezTo>
                      <a:cubicBezTo>
                        <a:pt x="743074" y="1070007"/>
                        <a:pt x="717630" y="1068735"/>
                        <a:pt x="692188" y="1068735"/>
                      </a:cubicBezTo>
                      <a:cubicBezTo>
                        <a:pt x="613951" y="1072551"/>
                        <a:pt x="535713" y="1066827"/>
                        <a:pt x="458113" y="1054742"/>
                      </a:cubicBezTo>
                      <a:cubicBezTo>
                        <a:pt x="422493" y="1049016"/>
                        <a:pt x="413588" y="1056014"/>
                        <a:pt x="405954" y="1091634"/>
                      </a:cubicBezTo>
                      <a:cubicBezTo>
                        <a:pt x="402138" y="1109443"/>
                        <a:pt x="402775" y="1127254"/>
                        <a:pt x="402775" y="1145700"/>
                      </a:cubicBezTo>
                      <a:cubicBezTo>
                        <a:pt x="402775" y="1255740"/>
                        <a:pt x="344255" y="1334613"/>
                        <a:pt x="238031" y="1365781"/>
                      </a:cubicBezTo>
                      <a:cubicBezTo>
                        <a:pt x="213860" y="1372779"/>
                        <a:pt x="189690" y="1381683"/>
                        <a:pt x="164883" y="1388044"/>
                      </a:cubicBezTo>
                      <a:cubicBezTo>
                        <a:pt x="134987" y="1395677"/>
                        <a:pt x="129898" y="1413487"/>
                        <a:pt x="138804" y="1440837"/>
                      </a:cubicBezTo>
                      <a:cubicBezTo>
                        <a:pt x="151525" y="1477731"/>
                        <a:pt x="178240" y="1503173"/>
                        <a:pt x="204319" y="1529252"/>
                      </a:cubicBezTo>
                      <a:cubicBezTo>
                        <a:pt x="212588" y="1538157"/>
                        <a:pt x="227854" y="1546426"/>
                        <a:pt x="220221" y="1560420"/>
                      </a:cubicBezTo>
                      <a:cubicBezTo>
                        <a:pt x="211317" y="1575686"/>
                        <a:pt x="194142" y="1570597"/>
                        <a:pt x="179512" y="1566144"/>
                      </a:cubicBezTo>
                      <a:cubicBezTo>
                        <a:pt x="155978" y="1558511"/>
                        <a:pt x="134987" y="1546426"/>
                        <a:pt x="118450" y="1527344"/>
                      </a:cubicBezTo>
                      <a:cubicBezTo>
                        <a:pt x="82193" y="1485999"/>
                        <a:pt x="45300" y="1444654"/>
                        <a:pt x="17313" y="1397584"/>
                      </a:cubicBezTo>
                      <a:cubicBezTo>
                        <a:pt x="-8766" y="1354331"/>
                        <a:pt x="-6221" y="1337158"/>
                        <a:pt x="30671" y="1304082"/>
                      </a:cubicBezTo>
                      <a:cubicBezTo>
                        <a:pt x="57386" y="1279912"/>
                        <a:pt x="87918" y="1260829"/>
                        <a:pt x="112724" y="1234113"/>
                      </a:cubicBezTo>
                      <a:cubicBezTo>
                        <a:pt x="168063" y="1173688"/>
                        <a:pt x="170607" y="1116441"/>
                        <a:pt x="118450" y="1052833"/>
                      </a:cubicBezTo>
                      <a:cubicBezTo>
                        <a:pt x="100639" y="1030570"/>
                        <a:pt x="80921" y="1010217"/>
                        <a:pt x="61838" y="988589"/>
                      </a:cubicBezTo>
                      <a:cubicBezTo>
                        <a:pt x="15406" y="935159"/>
                        <a:pt x="21130" y="837840"/>
                        <a:pt x="72653" y="788862"/>
                      </a:cubicBezTo>
                      <a:cubicBezTo>
                        <a:pt x="86010" y="776141"/>
                        <a:pt x="93006" y="781230"/>
                        <a:pt x="95551" y="796495"/>
                      </a:cubicBezTo>
                      <a:cubicBezTo>
                        <a:pt x="98732" y="814941"/>
                        <a:pt x="100003" y="834024"/>
                        <a:pt x="102547" y="853105"/>
                      </a:cubicBezTo>
                      <a:cubicBezTo>
                        <a:pt x="104456" y="865827"/>
                        <a:pt x="108908" y="879821"/>
                        <a:pt x="124174" y="867099"/>
                      </a:cubicBezTo>
                      <a:cubicBezTo>
                        <a:pt x="197323" y="804765"/>
                        <a:pt x="290188" y="801584"/>
                        <a:pt x="376695" y="781230"/>
                      </a:cubicBezTo>
                      <a:cubicBezTo>
                        <a:pt x="495641" y="753879"/>
                        <a:pt x="616495" y="737977"/>
                        <a:pt x="734169" y="704901"/>
                      </a:cubicBezTo>
                      <a:cubicBezTo>
                        <a:pt x="783146" y="690908"/>
                        <a:pt x="832124" y="674369"/>
                        <a:pt x="862020" y="628572"/>
                      </a:cubicBezTo>
                      <a:cubicBezTo>
                        <a:pt x="893823" y="578958"/>
                        <a:pt x="900820" y="523620"/>
                        <a:pt x="893823" y="467010"/>
                      </a:cubicBezTo>
                      <a:cubicBezTo>
                        <a:pt x="891279" y="444746"/>
                        <a:pt x="874741" y="435842"/>
                        <a:pt x="853115" y="434570"/>
                      </a:cubicBezTo>
                      <a:cubicBezTo>
                        <a:pt x="814314" y="432025"/>
                        <a:pt x="778694" y="418668"/>
                        <a:pt x="745618" y="398313"/>
                      </a:cubicBezTo>
                      <a:cubicBezTo>
                        <a:pt x="733532" y="391317"/>
                        <a:pt x="713178" y="386228"/>
                        <a:pt x="717630" y="368418"/>
                      </a:cubicBezTo>
                      <a:cubicBezTo>
                        <a:pt x="721447" y="351879"/>
                        <a:pt x="741802" y="353788"/>
                        <a:pt x="755796" y="351244"/>
                      </a:cubicBezTo>
                      <a:cubicBezTo>
                        <a:pt x="777422" y="347427"/>
                        <a:pt x="799684" y="345518"/>
                        <a:pt x="821947" y="342338"/>
                      </a:cubicBezTo>
                      <a:cubicBezTo>
                        <a:pt x="830216" y="341066"/>
                        <a:pt x="838485" y="339794"/>
                        <a:pt x="846754" y="337250"/>
                      </a:cubicBezTo>
                      <a:cubicBezTo>
                        <a:pt x="854387" y="334705"/>
                        <a:pt x="865200" y="333433"/>
                        <a:pt x="864563" y="322620"/>
                      </a:cubicBezTo>
                      <a:cubicBezTo>
                        <a:pt x="863928" y="314352"/>
                        <a:pt x="854387" y="313080"/>
                        <a:pt x="847389" y="311172"/>
                      </a:cubicBezTo>
                      <a:cubicBezTo>
                        <a:pt x="789507" y="297178"/>
                        <a:pt x="732260" y="283184"/>
                        <a:pt x="674378" y="269190"/>
                      </a:cubicBezTo>
                      <a:cubicBezTo>
                        <a:pt x="611406" y="253925"/>
                        <a:pt x="549072" y="236751"/>
                        <a:pt x="490553" y="209400"/>
                      </a:cubicBezTo>
                      <a:cubicBezTo>
                        <a:pt x="437758" y="185228"/>
                        <a:pt x="395141" y="151516"/>
                        <a:pt x="383692" y="88545"/>
                      </a:cubicBezTo>
                      <a:cubicBezTo>
                        <a:pt x="379240" y="62466"/>
                        <a:pt x="386236" y="38296"/>
                        <a:pt x="389416" y="12852"/>
                      </a:cubicBezTo>
                      <a:cubicBezTo>
                        <a:pt x="390053" y="7128"/>
                        <a:pt x="391960" y="-1141"/>
                        <a:pt x="400230" y="13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 w="466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37" name="Freeform: Shape 1336">
                  <a:extLst>
                    <a:ext uri="{FF2B5EF4-FFF2-40B4-BE49-F238E27FC236}">
                      <a16:creationId xmlns:a16="http://schemas.microsoft.com/office/drawing/2014/main" id="{9B6E3710-6619-4B7A-A287-2B1A96533A7C}"/>
                    </a:ext>
                  </a:extLst>
                </p:cNvPr>
                <p:cNvSpPr/>
                <p:nvPr/>
              </p:nvSpPr>
              <p:spPr>
                <a:xfrm>
                  <a:off x="4502449" y="1494631"/>
                  <a:ext cx="1277745" cy="1560660"/>
                </a:xfrm>
                <a:custGeom>
                  <a:avLst/>
                  <a:gdLst>
                    <a:gd name="connsiteX0" fmla="*/ 463371 w 1277745"/>
                    <a:gd name="connsiteY0" fmla="*/ 1117093 h 1560660"/>
                    <a:gd name="connsiteX1" fmla="*/ 490752 w 1277745"/>
                    <a:gd name="connsiteY1" fmla="*/ 1120233 h 1560660"/>
                    <a:gd name="connsiteX2" fmla="*/ 558813 w 1277745"/>
                    <a:gd name="connsiteY2" fmla="*/ 1145676 h 1560660"/>
                    <a:gd name="connsiteX3" fmla="*/ 576623 w 1277745"/>
                    <a:gd name="connsiteY3" fmla="*/ 1215644 h 1560660"/>
                    <a:gd name="connsiteX4" fmla="*/ 496477 w 1277745"/>
                    <a:gd name="connsiteY4" fmla="*/ 1301514 h 1560660"/>
                    <a:gd name="connsiteX5" fmla="*/ 382620 w 1277745"/>
                    <a:gd name="connsiteY5" fmla="*/ 1387384 h 1560660"/>
                    <a:gd name="connsiteX6" fmla="*/ 380076 w 1277745"/>
                    <a:gd name="connsiteY6" fmla="*/ 1454808 h 1560660"/>
                    <a:gd name="connsiteX7" fmla="*/ 412516 w 1277745"/>
                    <a:gd name="connsiteY7" fmla="*/ 1485339 h 1560660"/>
                    <a:gd name="connsiteX8" fmla="*/ 427145 w 1277745"/>
                    <a:gd name="connsiteY8" fmla="*/ 1510782 h 1560660"/>
                    <a:gd name="connsiteX9" fmla="*/ 395342 w 1277745"/>
                    <a:gd name="connsiteY9" fmla="*/ 1519687 h 1560660"/>
                    <a:gd name="connsiteX10" fmla="*/ 279576 w 1277745"/>
                    <a:gd name="connsiteY10" fmla="*/ 1438905 h 1560660"/>
                    <a:gd name="connsiteX11" fmla="*/ 293570 w 1277745"/>
                    <a:gd name="connsiteY11" fmla="*/ 1388020 h 1560660"/>
                    <a:gd name="connsiteX12" fmla="*/ 363538 w 1277745"/>
                    <a:gd name="connsiteY12" fmla="*/ 1323141 h 1560660"/>
                    <a:gd name="connsiteX13" fmla="*/ 432870 w 1277745"/>
                    <a:gd name="connsiteY13" fmla="*/ 1165395 h 1560660"/>
                    <a:gd name="connsiteX14" fmla="*/ 463371 w 1277745"/>
                    <a:gd name="connsiteY14" fmla="*/ 1117093 h 1560660"/>
                    <a:gd name="connsiteX15" fmla="*/ 399794 w 1277745"/>
                    <a:gd name="connsiteY15" fmla="*/ 109 h 1560660"/>
                    <a:gd name="connsiteX16" fmla="*/ 408699 w 1277745"/>
                    <a:gd name="connsiteY16" fmla="*/ 15375 h 1560660"/>
                    <a:gd name="connsiteX17" fmla="*/ 411879 w 1277745"/>
                    <a:gd name="connsiteY17" fmla="*/ 30640 h 1560660"/>
                    <a:gd name="connsiteX18" fmla="*/ 620512 w 1277745"/>
                    <a:gd name="connsiteY18" fmla="*/ 203016 h 1560660"/>
                    <a:gd name="connsiteX19" fmla="*/ 642774 w 1277745"/>
                    <a:gd name="connsiteY19" fmla="*/ 195383 h 1560660"/>
                    <a:gd name="connsiteX20" fmla="*/ 634506 w 1277745"/>
                    <a:gd name="connsiteY20" fmla="*/ 175665 h 1560660"/>
                    <a:gd name="connsiteX21" fmla="*/ 593160 w 1277745"/>
                    <a:gd name="connsiteY21" fmla="*/ 127323 h 1560660"/>
                    <a:gd name="connsiteX22" fmla="*/ 559448 w 1277745"/>
                    <a:gd name="connsiteY22" fmla="*/ 24916 h 1560660"/>
                    <a:gd name="connsiteX23" fmla="*/ 570261 w 1277745"/>
                    <a:gd name="connsiteY23" fmla="*/ 7742 h 1560660"/>
                    <a:gd name="connsiteX24" fmla="*/ 584892 w 1277745"/>
                    <a:gd name="connsiteY24" fmla="*/ 17918 h 1560660"/>
                    <a:gd name="connsiteX25" fmla="*/ 610970 w 1277745"/>
                    <a:gd name="connsiteY25" fmla="*/ 68804 h 1560660"/>
                    <a:gd name="connsiteX26" fmla="*/ 772533 w 1277745"/>
                    <a:gd name="connsiteY26" fmla="*/ 227823 h 1560660"/>
                    <a:gd name="connsiteX27" fmla="*/ 804973 w 1277745"/>
                    <a:gd name="connsiteY27" fmla="*/ 231003 h 1560660"/>
                    <a:gd name="connsiteX28" fmla="*/ 797340 w 1277745"/>
                    <a:gd name="connsiteY28" fmla="*/ 199837 h 1560660"/>
                    <a:gd name="connsiteX29" fmla="*/ 773169 w 1277745"/>
                    <a:gd name="connsiteY29" fmla="*/ 151495 h 1560660"/>
                    <a:gd name="connsiteX30" fmla="*/ 778894 w 1277745"/>
                    <a:gd name="connsiteY30" fmla="*/ 117783 h 1560660"/>
                    <a:gd name="connsiteX31" fmla="*/ 806244 w 1277745"/>
                    <a:gd name="connsiteY31" fmla="*/ 133048 h 1560660"/>
                    <a:gd name="connsiteX32" fmla="*/ 848226 w 1277745"/>
                    <a:gd name="connsiteY32" fmla="*/ 204289 h 1560660"/>
                    <a:gd name="connsiteX33" fmla="*/ 992614 w 1277745"/>
                    <a:gd name="connsiteY33" fmla="*/ 259627 h 1560660"/>
                    <a:gd name="connsiteX34" fmla="*/ 1085481 w 1277745"/>
                    <a:gd name="connsiteY34" fmla="*/ 261536 h 1560660"/>
                    <a:gd name="connsiteX35" fmla="*/ 1251497 w 1277745"/>
                    <a:gd name="connsiteY35" fmla="*/ 300335 h 1560660"/>
                    <a:gd name="connsiteX36" fmla="*/ 1271851 w 1277745"/>
                    <a:gd name="connsiteY36" fmla="*/ 339772 h 1560660"/>
                    <a:gd name="connsiteX37" fmla="*/ 1149088 w 1277745"/>
                    <a:gd name="connsiteY37" fmla="*/ 436455 h 1560660"/>
                    <a:gd name="connsiteX38" fmla="*/ 1078484 w 1277745"/>
                    <a:gd name="connsiteY38" fmla="*/ 545860 h 1560660"/>
                    <a:gd name="connsiteX39" fmla="*/ 1115377 w 1277745"/>
                    <a:gd name="connsiteY39" fmla="*/ 693428 h 1560660"/>
                    <a:gd name="connsiteX40" fmla="*/ 1150997 w 1277745"/>
                    <a:gd name="connsiteY40" fmla="*/ 802197 h 1560660"/>
                    <a:gd name="connsiteX41" fmla="*/ 1070215 w 1277745"/>
                    <a:gd name="connsiteY41" fmla="*/ 1001925 h 1560660"/>
                    <a:gd name="connsiteX42" fmla="*/ 1070852 w 1277745"/>
                    <a:gd name="connsiteY42" fmla="*/ 1047085 h 1560660"/>
                    <a:gd name="connsiteX43" fmla="*/ 1100746 w 1277745"/>
                    <a:gd name="connsiteY43" fmla="*/ 1070620 h 1560660"/>
                    <a:gd name="connsiteX44" fmla="*/ 1131914 w 1277745"/>
                    <a:gd name="connsiteY44" fmla="*/ 1225187 h 1560660"/>
                    <a:gd name="connsiteX45" fmla="*/ 1014242 w 1277745"/>
                    <a:gd name="connsiteY45" fmla="*/ 1361307 h 1560660"/>
                    <a:gd name="connsiteX46" fmla="*/ 988798 w 1277745"/>
                    <a:gd name="connsiteY46" fmla="*/ 1368939 h 1560660"/>
                    <a:gd name="connsiteX47" fmla="*/ 991342 w 1277745"/>
                    <a:gd name="connsiteY47" fmla="*/ 1342859 h 1560660"/>
                    <a:gd name="connsiteX48" fmla="*/ 1040956 w 1277745"/>
                    <a:gd name="connsiteY48" fmla="*/ 1229639 h 1560660"/>
                    <a:gd name="connsiteX49" fmla="*/ 995159 w 1277745"/>
                    <a:gd name="connsiteY49" fmla="*/ 1121506 h 1560660"/>
                    <a:gd name="connsiteX50" fmla="*/ 693024 w 1277745"/>
                    <a:gd name="connsiteY50" fmla="*/ 1061716 h 1560660"/>
                    <a:gd name="connsiteX51" fmla="*/ 468490 w 1277745"/>
                    <a:gd name="connsiteY51" fmla="*/ 1048357 h 1560660"/>
                    <a:gd name="connsiteX52" fmla="*/ 402975 w 1277745"/>
                    <a:gd name="connsiteY52" fmla="*/ 1110693 h 1560660"/>
                    <a:gd name="connsiteX53" fmla="*/ 320284 w 1277745"/>
                    <a:gd name="connsiteY53" fmla="*/ 1316780 h 1560660"/>
                    <a:gd name="connsiteX54" fmla="*/ 186073 w 1277745"/>
                    <a:gd name="connsiteY54" fmla="*/ 1372755 h 1560660"/>
                    <a:gd name="connsiteX55" fmla="*/ 151089 w 1277745"/>
                    <a:gd name="connsiteY55" fmla="*/ 1467531 h 1560660"/>
                    <a:gd name="connsiteX56" fmla="*/ 205792 w 1277745"/>
                    <a:gd name="connsiteY56" fmla="*/ 1529230 h 1560660"/>
                    <a:gd name="connsiteX57" fmla="*/ 215332 w 1277745"/>
                    <a:gd name="connsiteY57" fmla="*/ 1553400 h 1560660"/>
                    <a:gd name="connsiteX58" fmla="*/ 189253 w 1277745"/>
                    <a:gd name="connsiteY58" fmla="*/ 1559761 h 1560660"/>
                    <a:gd name="connsiteX59" fmla="*/ 116741 w 1277745"/>
                    <a:gd name="connsiteY59" fmla="*/ 1516508 h 1560660"/>
                    <a:gd name="connsiteX60" fmla="*/ 14969 w 1277745"/>
                    <a:gd name="connsiteY60" fmla="*/ 1386749 h 1560660"/>
                    <a:gd name="connsiteX61" fmla="*/ 25147 w 1277745"/>
                    <a:gd name="connsiteY61" fmla="*/ 1305967 h 1560660"/>
                    <a:gd name="connsiteX62" fmla="*/ 86210 w 1277745"/>
                    <a:gd name="connsiteY62" fmla="*/ 1255718 h 1560660"/>
                    <a:gd name="connsiteX63" fmla="*/ 109745 w 1277745"/>
                    <a:gd name="connsiteY63" fmla="*/ 1035000 h 1560660"/>
                    <a:gd name="connsiteX64" fmla="*/ 80486 w 1277745"/>
                    <a:gd name="connsiteY64" fmla="*/ 1001289 h 1560660"/>
                    <a:gd name="connsiteX65" fmla="*/ 69672 w 1277745"/>
                    <a:gd name="connsiteY65" fmla="*/ 785023 h 1560660"/>
                    <a:gd name="connsiteX66" fmla="*/ 84301 w 1277745"/>
                    <a:gd name="connsiteY66" fmla="*/ 774210 h 1560660"/>
                    <a:gd name="connsiteX67" fmla="*/ 95751 w 1277745"/>
                    <a:gd name="connsiteY67" fmla="*/ 791384 h 1560660"/>
                    <a:gd name="connsiteX68" fmla="*/ 102747 w 1277745"/>
                    <a:gd name="connsiteY68" fmla="*/ 847994 h 1560660"/>
                    <a:gd name="connsiteX69" fmla="*/ 127554 w 1277745"/>
                    <a:gd name="connsiteY69" fmla="*/ 858172 h 1560660"/>
                    <a:gd name="connsiteX70" fmla="*/ 291025 w 1277745"/>
                    <a:gd name="connsiteY70" fmla="*/ 793293 h 1560660"/>
                    <a:gd name="connsiteX71" fmla="*/ 717195 w 1277745"/>
                    <a:gd name="connsiteY71" fmla="*/ 704241 h 1560660"/>
                    <a:gd name="connsiteX72" fmla="*/ 759811 w 1277745"/>
                    <a:gd name="connsiteY72" fmla="*/ 692156 h 1560660"/>
                    <a:gd name="connsiteX73" fmla="*/ 894659 w 1277745"/>
                    <a:gd name="connsiteY73" fmla="*/ 468895 h 1560660"/>
                    <a:gd name="connsiteX74" fmla="*/ 848226 w 1277745"/>
                    <a:gd name="connsiteY74" fmla="*/ 427550 h 1560660"/>
                    <a:gd name="connsiteX75" fmla="*/ 733097 w 1277745"/>
                    <a:gd name="connsiteY75" fmla="*/ 384933 h 1560660"/>
                    <a:gd name="connsiteX76" fmla="*/ 717195 w 1277745"/>
                    <a:gd name="connsiteY76" fmla="*/ 363307 h 1560660"/>
                    <a:gd name="connsiteX77" fmla="*/ 740093 w 1277745"/>
                    <a:gd name="connsiteY77" fmla="*/ 349314 h 1560660"/>
                    <a:gd name="connsiteX78" fmla="*/ 834232 w 1277745"/>
                    <a:gd name="connsiteY78" fmla="*/ 335320 h 1560660"/>
                    <a:gd name="connsiteX79" fmla="*/ 864128 w 1277745"/>
                    <a:gd name="connsiteY79" fmla="*/ 318781 h 1560660"/>
                    <a:gd name="connsiteX80" fmla="*/ 836140 w 1277745"/>
                    <a:gd name="connsiteY80" fmla="*/ 302880 h 1560660"/>
                    <a:gd name="connsiteX81" fmla="*/ 574078 w 1277745"/>
                    <a:gd name="connsiteY81" fmla="*/ 236092 h 1560660"/>
                    <a:gd name="connsiteX82" fmla="*/ 444319 w 1277745"/>
                    <a:gd name="connsiteY82" fmla="*/ 177573 h 1560660"/>
                    <a:gd name="connsiteX83" fmla="*/ 387709 w 1277745"/>
                    <a:gd name="connsiteY83" fmla="*/ 15375 h 1560660"/>
                    <a:gd name="connsiteX84" fmla="*/ 399794 w 1277745"/>
                    <a:gd name="connsiteY84" fmla="*/ 109 h 15606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</a:cxnLst>
                  <a:rect l="l" t="t" r="r" b="b"/>
                  <a:pathLst>
                    <a:path w="1277745" h="1560660">
                      <a:moveTo>
                        <a:pt x="463371" y="1117093"/>
                      </a:moveTo>
                      <a:cubicBezTo>
                        <a:pt x="470875" y="1116735"/>
                        <a:pt x="479939" y="1117848"/>
                        <a:pt x="490752" y="1120233"/>
                      </a:cubicBezTo>
                      <a:cubicBezTo>
                        <a:pt x="514924" y="1125322"/>
                        <a:pt x="537823" y="1133590"/>
                        <a:pt x="558813" y="1145676"/>
                      </a:cubicBezTo>
                      <a:cubicBezTo>
                        <a:pt x="591889" y="1164123"/>
                        <a:pt x="596977" y="1183841"/>
                        <a:pt x="576623" y="1215644"/>
                      </a:cubicBezTo>
                      <a:cubicBezTo>
                        <a:pt x="554997" y="1248721"/>
                        <a:pt x="527645" y="1277343"/>
                        <a:pt x="496477" y="1301514"/>
                      </a:cubicBezTo>
                      <a:cubicBezTo>
                        <a:pt x="458949" y="1330773"/>
                        <a:pt x="419512" y="1357488"/>
                        <a:pt x="382620" y="1387384"/>
                      </a:cubicBezTo>
                      <a:cubicBezTo>
                        <a:pt x="351452" y="1412827"/>
                        <a:pt x="351452" y="1425548"/>
                        <a:pt x="380076" y="1454808"/>
                      </a:cubicBezTo>
                      <a:cubicBezTo>
                        <a:pt x="390253" y="1465621"/>
                        <a:pt x="401702" y="1475162"/>
                        <a:pt x="412516" y="1485339"/>
                      </a:cubicBezTo>
                      <a:cubicBezTo>
                        <a:pt x="420149" y="1492336"/>
                        <a:pt x="432234" y="1498697"/>
                        <a:pt x="427145" y="1510782"/>
                      </a:cubicBezTo>
                      <a:cubicBezTo>
                        <a:pt x="422692" y="1522868"/>
                        <a:pt x="409335" y="1517143"/>
                        <a:pt x="395342" y="1519687"/>
                      </a:cubicBezTo>
                      <a:cubicBezTo>
                        <a:pt x="345728" y="1513326"/>
                        <a:pt x="307563" y="1482795"/>
                        <a:pt x="279576" y="1438905"/>
                      </a:cubicBezTo>
                      <a:cubicBezTo>
                        <a:pt x="266854" y="1419187"/>
                        <a:pt x="280213" y="1401378"/>
                        <a:pt x="293570" y="1388020"/>
                      </a:cubicBezTo>
                      <a:cubicBezTo>
                        <a:pt x="315833" y="1365758"/>
                        <a:pt x="340003" y="1344767"/>
                        <a:pt x="363538" y="1323141"/>
                      </a:cubicBezTo>
                      <a:cubicBezTo>
                        <a:pt x="409972" y="1280524"/>
                        <a:pt x="433506" y="1229001"/>
                        <a:pt x="432870" y="1165395"/>
                      </a:cubicBezTo>
                      <a:cubicBezTo>
                        <a:pt x="432393" y="1132478"/>
                        <a:pt x="440860" y="1118166"/>
                        <a:pt x="463371" y="1117093"/>
                      </a:cubicBezTo>
                      <a:close/>
                      <a:moveTo>
                        <a:pt x="399794" y="109"/>
                      </a:moveTo>
                      <a:cubicBezTo>
                        <a:pt x="407427" y="746"/>
                        <a:pt x="406790" y="9650"/>
                        <a:pt x="408699" y="15375"/>
                      </a:cubicBezTo>
                      <a:cubicBezTo>
                        <a:pt x="409971" y="20464"/>
                        <a:pt x="411243" y="25551"/>
                        <a:pt x="411879" y="30640"/>
                      </a:cubicBezTo>
                      <a:cubicBezTo>
                        <a:pt x="423965" y="152766"/>
                        <a:pt x="511743" y="191567"/>
                        <a:pt x="620512" y="203016"/>
                      </a:cubicBezTo>
                      <a:cubicBezTo>
                        <a:pt x="628145" y="203652"/>
                        <a:pt x="638958" y="205561"/>
                        <a:pt x="642774" y="195383"/>
                      </a:cubicBezTo>
                      <a:cubicBezTo>
                        <a:pt x="645319" y="187750"/>
                        <a:pt x="639593" y="181389"/>
                        <a:pt x="634506" y="175665"/>
                      </a:cubicBezTo>
                      <a:cubicBezTo>
                        <a:pt x="621147" y="159127"/>
                        <a:pt x="607153" y="143225"/>
                        <a:pt x="593160" y="127323"/>
                      </a:cubicBezTo>
                      <a:cubicBezTo>
                        <a:pt x="567717" y="97428"/>
                        <a:pt x="555632" y="63717"/>
                        <a:pt x="559448" y="24916"/>
                      </a:cubicBezTo>
                      <a:cubicBezTo>
                        <a:pt x="560085" y="17918"/>
                        <a:pt x="561357" y="9014"/>
                        <a:pt x="570261" y="7742"/>
                      </a:cubicBezTo>
                      <a:cubicBezTo>
                        <a:pt x="577894" y="6470"/>
                        <a:pt x="581711" y="12831"/>
                        <a:pt x="584892" y="17918"/>
                      </a:cubicBezTo>
                      <a:cubicBezTo>
                        <a:pt x="593796" y="34457"/>
                        <a:pt x="602701" y="51631"/>
                        <a:pt x="610970" y="68804"/>
                      </a:cubicBezTo>
                      <a:cubicBezTo>
                        <a:pt x="645319" y="141953"/>
                        <a:pt x="699385" y="194748"/>
                        <a:pt x="772533" y="227823"/>
                      </a:cubicBezTo>
                      <a:cubicBezTo>
                        <a:pt x="782709" y="232275"/>
                        <a:pt x="796068" y="240544"/>
                        <a:pt x="804973" y="231003"/>
                      </a:cubicBezTo>
                      <a:cubicBezTo>
                        <a:pt x="815151" y="220190"/>
                        <a:pt x="801792" y="210013"/>
                        <a:pt x="797340" y="199837"/>
                      </a:cubicBezTo>
                      <a:cubicBezTo>
                        <a:pt x="790344" y="183298"/>
                        <a:pt x="780166" y="168032"/>
                        <a:pt x="773169" y="151495"/>
                      </a:cubicBezTo>
                      <a:cubicBezTo>
                        <a:pt x="768080" y="140045"/>
                        <a:pt x="764265" y="124779"/>
                        <a:pt x="778894" y="117783"/>
                      </a:cubicBezTo>
                      <a:cubicBezTo>
                        <a:pt x="792251" y="111422"/>
                        <a:pt x="800520" y="123507"/>
                        <a:pt x="806244" y="133048"/>
                      </a:cubicBezTo>
                      <a:cubicBezTo>
                        <a:pt x="820875" y="156584"/>
                        <a:pt x="834232" y="180754"/>
                        <a:pt x="848226" y="204289"/>
                      </a:cubicBezTo>
                      <a:cubicBezTo>
                        <a:pt x="881937" y="258355"/>
                        <a:pt x="931551" y="278709"/>
                        <a:pt x="992614" y="259627"/>
                      </a:cubicBezTo>
                      <a:cubicBezTo>
                        <a:pt x="1024418" y="249449"/>
                        <a:pt x="1054949" y="249449"/>
                        <a:pt x="1085481" y="261536"/>
                      </a:cubicBezTo>
                      <a:cubicBezTo>
                        <a:pt x="1138912" y="281889"/>
                        <a:pt x="1193613" y="298428"/>
                        <a:pt x="1251497" y="300335"/>
                      </a:cubicBezTo>
                      <a:cubicBezTo>
                        <a:pt x="1277576" y="300972"/>
                        <a:pt x="1283936" y="314965"/>
                        <a:pt x="1271851" y="339772"/>
                      </a:cubicBezTo>
                      <a:cubicBezTo>
                        <a:pt x="1247044" y="391930"/>
                        <a:pt x="1204427" y="426914"/>
                        <a:pt x="1149088" y="436455"/>
                      </a:cubicBezTo>
                      <a:cubicBezTo>
                        <a:pt x="1097566" y="445360"/>
                        <a:pt x="1073395" y="483525"/>
                        <a:pt x="1078484" y="545860"/>
                      </a:cubicBezTo>
                      <a:cubicBezTo>
                        <a:pt x="1082300" y="596745"/>
                        <a:pt x="1096294" y="645723"/>
                        <a:pt x="1115377" y="693428"/>
                      </a:cubicBezTo>
                      <a:cubicBezTo>
                        <a:pt x="1129370" y="729048"/>
                        <a:pt x="1142727" y="764669"/>
                        <a:pt x="1150997" y="802197"/>
                      </a:cubicBezTo>
                      <a:cubicBezTo>
                        <a:pt x="1169443" y="889975"/>
                        <a:pt x="1144636" y="951039"/>
                        <a:pt x="1070215" y="1001925"/>
                      </a:cubicBezTo>
                      <a:cubicBezTo>
                        <a:pt x="1037775" y="1024187"/>
                        <a:pt x="1037775" y="1023552"/>
                        <a:pt x="1070852" y="1047085"/>
                      </a:cubicBezTo>
                      <a:cubicBezTo>
                        <a:pt x="1081028" y="1054718"/>
                        <a:pt x="1091206" y="1062351"/>
                        <a:pt x="1100746" y="1070620"/>
                      </a:cubicBezTo>
                      <a:cubicBezTo>
                        <a:pt x="1166262" y="1123415"/>
                        <a:pt x="1173259" y="1153309"/>
                        <a:pt x="1131914" y="1225187"/>
                      </a:cubicBezTo>
                      <a:cubicBezTo>
                        <a:pt x="1101383" y="1277981"/>
                        <a:pt x="1064491" y="1325686"/>
                        <a:pt x="1014242" y="1361307"/>
                      </a:cubicBezTo>
                      <a:cubicBezTo>
                        <a:pt x="1006607" y="1366394"/>
                        <a:pt x="997703" y="1375936"/>
                        <a:pt x="988798" y="1368939"/>
                      </a:cubicBezTo>
                      <a:cubicBezTo>
                        <a:pt x="979257" y="1361307"/>
                        <a:pt x="988163" y="1351129"/>
                        <a:pt x="991342" y="1342859"/>
                      </a:cubicBezTo>
                      <a:cubicBezTo>
                        <a:pt x="1006607" y="1304695"/>
                        <a:pt x="1030142" y="1269712"/>
                        <a:pt x="1040956" y="1229639"/>
                      </a:cubicBezTo>
                      <a:cubicBezTo>
                        <a:pt x="1054313" y="1177481"/>
                        <a:pt x="1040956" y="1148857"/>
                        <a:pt x="995159" y="1121506"/>
                      </a:cubicBezTo>
                      <a:cubicBezTo>
                        <a:pt x="902929" y="1063623"/>
                        <a:pt x="799884" y="1053446"/>
                        <a:pt x="693024" y="1061716"/>
                      </a:cubicBezTo>
                      <a:cubicBezTo>
                        <a:pt x="617967" y="1064260"/>
                        <a:pt x="542910" y="1057263"/>
                        <a:pt x="468490" y="1048357"/>
                      </a:cubicBezTo>
                      <a:cubicBezTo>
                        <a:pt x="409971" y="1041361"/>
                        <a:pt x="399158" y="1051538"/>
                        <a:pt x="402975" y="1110693"/>
                      </a:cubicBezTo>
                      <a:cubicBezTo>
                        <a:pt x="408062" y="1193382"/>
                        <a:pt x="388344" y="1263987"/>
                        <a:pt x="320284" y="1316780"/>
                      </a:cubicBezTo>
                      <a:cubicBezTo>
                        <a:pt x="280848" y="1347948"/>
                        <a:pt x="231871" y="1357490"/>
                        <a:pt x="186073" y="1372755"/>
                      </a:cubicBezTo>
                      <a:cubicBezTo>
                        <a:pt x="128191" y="1391838"/>
                        <a:pt x="119921" y="1414100"/>
                        <a:pt x="151089" y="1467531"/>
                      </a:cubicBezTo>
                      <a:cubicBezTo>
                        <a:pt x="165718" y="1491701"/>
                        <a:pt x="186710" y="1509510"/>
                        <a:pt x="205792" y="1529230"/>
                      </a:cubicBezTo>
                      <a:cubicBezTo>
                        <a:pt x="212152" y="1535591"/>
                        <a:pt x="222330" y="1542587"/>
                        <a:pt x="215332" y="1553400"/>
                      </a:cubicBezTo>
                      <a:cubicBezTo>
                        <a:pt x="209608" y="1562305"/>
                        <a:pt x="198795" y="1561033"/>
                        <a:pt x="189253" y="1559761"/>
                      </a:cubicBezTo>
                      <a:cubicBezTo>
                        <a:pt x="158722" y="1555944"/>
                        <a:pt x="136459" y="1536863"/>
                        <a:pt x="116741" y="1516508"/>
                      </a:cubicBezTo>
                      <a:cubicBezTo>
                        <a:pt x="78577" y="1477071"/>
                        <a:pt x="44229" y="1433182"/>
                        <a:pt x="14969" y="1386749"/>
                      </a:cubicBezTo>
                      <a:cubicBezTo>
                        <a:pt x="-7293" y="1351765"/>
                        <a:pt x="-5386" y="1333954"/>
                        <a:pt x="25147" y="1305967"/>
                      </a:cubicBezTo>
                      <a:cubicBezTo>
                        <a:pt x="44229" y="1288158"/>
                        <a:pt x="65855" y="1272255"/>
                        <a:pt x="86210" y="1255718"/>
                      </a:cubicBezTo>
                      <a:cubicBezTo>
                        <a:pt x="171444" y="1187021"/>
                        <a:pt x="178440" y="1118962"/>
                        <a:pt x="109745" y="1035000"/>
                      </a:cubicBezTo>
                      <a:cubicBezTo>
                        <a:pt x="100203" y="1023552"/>
                        <a:pt x="91299" y="1011465"/>
                        <a:pt x="80486" y="1001289"/>
                      </a:cubicBezTo>
                      <a:cubicBezTo>
                        <a:pt x="2249" y="926868"/>
                        <a:pt x="20058" y="874710"/>
                        <a:pt x="69672" y="785023"/>
                      </a:cubicBezTo>
                      <a:cubicBezTo>
                        <a:pt x="72853" y="779934"/>
                        <a:pt x="76668" y="773575"/>
                        <a:pt x="84301" y="774210"/>
                      </a:cubicBezTo>
                      <a:cubicBezTo>
                        <a:pt x="93207" y="775482"/>
                        <a:pt x="94479" y="783751"/>
                        <a:pt x="95751" y="791384"/>
                      </a:cubicBezTo>
                      <a:cubicBezTo>
                        <a:pt x="98295" y="810467"/>
                        <a:pt x="100840" y="828913"/>
                        <a:pt x="102747" y="847994"/>
                      </a:cubicBezTo>
                      <a:cubicBezTo>
                        <a:pt x="104656" y="867077"/>
                        <a:pt x="114197" y="870257"/>
                        <a:pt x="127554" y="858172"/>
                      </a:cubicBezTo>
                      <a:cubicBezTo>
                        <a:pt x="174624" y="817463"/>
                        <a:pt x="233143" y="806650"/>
                        <a:pt x="291025" y="793293"/>
                      </a:cubicBezTo>
                      <a:cubicBezTo>
                        <a:pt x="432234" y="760853"/>
                        <a:pt x="576622" y="740498"/>
                        <a:pt x="717195" y="704241"/>
                      </a:cubicBezTo>
                      <a:cubicBezTo>
                        <a:pt x="731824" y="700426"/>
                        <a:pt x="745817" y="696609"/>
                        <a:pt x="759811" y="692156"/>
                      </a:cubicBezTo>
                      <a:cubicBezTo>
                        <a:pt x="870489" y="657173"/>
                        <a:pt x="899748" y="578936"/>
                        <a:pt x="894659" y="468895"/>
                      </a:cubicBezTo>
                      <a:cubicBezTo>
                        <a:pt x="893387" y="440272"/>
                        <a:pt x="874941" y="428822"/>
                        <a:pt x="848226" y="427550"/>
                      </a:cubicBezTo>
                      <a:cubicBezTo>
                        <a:pt x="804973" y="425642"/>
                        <a:pt x="769352" y="405287"/>
                        <a:pt x="733097" y="384933"/>
                      </a:cubicBezTo>
                      <a:cubicBezTo>
                        <a:pt x="724827" y="380480"/>
                        <a:pt x="715286" y="374756"/>
                        <a:pt x="717195" y="363307"/>
                      </a:cubicBezTo>
                      <a:cubicBezTo>
                        <a:pt x="719103" y="351858"/>
                        <a:pt x="730552" y="350586"/>
                        <a:pt x="740093" y="349314"/>
                      </a:cubicBezTo>
                      <a:cubicBezTo>
                        <a:pt x="771261" y="344225"/>
                        <a:pt x="803064" y="340408"/>
                        <a:pt x="834232" y="335320"/>
                      </a:cubicBezTo>
                      <a:cubicBezTo>
                        <a:pt x="845682" y="333411"/>
                        <a:pt x="864128" y="333411"/>
                        <a:pt x="864128" y="318781"/>
                      </a:cubicBezTo>
                      <a:cubicBezTo>
                        <a:pt x="864763" y="305424"/>
                        <a:pt x="846954" y="305424"/>
                        <a:pt x="836140" y="302880"/>
                      </a:cubicBezTo>
                      <a:cubicBezTo>
                        <a:pt x="748362" y="283161"/>
                        <a:pt x="660584" y="263443"/>
                        <a:pt x="574078" y="236092"/>
                      </a:cubicBezTo>
                      <a:cubicBezTo>
                        <a:pt x="528280" y="222098"/>
                        <a:pt x="483755" y="205561"/>
                        <a:pt x="444319" y="177573"/>
                      </a:cubicBezTo>
                      <a:cubicBezTo>
                        <a:pt x="390253" y="139409"/>
                        <a:pt x="368626" y="77710"/>
                        <a:pt x="387709" y="15375"/>
                      </a:cubicBezTo>
                      <a:cubicBezTo>
                        <a:pt x="389616" y="9014"/>
                        <a:pt x="389616" y="-1163"/>
                        <a:pt x="399794" y="109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466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38" name="Freeform: Shape 1337">
                  <a:extLst>
                    <a:ext uri="{FF2B5EF4-FFF2-40B4-BE49-F238E27FC236}">
                      <a16:creationId xmlns:a16="http://schemas.microsoft.com/office/drawing/2014/main" id="{ACBECE66-7F4C-423D-8437-C3AA889DA08A}"/>
                    </a:ext>
                  </a:extLst>
                </p:cNvPr>
                <p:cNvSpPr/>
                <p:nvPr/>
              </p:nvSpPr>
              <p:spPr>
                <a:xfrm>
                  <a:off x="3009276" y="2253150"/>
                  <a:ext cx="1172129" cy="399858"/>
                </a:xfrm>
                <a:custGeom>
                  <a:avLst/>
                  <a:gdLst>
                    <a:gd name="connsiteX0" fmla="*/ 861306 w 861651"/>
                    <a:gd name="connsiteY0" fmla="*/ 19483 h 293942"/>
                    <a:gd name="connsiteX1" fmla="*/ 836991 w 861651"/>
                    <a:gd name="connsiteY1" fmla="*/ 35849 h 293942"/>
                    <a:gd name="connsiteX2" fmla="*/ 421773 w 861651"/>
                    <a:gd name="connsiteY2" fmla="*/ 125626 h 293942"/>
                    <a:gd name="connsiteX3" fmla="*/ 86981 w 861651"/>
                    <a:gd name="connsiteY3" fmla="*/ 259356 h 293942"/>
                    <a:gd name="connsiteX4" fmla="*/ 17310 w 861651"/>
                    <a:gd name="connsiteY4" fmla="*/ 291619 h 293942"/>
                    <a:gd name="connsiteX5" fmla="*/ 1880 w 861651"/>
                    <a:gd name="connsiteY5" fmla="*/ 291152 h 293942"/>
                    <a:gd name="connsiteX6" fmla="*/ 7958 w 861651"/>
                    <a:gd name="connsiteY6" fmla="*/ 275721 h 293942"/>
                    <a:gd name="connsiteX7" fmla="*/ 110828 w 861651"/>
                    <a:gd name="connsiteY7" fmla="*/ 207454 h 293942"/>
                    <a:gd name="connsiteX8" fmla="*/ 509680 w 861651"/>
                    <a:gd name="connsiteY8" fmla="*/ 72321 h 293942"/>
                    <a:gd name="connsiteX9" fmla="*/ 840732 w 861651"/>
                    <a:gd name="connsiteY9" fmla="*/ 2650 h 293942"/>
                    <a:gd name="connsiteX10" fmla="*/ 861306 w 861651"/>
                    <a:gd name="connsiteY10" fmla="*/ 19483 h 2939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861651" h="293942">
                      <a:moveTo>
                        <a:pt x="861306" y="19483"/>
                      </a:moveTo>
                      <a:cubicBezTo>
                        <a:pt x="861306" y="30238"/>
                        <a:pt x="850551" y="33511"/>
                        <a:pt x="836991" y="35849"/>
                      </a:cubicBezTo>
                      <a:cubicBezTo>
                        <a:pt x="698118" y="63437"/>
                        <a:pt x="559244" y="91492"/>
                        <a:pt x="421773" y="125626"/>
                      </a:cubicBezTo>
                      <a:cubicBezTo>
                        <a:pt x="303941" y="155084"/>
                        <a:pt x="191720" y="198102"/>
                        <a:pt x="86981" y="259356"/>
                      </a:cubicBezTo>
                      <a:cubicBezTo>
                        <a:pt x="65004" y="272448"/>
                        <a:pt x="42092" y="284138"/>
                        <a:pt x="17310" y="291619"/>
                      </a:cubicBezTo>
                      <a:cubicBezTo>
                        <a:pt x="12166" y="293022"/>
                        <a:pt x="5620" y="296295"/>
                        <a:pt x="1880" y="291152"/>
                      </a:cubicBezTo>
                      <a:cubicBezTo>
                        <a:pt x="-3264" y="284605"/>
                        <a:pt x="3282" y="279462"/>
                        <a:pt x="7958" y="275721"/>
                      </a:cubicBezTo>
                      <a:cubicBezTo>
                        <a:pt x="38819" y="248134"/>
                        <a:pt x="74823" y="228027"/>
                        <a:pt x="110828" y="207454"/>
                      </a:cubicBezTo>
                      <a:cubicBezTo>
                        <a:pt x="235206" y="136848"/>
                        <a:pt x="371741" y="102246"/>
                        <a:pt x="509680" y="72321"/>
                      </a:cubicBezTo>
                      <a:cubicBezTo>
                        <a:pt x="620031" y="48474"/>
                        <a:pt x="730381" y="25562"/>
                        <a:pt x="840732" y="2650"/>
                      </a:cubicBezTo>
                      <a:cubicBezTo>
                        <a:pt x="849149" y="1247"/>
                        <a:pt x="864111" y="-8104"/>
                        <a:pt x="861306" y="19483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466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39" name="Freeform: Shape 1338">
                  <a:extLst>
                    <a:ext uri="{FF2B5EF4-FFF2-40B4-BE49-F238E27FC236}">
                      <a16:creationId xmlns:a16="http://schemas.microsoft.com/office/drawing/2014/main" id="{927B3B22-6E01-4C08-A267-17773F7CFE5A}"/>
                    </a:ext>
                  </a:extLst>
                </p:cNvPr>
                <p:cNvSpPr/>
                <p:nvPr/>
              </p:nvSpPr>
              <p:spPr>
                <a:xfrm>
                  <a:off x="5603933" y="1767620"/>
                  <a:ext cx="952171" cy="243386"/>
                </a:xfrm>
                <a:custGeom>
                  <a:avLst/>
                  <a:gdLst>
                    <a:gd name="connsiteX0" fmla="*/ 13485 w 699956"/>
                    <a:gd name="connsiteY0" fmla="*/ 178615 h 178917"/>
                    <a:gd name="connsiteX1" fmla="*/ 860 w 699956"/>
                    <a:gd name="connsiteY1" fmla="*/ 163185 h 178917"/>
                    <a:gd name="connsiteX2" fmla="*/ 40137 w 699956"/>
                    <a:gd name="connsiteY2" fmla="*/ 132324 h 178917"/>
                    <a:gd name="connsiteX3" fmla="*/ 335185 w 699956"/>
                    <a:gd name="connsiteY3" fmla="*/ 72940 h 178917"/>
                    <a:gd name="connsiteX4" fmla="*/ 671381 w 699956"/>
                    <a:gd name="connsiteY4" fmla="*/ 5608 h 178917"/>
                    <a:gd name="connsiteX5" fmla="*/ 699436 w 699956"/>
                    <a:gd name="connsiteY5" fmla="*/ 10284 h 178917"/>
                    <a:gd name="connsiteX6" fmla="*/ 676057 w 699956"/>
                    <a:gd name="connsiteY6" fmla="*/ 44885 h 178917"/>
                    <a:gd name="connsiteX7" fmla="*/ 586748 w 699956"/>
                    <a:gd name="connsiteY7" fmla="*/ 63121 h 178917"/>
                    <a:gd name="connsiteX8" fmla="*/ 35461 w 699956"/>
                    <a:gd name="connsiteY8" fmla="*/ 174407 h 178917"/>
                    <a:gd name="connsiteX9" fmla="*/ 13485 w 699956"/>
                    <a:gd name="connsiteY9" fmla="*/ 178615 h 1789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99956" h="178917">
                      <a:moveTo>
                        <a:pt x="13485" y="178615"/>
                      </a:moveTo>
                      <a:cubicBezTo>
                        <a:pt x="392" y="180485"/>
                        <a:pt x="-1478" y="173472"/>
                        <a:pt x="860" y="163185"/>
                      </a:cubicBezTo>
                      <a:cubicBezTo>
                        <a:pt x="6003" y="142611"/>
                        <a:pt x="21434" y="136065"/>
                        <a:pt x="40137" y="132324"/>
                      </a:cubicBezTo>
                      <a:cubicBezTo>
                        <a:pt x="138331" y="112685"/>
                        <a:pt x="236992" y="92579"/>
                        <a:pt x="335185" y="72940"/>
                      </a:cubicBezTo>
                      <a:cubicBezTo>
                        <a:pt x="447406" y="50496"/>
                        <a:pt x="559160" y="27584"/>
                        <a:pt x="671381" y="5608"/>
                      </a:cubicBezTo>
                      <a:cubicBezTo>
                        <a:pt x="680733" y="3737"/>
                        <a:pt x="696631" y="-8420"/>
                        <a:pt x="699436" y="10284"/>
                      </a:cubicBezTo>
                      <a:cubicBezTo>
                        <a:pt x="701774" y="25246"/>
                        <a:pt x="696631" y="41144"/>
                        <a:pt x="676057" y="44885"/>
                      </a:cubicBezTo>
                      <a:cubicBezTo>
                        <a:pt x="646131" y="50496"/>
                        <a:pt x="616673" y="57042"/>
                        <a:pt x="586748" y="63121"/>
                      </a:cubicBezTo>
                      <a:cubicBezTo>
                        <a:pt x="402986" y="100060"/>
                        <a:pt x="219223" y="137000"/>
                        <a:pt x="35461" y="174407"/>
                      </a:cubicBezTo>
                      <a:cubicBezTo>
                        <a:pt x="28448" y="176277"/>
                        <a:pt x="20966" y="177212"/>
                        <a:pt x="13485" y="17861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466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40" name="Freeform: Shape 1339">
                  <a:extLst>
                    <a:ext uri="{FF2B5EF4-FFF2-40B4-BE49-F238E27FC236}">
                      <a16:creationId xmlns:a16="http://schemas.microsoft.com/office/drawing/2014/main" id="{F8897F41-7D16-4ABC-A592-3F3FB2AC9C12}"/>
                    </a:ext>
                  </a:extLst>
                </p:cNvPr>
                <p:cNvSpPr/>
                <p:nvPr/>
              </p:nvSpPr>
              <p:spPr>
                <a:xfrm>
                  <a:off x="4412672" y="2008786"/>
                  <a:ext cx="963870" cy="241245"/>
                </a:xfrm>
                <a:custGeom>
                  <a:avLst/>
                  <a:gdLst>
                    <a:gd name="connsiteX0" fmla="*/ 708244 w 708556"/>
                    <a:gd name="connsiteY0" fmla="*/ 15358 h 177343"/>
                    <a:gd name="connsiteX1" fmla="*/ 682527 w 708556"/>
                    <a:gd name="connsiteY1" fmla="*/ 43413 h 177343"/>
                    <a:gd name="connsiteX2" fmla="*/ 238319 w 708556"/>
                    <a:gd name="connsiteY2" fmla="*/ 130852 h 177343"/>
                    <a:gd name="connsiteX3" fmla="*/ 23228 w 708556"/>
                    <a:gd name="connsiteY3" fmla="*/ 173403 h 177343"/>
                    <a:gd name="connsiteX4" fmla="*/ 784 w 708556"/>
                    <a:gd name="connsiteY4" fmla="*/ 171065 h 177343"/>
                    <a:gd name="connsiteX5" fmla="*/ 13876 w 708556"/>
                    <a:gd name="connsiteY5" fmla="*/ 145815 h 177343"/>
                    <a:gd name="connsiteX6" fmla="*/ 46608 w 708556"/>
                    <a:gd name="connsiteY6" fmla="*/ 134125 h 177343"/>
                    <a:gd name="connsiteX7" fmla="*/ 567968 w 708556"/>
                    <a:gd name="connsiteY7" fmla="*/ 27048 h 177343"/>
                    <a:gd name="connsiteX8" fmla="*/ 689073 w 708556"/>
                    <a:gd name="connsiteY8" fmla="*/ 1798 h 177343"/>
                    <a:gd name="connsiteX9" fmla="*/ 708244 w 708556"/>
                    <a:gd name="connsiteY9" fmla="*/ 15358 h 1773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708556" h="177343">
                      <a:moveTo>
                        <a:pt x="708244" y="15358"/>
                      </a:moveTo>
                      <a:cubicBezTo>
                        <a:pt x="709179" y="31723"/>
                        <a:pt x="700295" y="39672"/>
                        <a:pt x="682527" y="43413"/>
                      </a:cubicBezTo>
                      <a:cubicBezTo>
                        <a:pt x="534302" y="71936"/>
                        <a:pt x="386076" y="101394"/>
                        <a:pt x="238319" y="130852"/>
                      </a:cubicBezTo>
                      <a:cubicBezTo>
                        <a:pt x="166777" y="144880"/>
                        <a:pt x="94769" y="159375"/>
                        <a:pt x="23228" y="173403"/>
                      </a:cubicBezTo>
                      <a:cubicBezTo>
                        <a:pt x="15747" y="174805"/>
                        <a:pt x="4525" y="182754"/>
                        <a:pt x="784" y="171065"/>
                      </a:cubicBezTo>
                      <a:cubicBezTo>
                        <a:pt x="-2489" y="161245"/>
                        <a:pt x="4992" y="150958"/>
                        <a:pt x="13876" y="145815"/>
                      </a:cubicBezTo>
                      <a:cubicBezTo>
                        <a:pt x="24163" y="140204"/>
                        <a:pt x="35385" y="136463"/>
                        <a:pt x="46608" y="134125"/>
                      </a:cubicBezTo>
                      <a:cubicBezTo>
                        <a:pt x="220550" y="98121"/>
                        <a:pt x="394025" y="62584"/>
                        <a:pt x="567968" y="27048"/>
                      </a:cubicBezTo>
                      <a:cubicBezTo>
                        <a:pt x="608180" y="18631"/>
                        <a:pt x="648861" y="10214"/>
                        <a:pt x="689073" y="1798"/>
                      </a:cubicBezTo>
                      <a:cubicBezTo>
                        <a:pt x="699360" y="-540"/>
                        <a:pt x="710582" y="-3813"/>
                        <a:pt x="708244" y="1535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466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41" name="Freeform: Shape 1340">
                  <a:extLst>
                    <a:ext uri="{FF2B5EF4-FFF2-40B4-BE49-F238E27FC236}">
                      <a16:creationId xmlns:a16="http://schemas.microsoft.com/office/drawing/2014/main" id="{F5A7B533-4580-48D5-AD7B-A61BEB345436}"/>
                    </a:ext>
                  </a:extLst>
                </p:cNvPr>
                <p:cNvSpPr/>
                <p:nvPr/>
              </p:nvSpPr>
              <p:spPr>
                <a:xfrm>
                  <a:off x="6783504" y="1555166"/>
                  <a:ext cx="944564" cy="220028"/>
                </a:xfrm>
                <a:custGeom>
                  <a:avLst/>
                  <a:gdLst>
                    <a:gd name="connsiteX0" fmla="*/ 672571 w 694364"/>
                    <a:gd name="connsiteY0" fmla="*/ 0 h 161746"/>
                    <a:gd name="connsiteX1" fmla="*/ 694080 w 694364"/>
                    <a:gd name="connsiteY1" fmla="*/ 6546 h 161746"/>
                    <a:gd name="connsiteX2" fmla="*/ 676312 w 694364"/>
                    <a:gd name="connsiteY2" fmla="*/ 21041 h 161746"/>
                    <a:gd name="connsiteX3" fmla="*/ 526684 w 694364"/>
                    <a:gd name="connsiteY3" fmla="*/ 57046 h 161746"/>
                    <a:gd name="connsiteX4" fmla="*/ 27767 w 694364"/>
                    <a:gd name="connsiteY4" fmla="*/ 156642 h 161746"/>
                    <a:gd name="connsiteX5" fmla="*/ 647 w 694364"/>
                    <a:gd name="connsiteY5" fmla="*/ 152434 h 161746"/>
                    <a:gd name="connsiteX6" fmla="*/ 23559 w 694364"/>
                    <a:gd name="connsiteY6" fmla="*/ 117365 h 161746"/>
                    <a:gd name="connsiteX7" fmla="*/ 135780 w 694364"/>
                    <a:gd name="connsiteY7" fmla="*/ 94920 h 161746"/>
                    <a:gd name="connsiteX8" fmla="*/ 617863 w 694364"/>
                    <a:gd name="connsiteY8" fmla="*/ 7014 h 161746"/>
                    <a:gd name="connsiteX9" fmla="*/ 672571 w 694364"/>
                    <a:gd name="connsiteY9" fmla="*/ 0 h 1617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94364" h="161746">
                      <a:moveTo>
                        <a:pt x="672571" y="0"/>
                      </a:moveTo>
                      <a:cubicBezTo>
                        <a:pt x="681455" y="935"/>
                        <a:pt x="692677" y="-1870"/>
                        <a:pt x="694080" y="6546"/>
                      </a:cubicBezTo>
                      <a:cubicBezTo>
                        <a:pt x="696418" y="17301"/>
                        <a:pt x="683793" y="18704"/>
                        <a:pt x="676312" y="21041"/>
                      </a:cubicBezTo>
                      <a:cubicBezTo>
                        <a:pt x="627682" y="37875"/>
                        <a:pt x="576715" y="46759"/>
                        <a:pt x="526684" y="57046"/>
                      </a:cubicBezTo>
                      <a:cubicBezTo>
                        <a:pt x="360222" y="90712"/>
                        <a:pt x="194229" y="123443"/>
                        <a:pt x="27767" y="156642"/>
                      </a:cubicBezTo>
                      <a:cubicBezTo>
                        <a:pt x="18883" y="158512"/>
                        <a:pt x="3453" y="169267"/>
                        <a:pt x="647" y="152434"/>
                      </a:cubicBezTo>
                      <a:cubicBezTo>
                        <a:pt x="-2158" y="137471"/>
                        <a:pt x="3920" y="121105"/>
                        <a:pt x="23559" y="117365"/>
                      </a:cubicBezTo>
                      <a:cubicBezTo>
                        <a:pt x="60966" y="109883"/>
                        <a:pt x="98373" y="101934"/>
                        <a:pt x="135780" y="94920"/>
                      </a:cubicBezTo>
                      <a:cubicBezTo>
                        <a:pt x="296163" y="64527"/>
                        <a:pt x="455610" y="28990"/>
                        <a:pt x="617863" y="7014"/>
                      </a:cubicBezTo>
                      <a:cubicBezTo>
                        <a:pt x="636567" y="4208"/>
                        <a:pt x="655270" y="2338"/>
                        <a:pt x="672571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466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42" name="Freeform: Shape 1341">
                  <a:extLst>
                    <a:ext uri="{FF2B5EF4-FFF2-40B4-BE49-F238E27FC236}">
                      <a16:creationId xmlns:a16="http://schemas.microsoft.com/office/drawing/2014/main" id="{CF33F458-0454-47D5-911E-6A3B63BD0F86}"/>
                    </a:ext>
                  </a:extLst>
                </p:cNvPr>
                <p:cNvSpPr/>
                <p:nvPr/>
              </p:nvSpPr>
              <p:spPr>
                <a:xfrm>
                  <a:off x="6906349" y="992829"/>
                  <a:ext cx="1362667" cy="1567342"/>
                </a:xfrm>
                <a:custGeom>
                  <a:avLst/>
                  <a:gdLst>
                    <a:gd name="connsiteX0" fmla="*/ 464704 w 1362667"/>
                    <a:gd name="connsiteY0" fmla="*/ 1122996 h 1567342"/>
                    <a:gd name="connsiteX1" fmla="*/ 495026 w 1362667"/>
                    <a:gd name="connsiteY1" fmla="*/ 1127806 h 1567342"/>
                    <a:gd name="connsiteX2" fmla="*/ 537007 w 1362667"/>
                    <a:gd name="connsiteY2" fmla="*/ 1141800 h 1567342"/>
                    <a:gd name="connsiteX3" fmla="*/ 562450 w 1362667"/>
                    <a:gd name="connsiteY3" fmla="*/ 1241028 h 1567342"/>
                    <a:gd name="connsiteX4" fmla="*/ 451138 w 1362667"/>
                    <a:gd name="connsiteY4" fmla="*/ 1344071 h 1567342"/>
                    <a:gd name="connsiteX5" fmla="*/ 379261 w 1362667"/>
                    <a:gd name="connsiteY5" fmla="*/ 1396229 h 1567342"/>
                    <a:gd name="connsiteX6" fmla="*/ 376081 w 1362667"/>
                    <a:gd name="connsiteY6" fmla="*/ 1456656 h 1567342"/>
                    <a:gd name="connsiteX7" fmla="*/ 414881 w 1362667"/>
                    <a:gd name="connsiteY7" fmla="*/ 1494185 h 1567342"/>
                    <a:gd name="connsiteX8" fmla="*/ 426966 w 1362667"/>
                    <a:gd name="connsiteY8" fmla="*/ 1517719 h 1567342"/>
                    <a:gd name="connsiteX9" fmla="*/ 397707 w 1362667"/>
                    <a:gd name="connsiteY9" fmla="*/ 1525988 h 1567342"/>
                    <a:gd name="connsiteX10" fmla="*/ 280033 w 1362667"/>
                    <a:gd name="connsiteY10" fmla="*/ 1449660 h 1567342"/>
                    <a:gd name="connsiteX11" fmla="*/ 290847 w 1362667"/>
                    <a:gd name="connsiteY11" fmla="*/ 1395594 h 1567342"/>
                    <a:gd name="connsiteX12" fmla="*/ 365267 w 1362667"/>
                    <a:gd name="connsiteY12" fmla="*/ 1326897 h 1567342"/>
                    <a:gd name="connsiteX13" fmla="*/ 432055 w 1362667"/>
                    <a:gd name="connsiteY13" fmla="*/ 1174876 h 1567342"/>
                    <a:gd name="connsiteX14" fmla="*/ 464704 w 1362667"/>
                    <a:gd name="connsiteY14" fmla="*/ 1122996 h 1567342"/>
                    <a:gd name="connsiteX15" fmla="*/ 1185961 w 1362667"/>
                    <a:gd name="connsiteY15" fmla="*/ 864711 h 1567342"/>
                    <a:gd name="connsiteX16" fmla="*/ 1211245 w 1362667"/>
                    <a:gd name="connsiteY16" fmla="*/ 867652 h 1567342"/>
                    <a:gd name="connsiteX17" fmla="*/ 1338461 w 1362667"/>
                    <a:gd name="connsiteY17" fmla="*/ 944617 h 1567342"/>
                    <a:gd name="connsiteX18" fmla="*/ 1362631 w 1362667"/>
                    <a:gd name="connsiteY18" fmla="*/ 1007588 h 1567342"/>
                    <a:gd name="connsiteX19" fmla="*/ 1347365 w 1362667"/>
                    <a:gd name="connsiteY19" fmla="*/ 1059746 h 1567342"/>
                    <a:gd name="connsiteX20" fmla="*/ 1191527 w 1362667"/>
                    <a:gd name="connsiteY20" fmla="*/ 1298274 h 1567342"/>
                    <a:gd name="connsiteX21" fmla="*/ 1166085 w 1362667"/>
                    <a:gd name="connsiteY21" fmla="*/ 1310995 h 1567342"/>
                    <a:gd name="connsiteX22" fmla="*/ 1165448 w 1362667"/>
                    <a:gd name="connsiteY22" fmla="*/ 1284281 h 1567342"/>
                    <a:gd name="connsiteX23" fmla="*/ 1211245 w 1362667"/>
                    <a:gd name="connsiteY23" fmla="*/ 1155793 h 1567342"/>
                    <a:gd name="connsiteX24" fmla="*/ 1225239 w 1362667"/>
                    <a:gd name="connsiteY24" fmla="*/ 1106816 h 1567342"/>
                    <a:gd name="connsiteX25" fmla="*/ 1164812 w 1362667"/>
                    <a:gd name="connsiteY25" fmla="*/ 1017766 h 1567342"/>
                    <a:gd name="connsiteX26" fmla="*/ 1145729 w 1362667"/>
                    <a:gd name="connsiteY26" fmla="*/ 1015221 h 1567342"/>
                    <a:gd name="connsiteX27" fmla="*/ 1131100 w 1362667"/>
                    <a:gd name="connsiteY27" fmla="*/ 975785 h 1567342"/>
                    <a:gd name="connsiteX28" fmla="*/ 1173081 w 1362667"/>
                    <a:gd name="connsiteY28" fmla="*/ 888007 h 1567342"/>
                    <a:gd name="connsiteX29" fmla="*/ 1185961 w 1362667"/>
                    <a:gd name="connsiteY29" fmla="*/ 864711 h 1567342"/>
                    <a:gd name="connsiteX30" fmla="*/ 398979 w 1362667"/>
                    <a:gd name="connsiteY30" fmla="*/ 48 h 1567342"/>
                    <a:gd name="connsiteX31" fmla="*/ 407883 w 1362667"/>
                    <a:gd name="connsiteY31" fmla="*/ 11496 h 1567342"/>
                    <a:gd name="connsiteX32" fmla="*/ 414881 w 1362667"/>
                    <a:gd name="connsiteY32" fmla="*/ 49025 h 1567342"/>
                    <a:gd name="connsiteX33" fmla="*/ 535734 w 1362667"/>
                    <a:gd name="connsiteY33" fmla="*/ 190233 h 1567342"/>
                    <a:gd name="connsiteX34" fmla="*/ 625422 w 1362667"/>
                    <a:gd name="connsiteY34" fmla="*/ 208044 h 1567342"/>
                    <a:gd name="connsiteX35" fmla="*/ 637506 w 1362667"/>
                    <a:gd name="connsiteY35" fmla="*/ 185145 h 1567342"/>
                    <a:gd name="connsiteX36" fmla="*/ 594254 w 1362667"/>
                    <a:gd name="connsiteY36" fmla="*/ 134259 h 1567342"/>
                    <a:gd name="connsiteX37" fmla="*/ 559270 w 1362667"/>
                    <a:gd name="connsiteY37" fmla="*/ 38212 h 1567342"/>
                    <a:gd name="connsiteX38" fmla="*/ 570719 w 1362667"/>
                    <a:gd name="connsiteY38" fmla="*/ 11496 h 1567342"/>
                    <a:gd name="connsiteX39" fmla="*/ 589800 w 1362667"/>
                    <a:gd name="connsiteY39" fmla="*/ 29307 h 1567342"/>
                    <a:gd name="connsiteX40" fmla="*/ 661677 w 1362667"/>
                    <a:gd name="connsiteY40" fmla="*/ 148888 h 1567342"/>
                    <a:gd name="connsiteX41" fmla="*/ 778715 w 1362667"/>
                    <a:gd name="connsiteY41" fmla="*/ 233486 h 1567342"/>
                    <a:gd name="connsiteX42" fmla="*/ 807974 w 1362667"/>
                    <a:gd name="connsiteY42" fmla="*/ 234123 h 1567342"/>
                    <a:gd name="connsiteX43" fmla="*/ 800978 w 1362667"/>
                    <a:gd name="connsiteY43" fmla="*/ 208679 h 1567342"/>
                    <a:gd name="connsiteX44" fmla="*/ 773626 w 1362667"/>
                    <a:gd name="connsiteY44" fmla="*/ 154614 h 1567342"/>
                    <a:gd name="connsiteX45" fmla="*/ 779987 w 1362667"/>
                    <a:gd name="connsiteY45" fmla="*/ 120901 h 1567342"/>
                    <a:gd name="connsiteX46" fmla="*/ 807974 w 1362667"/>
                    <a:gd name="connsiteY46" fmla="*/ 136168 h 1567342"/>
                    <a:gd name="connsiteX47" fmla="*/ 846775 w 1362667"/>
                    <a:gd name="connsiteY47" fmla="*/ 201683 h 1567342"/>
                    <a:gd name="connsiteX48" fmla="*/ 1000068 w 1362667"/>
                    <a:gd name="connsiteY48" fmla="*/ 262110 h 1567342"/>
                    <a:gd name="connsiteX49" fmla="*/ 1087210 w 1362667"/>
                    <a:gd name="connsiteY49" fmla="*/ 265290 h 1567342"/>
                    <a:gd name="connsiteX50" fmla="*/ 1250046 w 1362667"/>
                    <a:gd name="connsiteY50" fmla="*/ 304091 h 1567342"/>
                    <a:gd name="connsiteX51" fmla="*/ 1272944 w 1362667"/>
                    <a:gd name="connsiteY51" fmla="*/ 344164 h 1567342"/>
                    <a:gd name="connsiteX52" fmla="*/ 1155906 w 1362667"/>
                    <a:gd name="connsiteY52" fmla="*/ 439574 h 1567342"/>
                    <a:gd name="connsiteX53" fmla="*/ 1080214 w 1362667"/>
                    <a:gd name="connsiteY53" fmla="*/ 566153 h 1567342"/>
                    <a:gd name="connsiteX54" fmla="*/ 1120922 w 1362667"/>
                    <a:gd name="connsiteY54" fmla="*/ 709269 h 1567342"/>
                    <a:gd name="connsiteX55" fmla="*/ 1154635 w 1362667"/>
                    <a:gd name="connsiteY55" fmla="*/ 818674 h 1567342"/>
                    <a:gd name="connsiteX56" fmla="*/ 1082121 w 1362667"/>
                    <a:gd name="connsiteY56" fmla="*/ 998682 h 1567342"/>
                    <a:gd name="connsiteX57" fmla="*/ 1058588 w 1362667"/>
                    <a:gd name="connsiteY57" fmla="*/ 1014584 h 1567342"/>
                    <a:gd name="connsiteX58" fmla="*/ 1057951 w 1362667"/>
                    <a:gd name="connsiteY58" fmla="*/ 1041300 h 1567342"/>
                    <a:gd name="connsiteX59" fmla="*/ 1125376 w 1362667"/>
                    <a:gd name="connsiteY59" fmla="*/ 1094093 h 1567342"/>
                    <a:gd name="connsiteX60" fmla="*/ 1147638 w 1362667"/>
                    <a:gd name="connsiteY60" fmla="*/ 1199045 h 1567342"/>
                    <a:gd name="connsiteX61" fmla="*/ 1017243 w 1362667"/>
                    <a:gd name="connsiteY61" fmla="*/ 1364425 h 1567342"/>
                    <a:gd name="connsiteX62" fmla="*/ 989891 w 1362667"/>
                    <a:gd name="connsiteY62" fmla="*/ 1372057 h 1567342"/>
                    <a:gd name="connsiteX63" fmla="*/ 993071 w 1362667"/>
                    <a:gd name="connsiteY63" fmla="*/ 1345979 h 1567342"/>
                    <a:gd name="connsiteX64" fmla="*/ 1043957 w 1362667"/>
                    <a:gd name="connsiteY64" fmla="*/ 1226397 h 1567342"/>
                    <a:gd name="connsiteX65" fmla="*/ 1000706 w 1362667"/>
                    <a:gd name="connsiteY65" fmla="*/ 1127806 h 1567342"/>
                    <a:gd name="connsiteX66" fmla="*/ 694117 w 1362667"/>
                    <a:gd name="connsiteY66" fmla="*/ 1068014 h 1567342"/>
                    <a:gd name="connsiteX67" fmla="*/ 463223 w 1362667"/>
                    <a:gd name="connsiteY67" fmla="*/ 1054657 h 1567342"/>
                    <a:gd name="connsiteX68" fmla="*/ 404068 w 1362667"/>
                    <a:gd name="connsiteY68" fmla="*/ 1109995 h 1567342"/>
                    <a:gd name="connsiteX69" fmla="*/ 208793 w 1362667"/>
                    <a:gd name="connsiteY69" fmla="*/ 1372694 h 1567342"/>
                    <a:gd name="connsiteX70" fmla="*/ 172536 w 1362667"/>
                    <a:gd name="connsiteY70" fmla="*/ 1384143 h 1567342"/>
                    <a:gd name="connsiteX71" fmla="*/ 140733 w 1362667"/>
                    <a:gd name="connsiteY71" fmla="*/ 1450931 h 1567342"/>
                    <a:gd name="connsiteX72" fmla="*/ 202432 w 1362667"/>
                    <a:gd name="connsiteY72" fmla="*/ 1530441 h 1567342"/>
                    <a:gd name="connsiteX73" fmla="*/ 217698 w 1362667"/>
                    <a:gd name="connsiteY73" fmla="*/ 1558427 h 1567342"/>
                    <a:gd name="connsiteX74" fmla="*/ 182713 w 1362667"/>
                    <a:gd name="connsiteY74" fmla="*/ 1564787 h 1567342"/>
                    <a:gd name="connsiteX75" fmla="*/ 123559 w 1362667"/>
                    <a:gd name="connsiteY75" fmla="*/ 1529804 h 1567342"/>
                    <a:gd name="connsiteX76" fmla="*/ 13518 w 1362667"/>
                    <a:gd name="connsiteY76" fmla="*/ 1390503 h 1567342"/>
                    <a:gd name="connsiteX77" fmla="*/ 24968 w 1362667"/>
                    <a:gd name="connsiteY77" fmla="*/ 1312267 h 1567342"/>
                    <a:gd name="connsiteX78" fmla="*/ 93026 w 1362667"/>
                    <a:gd name="connsiteY78" fmla="*/ 1255020 h 1567342"/>
                    <a:gd name="connsiteX79" fmla="*/ 110200 w 1362667"/>
                    <a:gd name="connsiteY79" fmla="*/ 1040028 h 1567342"/>
                    <a:gd name="connsiteX80" fmla="*/ 65675 w 1362667"/>
                    <a:gd name="connsiteY80" fmla="*/ 990414 h 1567342"/>
                    <a:gd name="connsiteX81" fmla="*/ 73945 w 1362667"/>
                    <a:gd name="connsiteY81" fmla="*/ 785599 h 1567342"/>
                    <a:gd name="connsiteX82" fmla="*/ 96207 w 1362667"/>
                    <a:gd name="connsiteY82" fmla="*/ 795139 h 1567342"/>
                    <a:gd name="connsiteX83" fmla="*/ 103841 w 1362667"/>
                    <a:gd name="connsiteY83" fmla="*/ 854931 h 1567342"/>
                    <a:gd name="connsiteX84" fmla="*/ 124831 w 1362667"/>
                    <a:gd name="connsiteY84" fmla="*/ 865107 h 1567342"/>
                    <a:gd name="connsiteX85" fmla="*/ 409157 w 1362667"/>
                    <a:gd name="connsiteY85" fmla="*/ 774149 h 1567342"/>
                    <a:gd name="connsiteX86" fmla="*/ 710655 w 1362667"/>
                    <a:gd name="connsiteY86" fmla="*/ 711178 h 1567342"/>
                    <a:gd name="connsiteX87" fmla="*/ 756453 w 1362667"/>
                    <a:gd name="connsiteY87" fmla="*/ 697819 h 1567342"/>
                    <a:gd name="connsiteX88" fmla="*/ 895753 w 1362667"/>
                    <a:gd name="connsiteY88" fmla="*/ 477738 h 1567342"/>
                    <a:gd name="connsiteX89" fmla="*/ 851864 w 1362667"/>
                    <a:gd name="connsiteY89" fmla="*/ 433850 h 1567342"/>
                    <a:gd name="connsiteX90" fmla="*/ 738642 w 1362667"/>
                    <a:gd name="connsiteY90" fmla="*/ 394413 h 1567342"/>
                    <a:gd name="connsiteX91" fmla="*/ 717016 w 1362667"/>
                    <a:gd name="connsiteY91" fmla="*/ 369606 h 1567342"/>
                    <a:gd name="connsiteX92" fmla="*/ 745003 w 1362667"/>
                    <a:gd name="connsiteY92" fmla="*/ 354340 h 1567342"/>
                    <a:gd name="connsiteX93" fmla="*/ 842322 w 1362667"/>
                    <a:gd name="connsiteY93" fmla="*/ 338438 h 1567342"/>
                    <a:gd name="connsiteX94" fmla="*/ 864586 w 1362667"/>
                    <a:gd name="connsiteY94" fmla="*/ 324444 h 1567342"/>
                    <a:gd name="connsiteX95" fmla="*/ 842322 w 1362667"/>
                    <a:gd name="connsiteY95" fmla="*/ 310452 h 1567342"/>
                    <a:gd name="connsiteX96" fmla="*/ 568175 w 1362667"/>
                    <a:gd name="connsiteY96" fmla="*/ 241755 h 1567342"/>
                    <a:gd name="connsiteX97" fmla="*/ 418698 w 1362667"/>
                    <a:gd name="connsiteY97" fmla="*/ 161610 h 1567342"/>
                    <a:gd name="connsiteX98" fmla="*/ 388802 w 1362667"/>
                    <a:gd name="connsiteY98" fmla="*/ 10225 h 1567342"/>
                    <a:gd name="connsiteX99" fmla="*/ 398979 w 1362667"/>
                    <a:gd name="connsiteY99" fmla="*/ 48 h 15673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</a:cxnLst>
                  <a:rect l="l" t="t" r="r" b="b"/>
                  <a:pathLst>
                    <a:path w="1362667" h="1567342">
                      <a:moveTo>
                        <a:pt x="464704" y="1122996"/>
                      </a:moveTo>
                      <a:cubicBezTo>
                        <a:pt x="472804" y="1123075"/>
                        <a:pt x="482782" y="1124785"/>
                        <a:pt x="495026" y="1127806"/>
                      </a:cubicBezTo>
                      <a:cubicBezTo>
                        <a:pt x="509020" y="1131623"/>
                        <a:pt x="523650" y="1136075"/>
                        <a:pt x="537007" y="1141800"/>
                      </a:cubicBezTo>
                      <a:cubicBezTo>
                        <a:pt x="596798" y="1165335"/>
                        <a:pt x="602522" y="1189505"/>
                        <a:pt x="562450" y="1241028"/>
                      </a:cubicBezTo>
                      <a:cubicBezTo>
                        <a:pt x="531282" y="1281735"/>
                        <a:pt x="491846" y="1313540"/>
                        <a:pt x="451138" y="1344071"/>
                      </a:cubicBezTo>
                      <a:cubicBezTo>
                        <a:pt x="427602" y="1361881"/>
                        <a:pt x="402159" y="1377783"/>
                        <a:pt x="379261" y="1396229"/>
                      </a:cubicBezTo>
                      <a:cubicBezTo>
                        <a:pt x="353182" y="1417856"/>
                        <a:pt x="352546" y="1431849"/>
                        <a:pt x="376081" y="1456656"/>
                      </a:cubicBezTo>
                      <a:cubicBezTo>
                        <a:pt x="388166" y="1470013"/>
                        <a:pt x="402159" y="1481463"/>
                        <a:pt x="414881" y="1494185"/>
                      </a:cubicBezTo>
                      <a:cubicBezTo>
                        <a:pt x="421242" y="1500546"/>
                        <a:pt x="432055" y="1506270"/>
                        <a:pt x="426966" y="1517719"/>
                      </a:cubicBezTo>
                      <a:cubicBezTo>
                        <a:pt x="422514" y="1527897"/>
                        <a:pt x="411064" y="1524080"/>
                        <a:pt x="397707" y="1525988"/>
                      </a:cubicBezTo>
                      <a:cubicBezTo>
                        <a:pt x="349365" y="1518992"/>
                        <a:pt x="308657" y="1493548"/>
                        <a:pt x="280033" y="1449660"/>
                      </a:cubicBezTo>
                      <a:cubicBezTo>
                        <a:pt x="266676" y="1429305"/>
                        <a:pt x="276218" y="1410223"/>
                        <a:pt x="290847" y="1395594"/>
                      </a:cubicBezTo>
                      <a:cubicBezTo>
                        <a:pt x="315018" y="1372059"/>
                        <a:pt x="340460" y="1349795"/>
                        <a:pt x="365267" y="1326897"/>
                      </a:cubicBezTo>
                      <a:cubicBezTo>
                        <a:pt x="409792" y="1286189"/>
                        <a:pt x="430782" y="1234667"/>
                        <a:pt x="432055" y="1174876"/>
                      </a:cubicBezTo>
                      <a:cubicBezTo>
                        <a:pt x="433009" y="1137188"/>
                        <a:pt x="440404" y="1122757"/>
                        <a:pt x="464704" y="1122996"/>
                      </a:cubicBezTo>
                      <a:close/>
                      <a:moveTo>
                        <a:pt x="1185961" y="864711"/>
                      </a:moveTo>
                      <a:cubicBezTo>
                        <a:pt x="1192481" y="861769"/>
                        <a:pt x="1201068" y="863200"/>
                        <a:pt x="1211245" y="867652"/>
                      </a:cubicBezTo>
                      <a:cubicBezTo>
                        <a:pt x="1257042" y="887370"/>
                        <a:pt x="1300295" y="912177"/>
                        <a:pt x="1338461" y="944617"/>
                      </a:cubicBezTo>
                      <a:cubicBezTo>
                        <a:pt x="1355633" y="959246"/>
                        <a:pt x="1363268" y="978965"/>
                        <a:pt x="1362631" y="1007588"/>
                      </a:cubicBezTo>
                      <a:cubicBezTo>
                        <a:pt x="1358814" y="1020945"/>
                        <a:pt x="1354998" y="1041300"/>
                        <a:pt x="1347365" y="1059746"/>
                      </a:cubicBezTo>
                      <a:cubicBezTo>
                        <a:pt x="1309836" y="1148797"/>
                        <a:pt x="1252590" y="1225125"/>
                        <a:pt x="1191527" y="1298274"/>
                      </a:cubicBezTo>
                      <a:cubicBezTo>
                        <a:pt x="1185166" y="1305907"/>
                        <a:pt x="1177534" y="1318628"/>
                        <a:pt x="1166085" y="1310995"/>
                      </a:cubicBezTo>
                      <a:cubicBezTo>
                        <a:pt x="1157816" y="1305271"/>
                        <a:pt x="1162905" y="1293185"/>
                        <a:pt x="1165448" y="1284281"/>
                      </a:cubicBezTo>
                      <a:cubicBezTo>
                        <a:pt x="1180714" y="1241028"/>
                        <a:pt x="1196615" y="1198410"/>
                        <a:pt x="1211245" y="1155793"/>
                      </a:cubicBezTo>
                      <a:cubicBezTo>
                        <a:pt x="1216971" y="1139891"/>
                        <a:pt x="1222058" y="1123354"/>
                        <a:pt x="1225239" y="1106816"/>
                      </a:cubicBezTo>
                      <a:cubicBezTo>
                        <a:pt x="1234780" y="1055930"/>
                        <a:pt x="1215062" y="1027306"/>
                        <a:pt x="1164812" y="1017766"/>
                      </a:cubicBezTo>
                      <a:cubicBezTo>
                        <a:pt x="1158451" y="1016493"/>
                        <a:pt x="1152090" y="1016493"/>
                        <a:pt x="1145729" y="1015221"/>
                      </a:cubicBezTo>
                      <a:cubicBezTo>
                        <a:pt x="1112654" y="1008860"/>
                        <a:pt x="1109473" y="1000592"/>
                        <a:pt x="1131100" y="975785"/>
                      </a:cubicBezTo>
                      <a:cubicBezTo>
                        <a:pt x="1153363" y="950341"/>
                        <a:pt x="1167992" y="921082"/>
                        <a:pt x="1173081" y="888007"/>
                      </a:cubicBezTo>
                      <a:cubicBezTo>
                        <a:pt x="1174989" y="874967"/>
                        <a:pt x="1179441" y="867653"/>
                        <a:pt x="1185961" y="864711"/>
                      </a:cubicBezTo>
                      <a:close/>
                      <a:moveTo>
                        <a:pt x="398979" y="48"/>
                      </a:moveTo>
                      <a:cubicBezTo>
                        <a:pt x="404703" y="683"/>
                        <a:pt x="406611" y="6409"/>
                        <a:pt x="407883" y="11496"/>
                      </a:cubicBezTo>
                      <a:cubicBezTo>
                        <a:pt x="410428" y="24218"/>
                        <a:pt x="413609" y="36304"/>
                        <a:pt x="414881" y="49025"/>
                      </a:cubicBezTo>
                      <a:cubicBezTo>
                        <a:pt x="424422" y="122174"/>
                        <a:pt x="468311" y="166063"/>
                        <a:pt x="535734" y="190233"/>
                      </a:cubicBezTo>
                      <a:cubicBezTo>
                        <a:pt x="564995" y="200411"/>
                        <a:pt x="594254" y="208044"/>
                        <a:pt x="625422" y="208044"/>
                      </a:cubicBezTo>
                      <a:cubicBezTo>
                        <a:pt x="645140" y="208044"/>
                        <a:pt x="648956" y="199139"/>
                        <a:pt x="637506" y="185145"/>
                      </a:cubicBezTo>
                      <a:cubicBezTo>
                        <a:pt x="623513" y="167971"/>
                        <a:pt x="608883" y="151434"/>
                        <a:pt x="594254" y="134259"/>
                      </a:cubicBezTo>
                      <a:cubicBezTo>
                        <a:pt x="570082" y="106907"/>
                        <a:pt x="557362" y="75104"/>
                        <a:pt x="559270" y="38212"/>
                      </a:cubicBezTo>
                      <a:cubicBezTo>
                        <a:pt x="559906" y="28035"/>
                        <a:pt x="556725" y="14677"/>
                        <a:pt x="570719" y="11496"/>
                      </a:cubicBezTo>
                      <a:cubicBezTo>
                        <a:pt x="582169" y="8953"/>
                        <a:pt x="585349" y="21674"/>
                        <a:pt x="589800" y="29307"/>
                      </a:cubicBezTo>
                      <a:cubicBezTo>
                        <a:pt x="612063" y="70015"/>
                        <a:pt x="630509" y="113268"/>
                        <a:pt x="661677" y="148888"/>
                      </a:cubicBezTo>
                      <a:cubicBezTo>
                        <a:pt x="694117" y="186417"/>
                        <a:pt x="732281" y="215676"/>
                        <a:pt x="778715" y="233486"/>
                      </a:cubicBezTo>
                      <a:cubicBezTo>
                        <a:pt x="788256" y="237303"/>
                        <a:pt x="800341" y="243664"/>
                        <a:pt x="807974" y="234123"/>
                      </a:cubicBezTo>
                      <a:cubicBezTo>
                        <a:pt x="814972" y="225853"/>
                        <a:pt x="804794" y="216948"/>
                        <a:pt x="800978" y="208679"/>
                      </a:cubicBezTo>
                      <a:cubicBezTo>
                        <a:pt x="792073" y="190869"/>
                        <a:pt x="781895" y="173060"/>
                        <a:pt x="773626" y="154614"/>
                      </a:cubicBezTo>
                      <a:cubicBezTo>
                        <a:pt x="768538" y="143164"/>
                        <a:pt x="765358" y="127898"/>
                        <a:pt x="779987" y="120901"/>
                      </a:cubicBezTo>
                      <a:cubicBezTo>
                        <a:pt x="793344" y="114541"/>
                        <a:pt x="801613" y="126627"/>
                        <a:pt x="807974" y="136168"/>
                      </a:cubicBezTo>
                      <a:cubicBezTo>
                        <a:pt x="821331" y="157793"/>
                        <a:pt x="833418" y="180056"/>
                        <a:pt x="846775" y="201683"/>
                      </a:cubicBezTo>
                      <a:cubicBezTo>
                        <a:pt x="884939" y="264018"/>
                        <a:pt x="930737" y="282465"/>
                        <a:pt x="1000068" y="262110"/>
                      </a:cubicBezTo>
                      <a:cubicBezTo>
                        <a:pt x="1029964" y="253205"/>
                        <a:pt x="1058588" y="253840"/>
                        <a:pt x="1087210" y="265290"/>
                      </a:cubicBezTo>
                      <a:cubicBezTo>
                        <a:pt x="1140005" y="285645"/>
                        <a:pt x="1193434" y="301546"/>
                        <a:pt x="1250046" y="304091"/>
                      </a:cubicBezTo>
                      <a:cubicBezTo>
                        <a:pt x="1279305" y="305363"/>
                        <a:pt x="1285665" y="317448"/>
                        <a:pt x="1272944" y="344164"/>
                      </a:cubicBezTo>
                      <a:cubicBezTo>
                        <a:pt x="1249409" y="394413"/>
                        <a:pt x="1208065" y="423672"/>
                        <a:pt x="1155906" y="439574"/>
                      </a:cubicBezTo>
                      <a:cubicBezTo>
                        <a:pt x="1089755" y="459292"/>
                        <a:pt x="1068129" y="496821"/>
                        <a:pt x="1080214" y="566153"/>
                      </a:cubicBezTo>
                      <a:cubicBezTo>
                        <a:pt x="1088482" y="615767"/>
                        <a:pt x="1103113" y="662836"/>
                        <a:pt x="1120922" y="709269"/>
                      </a:cubicBezTo>
                      <a:cubicBezTo>
                        <a:pt x="1134916" y="744889"/>
                        <a:pt x="1146366" y="781145"/>
                        <a:pt x="1154635" y="818674"/>
                      </a:cubicBezTo>
                      <a:cubicBezTo>
                        <a:pt x="1170536" y="895003"/>
                        <a:pt x="1142549" y="953522"/>
                        <a:pt x="1082121" y="998682"/>
                      </a:cubicBezTo>
                      <a:cubicBezTo>
                        <a:pt x="1074490" y="1004408"/>
                        <a:pt x="1066856" y="1010132"/>
                        <a:pt x="1058588" y="1014584"/>
                      </a:cubicBezTo>
                      <a:cubicBezTo>
                        <a:pt x="1042685" y="1023489"/>
                        <a:pt x="1042050" y="1030487"/>
                        <a:pt x="1057951" y="1041300"/>
                      </a:cubicBezTo>
                      <a:cubicBezTo>
                        <a:pt x="1081486" y="1057837"/>
                        <a:pt x="1103749" y="1075012"/>
                        <a:pt x="1125376" y="1094093"/>
                      </a:cubicBezTo>
                      <a:cubicBezTo>
                        <a:pt x="1160995" y="1125261"/>
                        <a:pt x="1167992" y="1156429"/>
                        <a:pt x="1147638" y="1199045"/>
                      </a:cubicBezTo>
                      <a:cubicBezTo>
                        <a:pt x="1117106" y="1263925"/>
                        <a:pt x="1075762" y="1321172"/>
                        <a:pt x="1017243" y="1364425"/>
                      </a:cubicBezTo>
                      <a:cubicBezTo>
                        <a:pt x="1009609" y="1370149"/>
                        <a:pt x="1000068" y="1381599"/>
                        <a:pt x="989891" y="1372057"/>
                      </a:cubicBezTo>
                      <a:cubicBezTo>
                        <a:pt x="980986" y="1364425"/>
                        <a:pt x="989891" y="1354248"/>
                        <a:pt x="993071" y="1345979"/>
                      </a:cubicBezTo>
                      <a:cubicBezTo>
                        <a:pt x="1010246" y="1306543"/>
                        <a:pt x="1035053" y="1269650"/>
                        <a:pt x="1043957" y="1226397"/>
                      </a:cubicBezTo>
                      <a:cubicBezTo>
                        <a:pt x="1053499" y="1179964"/>
                        <a:pt x="1041413" y="1152613"/>
                        <a:pt x="1000706" y="1127806"/>
                      </a:cubicBezTo>
                      <a:cubicBezTo>
                        <a:pt x="905930" y="1069287"/>
                        <a:pt x="802250" y="1059109"/>
                        <a:pt x="694117" y="1068014"/>
                      </a:cubicBezTo>
                      <a:cubicBezTo>
                        <a:pt x="616516" y="1071831"/>
                        <a:pt x="540188" y="1062926"/>
                        <a:pt x="463223" y="1054657"/>
                      </a:cubicBezTo>
                      <a:cubicBezTo>
                        <a:pt x="411064" y="1048933"/>
                        <a:pt x="400252" y="1057837"/>
                        <a:pt x="404068" y="1109995"/>
                      </a:cubicBezTo>
                      <a:cubicBezTo>
                        <a:pt x="415517" y="1262653"/>
                        <a:pt x="337916" y="1338346"/>
                        <a:pt x="208793" y="1372694"/>
                      </a:cubicBezTo>
                      <a:cubicBezTo>
                        <a:pt x="196708" y="1375874"/>
                        <a:pt x="184621" y="1380327"/>
                        <a:pt x="172536" y="1384143"/>
                      </a:cubicBezTo>
                      <a:cubicBezTo>
                        <a:pt x="134372" y="1395592"/>
                        <a:pt x="126103" y="1412767"/>
                        <a:pt x="140733" y="1450931"/>
                      </a:cubicBezTo>
                      <a:cubicBezTo>
                        <a:pt x="153454" y="1484007"/>
                        <a:pt x="177625" y="1506905"/>
                        <a:pt x="202432" y="1530441"/>
                      </a:cubicBezTo>
                      <a:cubicBezTo>
                        <a:pt x="210700" y="1538073"/>
                        <a:pt x="224694" y="1545706"/>
                        <a:pt x="217698" y="1558427"/>
                      </a:cubicBezTo>
                      <a:cubicBezTo>
                        <a:pt x="210700" y="1571785"/>
                        <a:pt x="195435" y="1566696"/>
                        <a:pt x="182713" y="1564787"/>
                      </a:cubicBezTo>
                      <a:cubicBezTo>
                        <a:pt x="158542" y="1560335"/>
                        <a:pt x="140096" y="1546341"/>
                        <a:pt x="123559" y="1529804"/>
                      </a:cubicBezTo>
                      <a:cubicBezTo>
                        <a:pt x="81578" y="1487823"/>
                        <a:pt x="44686" y="1440754"/>
                        <a:pt x="13518" y="1390503"/>
                      </a:cubicBezTo>
                      <a:cubicBezTo>
                        <a:pt x="-7472" y="1356792"/>
                        <a:pt x="-4292" y="1339618"/>
                        <a:pt x="24968" y="1312267"/>
                      </a:cubicBezTo>
                      <a:cubicBezTo>
                        <a:pt x="46594" y="1291912"/>
                        <a:pt x="70764" y="1274738"/>
                        <a:pt x="93026" y="1255020"/>
                      </a:cubicBezTo>
                      <a:cubicBezTo>
                        <a:pt x="166175" y="1190141"/>
                        <a:pt x="180806" y="1116993"/>
                        <a:pt x="110200" y="1040028"/>
                      </a:cubicBezTo>
                      <a:cubicBezTo>
                        <a:pt x="94935" y="1023489"/>
                        <a:pt x="80941" y="1006951"/>
                        <a:pt x="65675" y="990414"/>
                      </a:cubicBezTo>
                      <a:cubicBezTo>
                        <a:pt x="15426" y="934439"/>
                        <a:pt x="19242" y="838392"/>
                        <a:pt x="73945" y="785599"/>
                      </a:cubicBezTo>
                      <a:cubicBezTo>
                        <a:pt x="89211" y="770332"/>
                        <a:pt x="94300" y="783053"/>
                        <a:pt x="96207" y="795139"/>
                      </a:cubicBezTo>
                      <a:cubicBezTo>
                        <a:pt x="99387" y="814857"/>
                        <a:pt x="101296" y="835211"/>
                        <a:pt x="103841" y="854931"/>
                      </a:cubicBezTo>
                      <a:cubicBezTo>
                        <a:pt x="105748" y="869560"/>
                        <a:pt x="112746" y="874649"/>
                        <a:pt x="124831" y="865107"/>
                      </a:cubicBezTo>
                      <a:cubicBezTo>
                        <a:pt x="208156" y="798956"/>
                        <a:pt x="311837" y="796411"/>
                        <a:pt x="409157" y="774149"/>
                      </a:cubicBezTo>
                      <a:cubicBezTo>
                        <a:pt x="509020" y="751250"/>
                        <a:pt x="610156" y="732168"/>
                        <a:pt x="710655" y="711178"/>
                      </a:cubicBezTo>
                      <a:cubicBezTo>
                        <a:pt x="725920" y="707997"/>
                        <a:pt x="741187" y="702272"/>
                        <a:pt x="756453" y="697819"/>
                      </a:cubicBezTo>
                      <a:cubicBezTo>
                        <a:pt x="867766" y="666653"/>
                        <a:pt x="899569" y="584599"/>
                        <a:pt x="895753" y="477738"/>
                      </a:cubicBezTo>
                      <a:cubicBezTo>
                        <a:pt x="895117" y="450388"/>
                        <a:pt x="880486" y="435122"/>
                        <a:pt x="851864" y="433850"/>
                      </a:cubicBezTo>
                      <a:cubicBezTo>
                        <a:pt x="810519" y="431942"/>
                        <a:pt x="774262" y="414131"/>
                        <a:pt x="738642" y="394413"/>
                      </a:cubicBezTo>
                      <a:cubicBezTo>
                        <a:pt x="728465" y="388689"/>
                        <a:pt x="715108" y="382964"/>
                        <a:pt x="717016" y="369606"/>
                      </a:cubicBezTo>
                      <a:cubicBezTo>
                        <a:pt x="718924" y="355612"/>
                        <a:pt x="734190" y="355612"/>
                        <a:pt x="745003" y="354340"/>
                      </a:cubicBezTo>
                      <a:cubicBezTo>
                        <a:pt x="777443" y="348616"/>
                        <a:pt x="809883" y="344799"/>
                        <a:pt x="842322" y="338438"/>
                      </a:cubicBezTo>
                      <a:cubicBezTo>
                        <a:pt x="850590" y="336531"/>
                        <a:pt x="864586" y="335894"/>
                        <a:pt x="864586" y="324444"/>
                      </a:cubicBezTo>
                      <a:cubicBezTo>
                        <a:pt x="864586" y="312359"/>
                        <a:pt x="851227" y="312359"/>
                        <a:pt x="842322" y="310452"/>
                      </a:cubicBezTo>
                      <a:cubicBezTo>
                        <a:pt x="750092" y="289461"/>
                        <a:pt x="658497" y="268471"/>
                        <a:pt x="568175" y="241755"/>
                      </a:cubicBezTo>
                      <a:cubicBezTo>
                        <a:pt x="513472" y="225853"/>
                        <a:pt x="460678" y="202955"/>
                        <a:pt x="418698" y="161610"/>
                      </a:cubicBezTo>
                      <a:cubicBezTo>
                        <a:pt x="374808" y="118357"/>
                        <a:pt x="376080" y="65563"/>
                        <a:pt x="388802" y="10225"/>
                      </a:cubicBezTo>
                      <a:cubicBezTo>
                        <a:pt x="390074" y="5136"/>
                        <a:pt x="392618" y="-589"/>
                        <a:pt x="398979" y="4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466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08" name="Group 1307">
              <a:extLst>
                <a:ext uri="{FF2B5EF4-FFF2-40B4-BE49-F238E27FC236}">
                  <a16:creationId xmlns:a16="http://schemas.microsoft.com/office/drawing/2014/main" id="{6BC2BF9E-5458-48C0-94D7-D9E56D2E241C}"/>
                </a:ext>
              </a:extLst>
            </p:cNvPr>
            <p:cNvGrpSpPr/>
            <p:nvPr/>
          </p:nvGrpSpPr>
          <p:grpSpPr>
            <a:xfrm>
              <a:off x="1943866" y="771525"/>
              <a:ext cx="6751282" cy="2605883"/>
              <a:chOff x="1943866" y="771525"/>
              <a:chExt cx="6751282" cy="2605883"/>
            </a:xfrm>
          </p:grpSpPr>
          <p:sp>
            <p:nvSpPr>
              <p:cNvPr id="1309" name="Freeform: Shape 1308">
                <a:extLst>
                  <a:ext uri="{FF2B5EF4-FFF2-40B4-BE49-F238E27FC236}">
                    <a16:creationId xmlns:a16="http://schemas.microsoft.com/office/drawing/2014/main" id="{D385EBC3-D0AB-409C-846D-E61C71EE589E}"/>
                  </a:ext>
                </a:extLst>
              </p:cNvPr>
              <p:cNvSpPr/>
              <p:nvPr/>
            </p:nvSpPr>
            <p:spPr>
              <a:xfrm>
                <a:off x="8309052" y="2333721"/>
                <a:ext cx="386096" cy="381007"/>
              </a:xfrm>
              <a:custGeom>
                <a:avLst/>
                <a:gdLst>
                  <a:gd name="connsiteX0" fmla="*/ 283826 w 283825"/>
                  <a:gd name="connsiteY0" fmla="*/ 186100 h 280084"/>
                  <a:gd name="connsiteX1" fmla="*/ 207142 w 283825"/>
                  <a:gd name="connsiteY1" fmla="*/ 187970 h 280084"/>
                  <a:gd name="connsiteX2" fmla="*/ 195452 w 283825"/>
                  <a:gd name="connsiteY2" fmla="*/ 208076 h 280084"/>
                  <a:gd name="connsiteX3" fmla="*/ 205739 w 283825"/>
                  <a:gd name="connsiteY3" fmla="*/ 279150 h 280084"/>
                  <a:gd name="connsiteX4" fmla="*/ 156642 w 283825"/>
                  <a:gd name="connsiteY4" fmla="*/ 230521 h 280084"/>
                  <a:gd name="connsiteX5" fmla="*/ 125314 w 283825"/>
                  <a:gd name="connsiteY5" fmla="*/ 230053 h 280084"/>
                  <a:gd name="connsiteX6" fmla="*/ 79022 w 283825"/>
                  <a:gd name="connsiteY6" fmla="*/ 280085 h 280084"/>
                  <a:gd name="connsiteX7" fmla="*/ 84166 w 283825"/>
                  <a:gd name="connsiteY7" fmla="*/ 217896 h 280084"/>
                  <a:gd name="connsiteX8" fmla="*/ 59383 w 283825"/>
                  <a:gd name="connsiteY8" fmla="*/ 187035 h 280084"/>
                  <a:gd name="connsiteX9" fmla="*/ 0 w 283825"/>
                  <a:gd name="connsiteY9" fmla="*/ 179554 h 280084"/>
                  <a:gd name="connsiteX10" fmla="*/ 54240 w 283825"/>
                  <a:gd name="connsiteY10" fmla="*/ 145887 h 280084"/>
                  <a:gd name="connsiteX11" fmla="*/ 62189 w 283825"/>
                  <a:gd name="connsiteY11" fmla="*/ 113624 h 280084"/>
                  <a:gd name="connsiteX12" fmla="*/ 22444 w 283825"/>
                  <a:gd name="connsiteY12" fmla="*/ 57046 h 280084"/>
                  <a:gd name="connsiteX13" fmla="*/ 88374 w 283825"/>
                  <a:gd name="connsiteY13" fmla="*/ 79958 h 280084"/>
                  <a:gd name="connsiteX14" fmla="*/ 117832 w 283825"/>
                  <a:gd name="connsiteY14" fmla="*/ 66397 h 280084"/>
                  <a:gd name="connsiteX15" fmla="*/ 137471 w 283825"/>
                  <a:gd name="connsiteY15" fmla="*/ 0 h 280084"/>
                  <a:gd name="connsiteX16" fmla="*/ 161318 w 283825"/>
                  <a:gd name="connsiteY16" fmla="*/ 66397 h 280084"/>
                  <a:gd name="connsiteX17" fmla="*/ 189373 w 283825"/>
                  <a:gd name="connsiteY17" fmla="*/ 79958 h 280084"/>
                  <a:gd name="connsiteX18" fmla="*/ 249224 w 283825"/>
                  <a:gd name="connsiteY18" fmla="*/ 56111 h 280084"/>
                  <a:gd name="connsiteX19" fmla="*/ 253900 w 283825"/>
                  <a:gd name="connsiteY19" fmla="*/ 61254 h 280084"/>
                  <a:gd name="connsiteX20" fmla="*/ 217896 w 283825"/>
                  <a:gd name="connsiteY20" fmla="*/ 113156 h 280084"/>
                  <a:gd name="connsiteX21" fmla="*/ 225845 w 283825"/>
                  <a:gd name="connsiteY21" fmla="*/ 145887 h 280084"/>
                  <a:gd name="connsiteX22" fmla="*/ 283358 w 283825"/>
                  <a:gd name="connsiteY22" fmla="*/ 176748 h 280084"/>
                  <a:gd name="connsiteX23" fmla="*/ 283826 w 283825"/>
                  <a:gd name="connsiteY23" fmla="*/ 186100 h 280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83825" h="280084">
                    <a:moveTo>
                      <a:pt x="283826" y="186100"/>
                    </a:moveTo>
                    <a:cubicBezTo>
                      <a:pt x="258108" y="186567"/>
                      <a:pt x="232859" y="187035"/>
                      <a:pt x="207142" y="187970"/>
                    </a:cubicBezTo>
                    <a:cubicBezTo>
                      <a:pt x="193581" y="188438"/>
                      <a:pt x="194049" y="198257"/>
                      <a:pt x="195452" y="208076"/>
                    </a:cubicBezTo>
                    <a:cubicBezTo>
                      <a:pt x="198725" y="230053"/>
                      <a:pt x="201530" y="252030"/>
                      <a:pt x="205739" y="279150"/>
                    </a:cubicBezTo>
                    <a:cubicBezTo>
                      <a:pt x="182359" y="264655"/>
                      <a:pt x="170202" y="246886"/>
                      <a:pt x="156642" y="230521"/>
                    </a:cubicBezTo>
                    <a:cubicBezTo>
                      <a:pt x="145420" y="217428"/>
                      <a:pt x="137003" y="215558"/>
                      <a:pt x="125314" y="230053"/>
                    </a:cubicBezTo>
                    <a:cubicBezTo>
                      <a:pt x="111754" y="246886"/>
                      <a:pt x="96323" y="261849"/>
                      <a:pt x="79022" y="280085"/>
                    </a:cubicBezTo>
                    <a:cubicBezTo>
                      <a:pt x="73411" y="256238"/>
                      <a:pt x="81360" y="237067"/>
                      <a:pt x="84166" y="217896"/>
                    </a:cubicBezTo>
                    <a:cubicBezTo>
                      <a:pt x="88374" y="191243"/>
                      <a:pt x="86036" y="187970"/>
                      <a:pt x="59383" y="187035"/>
                    </a:cubicBezTo>
                    <a:cubicBezTo>
                      <a:pt x="40212" y="186567"/>
                      <a:pt x="20574" y="187970"/>
                      <a:pt x="0" y="179554"/>
                    </a:cubicBezTo>
                    <a:cubicBezTo>
                      <a:pt x="16833" y="163188"/>
                      <a:pt x="36004" y="154772"/>
                      <a:pt x="54240" y="145887"/>
                    </a:cubicBezTo>
                    <a:cubicBezTo>
                      <a:pt x="71541" y="137471"/>
                      <a:pt x="75749" y="129522"/>
                      <a:pt x="62189" y="113624"/>
                    </a:cubicBezTo>
                    <a:cubicBezTo>
                      <a:pt x="49097" y="97726"/>
                      <a:pt x="38342" y="79490"/>
                      <a:pt x="22444" y="57046"/>
                    </a:cubicBezTo>
                    <a:cubicBezTo>
                      <a:pt x="50032" y="61721"/>
                      <a:pt x="69203" y="71541"/>
                      <a:pt x="88374" y="79958"/>
                    </a:cubicBezTo>
                    <a:cubicBezTo>
                      <a:pt x="105207" y="87439"/>
                      <a:pt x="113624" y="85568"/>
                      <a:pt x="117832" y="66397"/>
                    </a:cubicBezTo>
                    <a:cubicBezTo>
                      <a:pt x="122508" y="45356"/>
                      <a:pt x="129990" y="25250"/>
                      <a:pt x="137471" y="0"/>
                    </a:cubicBezTo>
                    <a:cubicBezTo>
                      <a:pt x="152433" y="23379"/>
                      <a:pt x="155239" y="45824"/>
                      <a:pt x="161318" y="66397"/>
                    </a:cubicBezTo>
                    <a:cubicBezTo>
                      <a:pt x="166461" y="83231"/>
                      <a:pt x="173007" y="87439"/>
                      <a:pt x="189373" y="79958"/>
                    </a:cubicBezTo>
                    <a:cubicBezTo>
                      <a:pt x="209011" y="71073"/>
                      <a:pt x="229118" y="64059"/>
                      <a:pt x="249224" y="56111"/>
                    </a:cubicBezTo>
                    <a:cubicBezTo>
                      <a:pt x="250627" y="57981"/>
                      <a:pt x="252497" y="59384"/>
                      <a:pt x="253900" y="61254"/>
                    </a:cubicBezTo>
                    <a:cubicBezTo>
                      <a:pt x="241743" y="78555"/>
                      <a:pt x="230988" y="97258"/>
                      <a:pt x="217896" y="113156"/>
                    </a:cubicBezTo>
                    <a:cubicBezTo>
                      <a:pt x="204336" y="129522"/>
                      <a:pt x="208077" y="137938"/>
                      <a:pt x="225845" y="145887"/>
                    </a:cubicBezTo>
                    <a:cubicBezTo>
                      <a:pt x="245484" y="155239"/>
                      <a:pt x="264187" y="166461"/>
                      <a:pt x="283358" y="176748"/>
                    </a:cubicBezTo>
                    <a:cubicBezTo>
                      <a:pt x="283826" y="179554"/>
                      <a:pt x="283826" y="182827"/>
                      <a:pt x="283826" y="186100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10" name="Freeform: Shape 1309">
                <a:extLst>
                  <a:ext uri="{FF2B5EF4-FFF2-40B4-BE49-F238E27FC236}">
                    <a16:creationId xmlns:a16="http://schemas.microsoft.com/office/drawing/2014/main" id="{5E5FC0D6-19A8-4CF7-A744-4882E08F7AC2}"/>
                  </a:ext>
                </a:extLst>
              </p:cNvPr>
              <p:cNvSpPr/>
              <p:nvPr/>
            </p:nvSpPr>
            <p:spPr>
              <a:xfrm>
                <a:off x="6600559" y="771525"/>
                <a:ext cx="383552" cy="381643"/>
              </a:xfrm>
              <a:custGeom>
                <a:avLst/>
                <a:gdLst>
                  <a:gd name="connsiteX0" fmla="*/ 143082 w 281955"/>
                  <a:gd name="connsiteY0" fmla="*/ 0 h 280552"/>
                  <a:gd name="connsiteX1" fmla="*/ 162253 w 281955"/>
                  <a:gd name="connsiteY1" fmla="*/ 65930 h 280552"/>
                  <a:gd name="connsiteX2" fmla="*/ 188905 w 281955"/>
                  <a:gd name="connsiteY2" fmla="*/ 78087 h 280552"/>
                  <a:gd name="connsiteX3" fmla="*/ 254835 w 281955"/>
                  <a:gd name="connsiteY3" fmla="*/ 57046 h 280552"/>
                  <a:gd name="connsiteX4" fmla="*/ 215558 w 281955"/>
                  <a:gd name="connsiteY4" fmla="*/ 115494 h 280552"/>
                  <a:gd name="connsiteX5" fmla="*/ 220701 w 281955"/>
                  <a:gd name="connsiteY5" fmla="*/ 140276 h 280552"/>
                  <a:gd name="connsiteX6" fmla="*/ 281955 w 281955"/>
                  <a:gd name="connsiteY6" fmla="*/ 175813 h 280552"/>
                  <a:gd name="connsiteX7" fmla="*/ 219298 w 281955"/>
                  <a:gd name="connsiteY7" fmla="*/ 185165 h 280552"/>
                  <a:gd name="connsiteX8" fmla="*/ 195919 w 281955"/>
                  <a:gd name="connsiteY8" fmla="*/ 214155 h 280552"/>
                  <a:gd name="connsiteX9" fmla="*/ 202933 w 281955"/>
                  <a:gd name="connsiteY9" fmla="*/ 279617 h 280552"/>
                  <a:gd name="connsiteX10" fmla="*/ 155239 w 281955"/>
                  <a:gd name="connsiteY10" fmla="*/ 228183 h 280552"/>
                  <a:gd name="connsiteX11" fmla="*/ 124378 w 281955"/>
                  <a:gd name="connsiteY11" fmla="*/ 228650 h 280552"/>
                  <a:gd name="connsiteX12" fmla="*/ 74346 w 281955"/>
                  <a:gd name="connsiteY12" fmla="*/ 280553 h 280552"/>
                  <a:gd name="connsiteX13" fmla="*/ 84166 w 281955"/>
                  <a:gd name="connsiteY13" fmla="*/ 212752 h 280552"/>
                  <a:gd name="connsiteX14" fmla="*/ 61254 w 281955"/>
                  <a:gd name="connsiteY14" fmla="*/ 185165 h 280552"/>
                  <a:gd name="connsiteX15" fmla="*/ 0 w 281955"/>
                  <a:gd name="connsiteY15" fmla="*/ 177216 h 280552"/>
                  <a:gd name="connsiteX16" fmla="*/ 57981 w 281955"/>
                  <a:gd name="connsiteY16" fmla="*/ 141211 h 280552"/>
                  <a:gd name="connsiteX17" fmla="*/ 64527 w 281955"/>
                  <a:gd name="connsiteY17" fmla="*/ 114091 h 280552"/>
                  <a:gd name="connsiteX18" fmla="*/ 24314 w 281955"/>
                  <a:gd name="connsiteY18" fmla="*/ 54708 h 280552"/>
                  <a:gd name="connsiteX19" fmla="*/ 91647 w 281955"/>
                  <a:gd name="connsiteY19" fmla="*/ 77620 h 280552"/>
                  <a:gd name="connsiteX20" fmla="*/ 119235 w 281955"/>
                  <a:gd name="connsiteY20" fmla="*/ 63592 h 280552"/>
                  <a:gd name="connsiteX21" fmla="*/ 138873 w 281955"/>
                  <a:gd name="connsiteY21" fmla="*/ 0 h 280552"/>
                  <a:gd name="connsiteX22" fmla="*/ 143082 w 281955"/>
                  <a:gd name="connsiteY22" fmla="*/ 0 h 2805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81955" h="280552">
                    <a:moveTo>
                      <a:pt x="143082" y="0"/>
                    </a:moveTo>
                    <a:cubicBezTo>
                      <a:pt x="149628" y="21977"/>
                      <a:pt x="157109" y="43486"/>
                      <a:pt x="162253" y="65930"/>
                    </a:cubicBezTo>
                    <a:cubicBezTo>
                      <a:pt x="166461" y="82763"/>
                      <a:pt x="174410" y="84633"/>
                      <a:pt x="188905" y="78087"/>
                    </a:cubicBezTo>
                    <a:cubicBezTo>
                      <a:pt x="209479" y="69203"/>
                      <a:pt x="230053" y="61254"/>
                      <a:pt x="254835" y="57046"/>
                    </a:cubicBezTo>
                    <a:cubicBezTo>
                      <a:pt x="241743" y="76684"/>
                      <a:pt x="229585" y="96791"/>
                      <a:pt x="215558" y="115494"/>
                    </a:cubicBezTo>
                    <a:cubicBezTo>
                      <a:pt x="206674" y="127184"/>
                      <a:pt x="207141" y="133262"/>
                      <a:pt x="220701" y="140276"/>
                    </a:cubicBezTo>
                    <a:cubicBezTo>
                      <a:pt x="240340" y="150563"/>
                      <a:pt x="259511" y="162253"/>
                      <a:pt x="281955" y="175813"/>
                    </a:cubicBezTo>
                    <a:cubicBezTo>
                      <a:pt x="259043" y="186100"/>
                      <a:pt x="238937" y="185165"/>
                      <a:pt x="219298" y="185165"/>
                    </a:cubicBezTo>
                    <a:cubicBezTo>
                      <a:pt x="198725" y="185165"/>
                      <a:pt x="191243" y="193581"/>
                      <a:pt x="195919" y="214155"/>
                    </a:cubicBezTo>
                    <a:cubicBezTo>
                      <a:pt x="200595" y="233794"/>
                      <a:pt x="205271" y="253433"/>
                      <a:pt x="202933" y="279617"/>
                    </a:cubicBezTo>
                    <a:cubicBezTo>
                      <a:pt x="184697" y="260446"/>
                      <a:pt x="169267" y="245016"/>
                      <a:pt x="155239" y="228183"/>
                    </a:cubicBezTo>
                    <a:cubicBezTo>
                      <a:pt x="143549" y="214155"/>
                      <a:pt x="135133" y="214623"/>
                      <a:pt x="124378" y="228650"/>
                    </a:cubicBezTo>
                    <a:cubicBezTo>
                      <a:pt x="111286" y="245951"/>
                      <a:pt x="96790" y="261849"/>
                      <a:pt x="74346" y="280553"/>
                    </a:cubicBezTo>
                    <a:cubicBezTo>
                      <a:pt x="78087" y="254368"/>
                      <a:pt x="79490" y="233326"/>
                      <a:pt x="84166" y="212752"/>
                    </a:cubicBezTo>
                    <a:cubicBezTo>
                      <a:pt x="88842" y="191711"/>
                      <a:pt x="82295" y="184230"/>
                      <a:pt x="61254" y="185165"/>
                    </a:cubicBezTo>
                    <a:cubicBezTo>
                      <a:pt x="41148" y="186100"/>
                      <a:pt x="21041" y="186567"/>
                      <a:pt x="0" y="177216"/>
                    </a:cubicBezTo>
                    <a:cubicBezTo>
                      <a:pt x="17768" y="160383"/>
                      <a:pt x="38810" y="151966"/>
                      <a:pt x="57981" y="141211"/>
                    </a:cubicBezTo>
                    <a:cubicBezTo>
                      <a:pt x="71541" y="133730"/>
                      <a:pt x="73879" y="126716"/>
                      <a:pt x="64527" y="114091"/>
                    </a:cubicBezTo>
                    <a:cubicBezTo>
                      <a:pt x="50967" y="96323"/>
                      <a:pt x="39277" y="77152"/>
                      <a:pt x="24314" y="54708"/>
                    </a:cubicBezTo>
                    <a:cubicBezTo>
                      <a:pt x="51902" y="57513"/>
                      <a:pt x="71541" y="68735"/>
                      <a:pt x="91647" y="77620"/>
                    </a:cubicBezTo>
                    <a:cubicBezTo>
                      <a:pt x="108948" y="85101"/>
                      <a:pt x="115026" y="80425"/>
                      <a:pt x="119235" y="63592"/>
                    </a:cubicBezTo>
                    <a:cubicBezTo>
                      <a:pt x="124378" y="42083"/>
                      <a:pt x="132327" y="21509"/>
                      <a:pt x="138873" y="0"/>
                    </a:cubicBezTo>
                    <a:cubicBezTo>
                      <a:pt x="139341" y="0"/>
                      <a:pt x="141211" y="0"/>
                      <a:pt x="143082" y="0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11" name="Freeform: Shape 1310">
                <a:extLst>
                  <a:ext uri="{FF2B5EF4-FFF2-40B4-BE49-F238E27FC236}">
                    <a16:creationId xmlns:a16="http://schemas.microsoft.com/office/drawing/2014/main" id="{61DE4C75-7894-45FC-A0CC-1763E989BD9A}"/>
                  </a:ext>
                </a:extLst>
              </p:cNvPr>
              <p:cNvSpPr/>
              <p:nvPr/>
            </p:nvSpPr>
            <p:spPr>
              <a:xfrm>
                <a:off x="2980029" y="1445126"/>
                <a:ext cx="306587" cy="298318"/>
              </a:xfrm>
              <a:custGeom>
                <a:avLst/>
                <a:gdLst>
                  <a:gd name="connsiteX0" fmla="*/ 64527 w 225377"/>
                  <a:gd name="connsiteY0" fmla="*/ 218363 h 219298"/>
                  <a:gd name="connsiteX1" fmla="*/ 69203 w 225377"/>
                  <a:gd name="connsiteY1" fmla="*/ 171137 h 219298"/>
                  <a:gd name="connsiteX2" fmla="*/ 54240 w 225377"/>
                  <a:gd name="connsiteY2" fmla="*/ 151031 h 219298"/>
                  <a:gd name="connsiteX3" fmla="*/ 0 w 225377"/>
                  <a:gd name="connsiteY3" fmla="*/ 145420 h 219298"/>
                  <a:gd name="connsiteX4" fmla="*/ 38342 w 225377"/>
                  <a:gd name="connsiteY4" fmla="*/ 119702 h 219298"/>
                  <a:gd name="connsiteX5" fmla="*/ 47226 w 225377"/>
                  <a:gd name="connsiteY5" fmla="*/ 83698 h 219298"/>
                  <a:gd name="connsiteX6" fmla="*/ 20106 w 225377"/>
                  <a:gd name="connsiteY6" fmla="*/ 44421 h 219298"/>
                  <a:gd name="connsiteX7" fmla="*/ 73879 w 225377"/>
                  <a:gd name="connsiteY7" fmla="*/ 62189 h 219298"/>
                  <a:gd name="connsiteX8" fmla="*/ 95855 w 225377"/>
                  <a:gd name="connsiteY8" fmla="*/ 51435 h 219298"/>
                  <a:gd name="connsiteX9" fmla="*/ 111753 w 225377"/>
                  <a:gd name="connsiteY9" fmla="*/ 0 h 219298"/>
                  <a:gd name="connsiteX10" fmla="*/ 131392 w 225377"/>
                  <a:gd name="connsiteY10" fmla="*/ 48162 h 219298"/>
                  <a:gd name="connsiteX11" fmla="*/ 158045 w 225377"/>
                  <a:gd name="connsiteY11" fmla="*/ 60786 h 219298"/>
                  <a:gd name="connsiteX12" fmla="*/ 206206 w 225377"/>
                  <a:gd name="connsiteY12" fmla="*/ 46759 h 219298"/>
                  <a:gd name="connsiteX13" fmla="*/ 180021 w 225377"/>
                  <a:gd name="connsiteY13" fmla="*/ 86036 h 219298"/>
                  <a:gd name="connsiteX14" fmla="*/ 185632 w 225377"/>
                  <a:gd name="connsiteY14" fmla="*/ 115494 h 219298"/>
                  <a:gd name="connsiteX15" fmla="*/ 225377 w 225377"/>
                  <a:gd name="connsiteY15" fmla="*/ 145420 h 219298"/>
                  <a:gd name="connsiteX16" fmla="*/ 178151 w 225377"/>
                  <a:gd name="connsiteY16" fmla="*/ 149628 h 219298"/>
                  <a:gd name="connsiteX17" fmla="*/ 159447 w 225377"/>
                  <a:gd name="connsiteY17" fmla="*/ 173475 h 219298"/>
                  <a:gd name="connsiteX18" fmla="*/ 164591 w 225377"/>
                  <a:gd name="connsiteY18" fmla="*/ 219299 h 219298"/>
                  <a:gd name="connsiteX19" fmla="*/ 140744 w 225377"/>
                  <a:gd name="connsiteY19" fmla="*/ 199660 h 219298"/>
                  <a:gd name="connsiteX20" fmla="*/ 86036 w 225377"/>
                  <a:gd name="connsiteY20" fmla="*/ 200595 h 219298"/>
                  <a:gd name="connsiteX21" fmla="*/ 64527 w 225377"/>
                  <a:gd name="connsiteY21" fmla="*/ 218363 h 219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25377" h="219298">
                    <a:moveTo>
                      <a:pt x="64527" y="218363"/>
                    </a:moveTo>
                    <a:cubicBezTo>
                      <a:pt x="61721" y="201063"/>
                      <a:pt x="66865" y="186100"/>
                      <a:pt x="69203" y="171137"/>
                    </a:cubicBezTo>
                    <a:cubicBezTo>
                      <a:pt x="71073" y="158045"/>
                      <a:pt x="66865" y="151966"/>
                      <a:pt x="54240" y="151031"/>
                    </a:cubicBezTo>
                    <a:cubicBezTo>
                      <a:pt x="37407" y="149628"/>
                      <a:pt x="20574" y="147758"/>
                      <a:pt x="0" y="145420"/>
                    </a:cubicBezTo>
                    <a:cubicBezTo>
                      <a:pt x="12157" y="131392"/>
                      <a:pt x="25717" y="125781"/>
                      <a:pt x="38342" y="119702"/>
                    </a:cubicBezTo>
                    <a:cubicBezTo>
                      <a:pt x="56111" y="110818"/>
                      <a:pt x="64059" y="101934"/>
                      <a:pt x="47226" y="83698"/>
                    </a:cubicBezTo>
                    <a:cubicBezTo>
                      <a:pt x="37407" y="72944"/>
                      <a:pt x="30393" y="59851"/>
                      <a:pt x="20106" y="44421"/>
                    </a:cubicBezTo>
                    <a:cubicBezTo>
                      <a:pt x="42550" y="46759"/>
                      <a:pt x="57981" y="56111"/>
                      <a:pt x="73879" y="62189"/>
                    </a:cubicBezTo>
                    <a:cubicBezTo>
                      <a:pt x="86036" y="66865"/>
                      <a:pt x="92582" y="64527"/>
                      <a:pt x="95855" y="51435"/>
                    </a:cubicBezTo>
                    <a:cubicBezTo>
                      <a:pt x="100064" y="35069"/>
                      <a:pt x="105675" y="19171"/>
                      <a:pt x="111753" y="0"/>
                    </a:cubicBezTo>
                    <a:cubicBezTo>
                      <a:pt x="127184" y="14963"/>
                      <a:pt x="126716" y="32731"/>
                      <a:pt x="131392" y="48162"/>
                    </a:cubicBezTo>
                    <a:cubicBezTo>
                      <a:pt x="136068" y="64059"/>
                      <a:pt x="142614" y="68268"/>
                      <a:pt x="158045" y="60786"/>
                    </a:cubicBezTo>
                    <a:cubicBezTo>
                      <a:pt x="172540" y="53773"/>
                      <a:pt x="187970" y="48629"/>
                      <a:pt x="206206" y="46759"/>
                    </a:cubicBezTo>
                    <a:cubicBezTo>
                      <a:pt x="197790" y="59851"/>
                      <a:pt x="189841" y="73879"/>
                      <a:pt x="180021" y="86036"/>
                    </a:cubicBezTo>
                    <a:cubicBezTo>
                      <a:pt x="169267" y="99596"/>
                      <a:pt x="168332" y="107545"/>
                      <a:pt x="185632" y="115494"/>
                    </a:cubicBezTo>
                    <a:cubicBezTo>
                      <a:pt x="200127" y="122040"/>
                      <a:pt x="213220" y="131860"/>
                      <a:pt x="225377" y="145420"/>
                    </a:cubicBezTo>
                    <a:cubicBezTo>
                      <a:pt x="209479" y="146823"/>
                      <a:pt x="194049" y="148693"/>
                      <a:pt x="178151" y="149628"/>
                    </a:cubicBezTo>
                    <a:cubicBezTo>
                      <a:pt x="162720" y="150563"/>
                      <a:pt x="156642" y="156642"/>
                      <a:pt x="159447" y="173475"/>
                    </a:cubicBezTo>
                    <a:cubicBezTo>
                      <a:pt x="162253" y="187970"/>
                      <a:pt x="167396" y="202933"/>
                      <a:pt x="164591" y="219299"/>
                    </a:cubicBezTo>
                    <a:cubicBezTo>
                      <a:pt x="152433" y="216026"/>
                      <a:pt x="147290" y="206674"/>
                      <a:pt x="140744" y="199660"/>
                    </a:cubicBezTo>
                    <a:cubicBezTo>
                      <a:pt x="113624" y="172072"/>
                      <a:pt x="114091" y="171605"/>
                      <a:pt x="86036" y="200595"/>
                    </a:cubicBezTo>
                    <a:cubicBezTo>
                      <a:pt x="80893" y="206674"/>
                      <a:pt x="76217" y="214623"/>
                      <a:pt x="64527" y="218363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12" name="Freeform: Shape 1311">
                <a:extLst>
                  <a:ext uri="{FF2B5EF4-FFF2-40B4-BE49-F238E27FC236}">
                    <a16:creationId xmlns:a16="http://schemas.microsoft.com/office/drawing/2014/main" id="{50C76C55-7A38-49A9-B9F1-0DAC5F608765}"/>
                  </a:ext>
                </a:extLst>
              </p:cNvPr>
              <p:cNvSpPr/>
              <p:nvPr/>
            </p:nvSpPr>
            <p:spPr>
              <a:xfrm>
                <a:off x="1943866" y="1836311"/>
                <a:ext cx="284324" cy="284324"/>
              </a:xfrm>
              <a:custGeom>
                <a:avLst/>
                <a:gdLst>
                  <a:gd name="connsiteX0" fmla="*/ 106610 w 209011"/>
                  <a:gd name="connsiteY0" fmla="*/ 935 h 209011"/>
                  <a:gd name="connsiteX1" fmla="*/ 118767 w 209011"/>
                  <a:gd name="connsiteY1" fmla="*/ 40680 h 209011"/>
                  <a:gd name="connsiteX2" fmla="*/ 143549 w 209011"/>
                  <a:gd name="connsiteY2" fmla="*/ 53305 h 209011"/>
                  <a:gd name="connsiteX3" fmla="*/ 186568 w 209011"/>
                  <a:gd name="connsiteY3" fmla="*/ 39277 h 209011"/>
                  <a:gd name="connsiteX4" fmla="*/ 165994 w 209011"/>
                  <a:gd name="connsiteY4" fmla="*/ 74346 h 209011"/>
                  <a:gd name="connsiteX5" fmla="*/ 173007 w 209011"/>
                  <a:gd name="connsiteY5" fmla="*/ 107545 h 209011"/>
                  <a:gd name="connsiteX6" fmla="*/ 209012 w 209011"/>
                  <a:gd name="connsiteY6" fmla="*/ 132327 h 209011"/>
                  <a:gd name="connsiteX7" fmla="*/ 165994 w 209011"/>
                  <a:gd name="connsiteY7" fmla="*/ 136536 h 209011"/>
                  <a:gd name="connsiteX8" fmla="*/ 145420 w 209011"/>
                  <a:gd name="connsiteY8" fmla="*/ 159447 h 209011"/>
                  <a:gd name="connsiteX9" fmla="*/ 149628 w 209011"/>
                  <a:gd name="connsiteY9" fmla="*/ 202465 h 209011"/>
                  <a:gd name="connsiteX10" fmla="*/ 115027 w 209011"/>
                  <a:gd name="connsiteY10" fmla="*/ 171137 h 209011"/>
                  <a:gd name="connsiteX11" fmla="*/ 90712 w 209011"/>
                  <a:gd name="connsiteY11" fmla="*/ 171137 h 209011"/>
                  <a:gd name="connsiteX12" fmla="*/ 55175 w 209011"/>
                  <a:gd name="connsiteY12" fmla="*/ 209012 h 209011"/>
                  <a:gd name="connsiteX13" fmla="*/ 60786 w 209011"/>
                  <a:gd name="connsiteY13" fmla="*/ 159915 h 209011"/>
                  <a:gd name="connsiteX14" fmla="*/ 42083 w 209011"/>
                  <a:gd name="connsiteY14" fmla="*/ 136536 h 209011"/>
                  <a:gd name="connsiteX15" fmla="*/ 0 w 209011"/>
                  <a:gd name="connsiteY15" fmla="*/ 131860 h 209011"/>
                  <a:gd name="connsiteX16" fmla="*/ 26185 w 209011"/>
                  <a:gd name="connsiteY16" fmla="*/ 111286 h 209011"/>
                  <a:gd name="connsiteX17" fmla="*/ 36472 w 209011"/>
                  <a:gd name="connsiteY17" fmla="*/ 69203 h 209011"/>
                  <a:gd name="connsiteX18" fmla="*/ 20106 w 209011"/>
                  <a:gd name="connsiteY18" fmla="*/ 39277 h 209011"/>
                  <a:gd name="connsiteX19" fmla="*/ 61722 w 209011"/>
                  <a:gd name="connsiteY19" fmla="*/ 53305 h 209011"/>
                  <a:gd name="connsiteX20" fmla="*/ 87439 w 209011"/>
                  <a:gd name="connsiteY20" fmla="*/ 41148 h 209011"/>
                  <a:gd name="connsiteX21" fmla="*/ 101467 w 209011"/>
                  <a:gd name="connsiteY21" fmla="*/ 0 h 209011"/>
                  <a:gd name="connsiteX22" fmla="*/ 106610 w 209011"/>
                  <a:gd name="connsiteY22" fmla="*/ 935 h 209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09011" h="209011">
                    <a:moveTo>
                      <a:pt x="106610" y="935"/>
                    </a:moveTo>
                    <a:cubicBezTo>
                      <a:pt x="110818" y="14028"/>
                      <a:pt x="115494" y="27120"/>
                      <a:pt x="118767" y="40680"/>
                    </a:cubicBezTo>
                    <a:cubicBezTo>
                      <a:pt x="122040" y="55643"/>
                      <a:pt x="128587" y="59851"/>
                      <a:pt x="143549" y="53305"/>
                    </a:cubicBezTo>
                    <a:cubicBezTo>
                      <a:pt x="156642" y="47694"/>
                      <a:pt x="169734" y="40213"/>
                      <a:pt x="186568" y="39277"/>
                    </a:cubicBezTo>
                    <a:cubicBezTo>
                      <a:pt x="182827" y="54708"/>
                      <a:pt x="173475" y="64527"/>
                      <a:pt x="165994" y="74346"/>
                    </a:cubicBezTo>
                    <a:cubicBezTo>
                      <a:pt x="154304" y="89309"/>
                      <a:pt x="153369" y="98661"/>
                      <a:pt x="173007" y="107545"/>
                    </a:cubicBezTo>
                    <a:cubicBezTo>
                      <a:pt x="185165" y="112689"/>
                      <a:pt x="198257" y="118767"/>
                      <a:pt x="209012" y="132327"/>
                    </a:cubicBezTo>
                    <a:cubicBezTo>
                      <a:pt x="193581" y="137938"/>
                      <a:pt x="179554" y="136536"/>
                      <a:pt x="165994" y="136536"/>
                    </a:cubicBezTo>
                    <a:cubicBezTo>
                      <a:pt x="149160" y="136536"/>
                      <a:pt x="141679" y="140744"/>
                      <a:pt x="145420" y="159447"/>
                    </a:cubicBezTo>
                    <a:cubicBezTo>
                      <a:pt x="148225" y="172540"/>
                      <a:pt x="152434" y="186568"/>
                      <a:pt x="149628" y="202465"/>
                    </a:cubicBezTo>
                    <a:cubicBezTo>
                      <a:pt x="133730" y="195452"/>
                      <a:pt x="124378" y="182827"/>
                      <a:pt x="115027" y="171137"/>
                    </a:cubicBezTo>
                    <a:cubicBezTo>
                      <a:pt x="106142" y="160383"/>
                      <a:pt x="99129" y="161318"/>
                      <a:pt x="90712" y="171137"/>
                    </a:cubicBezTo>
                    <a:cubicBezTo>
                      <a:pt x="79957" y="183294"/>
                      <a:pt x="68735" y="194516"/>
                      <a:pt x="55175" y="209012"/>
                    </a:cubicBezTo>
                    <a:cubicBezTo>
                      <a:pt x="52370" y="189373"/>
                      <a:pt x="57981" y="174878"/>
                      <a:pt x="60786" y="159915"/>
                    </a:cubicBezTo>
                    <a:cubicBezTo>
                      <a:pt x="63592" y="144485"/>
                      <a:pt x="59384" y="136536"/>
                      <a:pt x="42083" y="136536"/>
                    </a:cubicBezTo>
                    <a:cubicBezTo>
                      <a:pt x="28523" y="136536"/>
                      <a:pt x="14495" y="138406"/>
                      <a:pt x="0" y="131860"/>
                    </a:cubicBezTo>
                    <a:cubicBezTo>
                      <a:pt x="6079" y="119702"/>
                      <a:pt x="17301" y="116429"/>
                      <a:pt x="26185" y="111286"/>
                    </a:cubicBezTo>
                    <a:cubicBezTo>
                      <a:pt x="54708" y="94920"/>
                      <a:pt x="54708" y="95388"/>
                      <a:pt x="36472" y="69203"/>
                    </a:cubicBezTo>
                    <a:cubicBezTo>
                      <a:pt x="30393" y="60319"/>
                      <a:pt x="21977" y="52837"/>
                      <a:pt x="20106" y="39277"/>
                    </a:cubicBezTo>
                    <a:cubicBezTo>
                      <a:pt x="36004" y="40213"/>
                      <a:pt x="48629" y="47694"/>
                      <a:pt x="61722" y="53305"/>
                    </a:cubicBezTo>
                    <a:cubicBezTo>
                      <a:pt x="76217" y="59384"/>
                      <a:pt x="83231" y="55643"/>
                      <a:pt x="87439" y="41148"/>
                    </a:cubicBezTo>
                    <a:cubicBezTo>
                      <a:pt x="91180" y="27120"/>
                      <a:pt x="96791" y="13560"/>
                      <a:pt x="101467" y="0"/>
                    </a:cubicBezTo>
                    <a:cubicBezTo>
                      <a:pt x="102402" y="468"/>
                      <a:pt x="104740" y="468"/>
                      <a:pt x="106610" y="935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13" name="Freeform: Shape 1312">
                <a:extLst>
                  <a:ext uri="{FF2B5EF4-FFF2-40B4-BE49-F238E27FC236}">
                    <a16:creationId xmlns:a16="http://schemas.microsoft.com/office/drawing/2014/main" id="{29712029-79EF-48AC-BC5E-5263771B7C14}"/>
                  </a:ext>
                </a:extLst>
              </p:cNvPr>
              <p:cNvSpPr/>
              <p:nvPr/>
            </p:nvSpPr>
            <p:spPr>
              <a:xfrm>
                <a:off x="2377031" y="1460392"/>
                <a:ext cx="286869" cy="284324"/>
              </a:xfrm>
              <a:custGeom>
                <a:avLst/>
                <a:gdLst>
                  <a:gd name="connsiteX0" fmla="*/ 210882 w 210882"/>
                  <a:gd name="connsiteY0" fmla="*/ 131392 h 209011"/>
                  <a:gd name="connsiteX1" fmla="*/ 169734 w 210882"/>
                  <a:gd name="connsiteY1" fmla="*/ 140276 h 209011"/>
                  <a:gd name="connsiteX2" fmla="*/ 148693 w 210882"/>
                  <a:gd name="connsiteY2" fmla="*/ 168332 h 209011"/>
                  <a:gd name="connsiteX3" fmla="*/ 155707 w 210882"/>
                  <a:gd name="connsiteY3" fmla="*/ 209012 h 209011"/>
                  <a:gd name="connsiteX4" fmla="*/ 119235 w 210882"/>
                  <a:gd name="connsiteY4" fmla="*/ 173943 h 209011"/>
                  <a:gd name="connsiteX5" fmla="*/ 93518 w 210882"/>
                  <a:gd name="connsiteY5" fmla="*/ 173007 h 209011"/>
                  <a:gd name="connsiteX6" fmla="*/ 63124 w 210882"/>
                  <a:gd name="connsiteY6" fmla="*/ 200595 h 209011"/>
                  <a:gd name="connsiteX7" fmla="*/ 63592 w 210882"/>
                  <a:gd name="connsiteY7" fmla="*/ 158512 h 209011"/>
                  <a:gd name="connsiteX8" fmla="*/ 46759 w 210882"/>
                  <a:gd name="connsiteY8" fmla="*/ 140276 h 209011"/>
                  <a:gd name="connsiteX9" fmla="*/ 0 w 210882"/>
                  <a:gd name="connsiteY9" fmla="*/ 135600 h 209011"/>
                  <a:gd name="connsiteX10" fmla="*/ 38342 w 210882"/>
                  <a:gd name="connsiteY10" fmla="*/ 109883 h 209011"/>
                  <a:gd name="connsiteX11" fmla="*/ 44888 w 210882"/>
                  <a:gd name="connsiteY11" fmla="*/ 79490 h 209011"/>
                  <a:gd name="connsiteX12" fmla="*/ 21977 w 210882"/>
                  <a:gd name="connsiteY12" fmla="*/ 42083 h 209011"/>
                  <a:gd name="connsiteX13" fmla="*/ 65930 w 210882"/>
                  <a:gd name="connsiteY13" fmla="*/ 57046 h 209011"/>
                  <a:gd name="connsiteX14" fmla="*/ 90712 w 210882"/>
                  <a:gd name="connsiteY14" fmla="*/ 44421 h 209011"/>
                  <a:gd name="connsiteX15" fmla="*/ 103805 w 210882"/>
                  <a:gd name="connsiteY15" fmla="*/ 0 h 209011"/>
                  <a:gd name="connsiteX16" fmla="*/ 122040 w 210882"/>
                  <a:gd name="connsiteY16" fmla="*/ 46759 h 209011"/>
                  <a:gd name="connsiteX17" fmla="*/ 144017 w 210882"/>
                  <a:gd name="connsiteY17" fmla="*/ 57513 h 209011"/>
                  <a:gd name="connsiteX18" fmla="*/ 187970 w 210882"/>
                  <a:gd name="connsiteY18" fmla="*/ 42550 h 209011"/>
                  <a:gd name="connsiteX19" fmla="*/ 163188 w 210882"/>
                  <a:gd name="connsiteY19" fmla="*/ 84166 h 209011"/>
                  <a:gd name="connsiteX20" fmla="*/ 168799 w 210882"/>
                  <a:gd name="connsiteY20" fmla="*/ 106610 h 209011"/>
                  <a:gd name="connsiteX21" fmla="*/ 210882 w 210882"/>
                  <a:gd name="connsiteY21" fmla="*/ 131392 h 209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10882" h="209011">
                    <a:moveTo>
                      <a:pt x="210882" y="131392"/>
                    </a:moveTo>
                    <a:cubicBezTo>
                      <a:pt x="194517" y="139341"/>
                      <a:pt x="181892" y="140744"/>
                      <a:pt x="169734" y="140276"/>
                    </a:cubicBezTo>
                    <a:cubicBezTo>
                      <a:pt x="148225" y="139809"/>
                      <a:pt x="144485" y="150563"/>
                      <a:pt x="148693" y="168332"/>
                    </a:cubicBezTo>
                    <a:cubicBezTo>
                      <a:pt x="151498" y="180021"/>
                      <a:pt x="152901" y="192178"/>
                      <a:pt x="155707" y="209012"/>
                    </a:cubicBezTo>
                    <a:cubicBezTo>
                      <a:pt x="137471" y="198257"/>
                      <a:pt x="128587" y="186100"/>
                      <a:pt x="119235" y="173943"/>
                    </a:cubicBezTo>
                    <a:cubicBezTo>
                      <a:pt x="110818" y="162721"/>
                      <a:pt x="103337" y="160850"/>
                      <a:pt x="93518" y="173007"/>
                    </a:cubicBezTo>
                    <a:cubicBezTo>
                      <a:pt x="84166" y="183762"/>
                      <a:pt x="74346" y="206206"/>
                      <a:pt x="63124" y="200595"/>
                    </a:cubicBezTo>
                    <a:cubicBezTo>
                      <a:pt x="48162" y="193581"/>
                      <a:pt x="62189" y="173007"/>
                      <a:pt x="63592" y="158512"/>
                    </a:cubicBezTo>
                    <a:cubicBezTo>
                      <a:pt x="64995" y="144017"/>
                      <a:pt x="58916" y="141211"/>
                      <a:pt x="46759" y="140276"/>
                    </a:cubicBezTo>
                    <a:cubicBezTo>
                      <a:pt x="32264" y="139341"/>
                      <a:pt x="17768" y="137471"/>
                      <a:pt x="0" y="135600"/>
                    </a:cubicBezTo>
                    <a:cubicBezTo>
                      <a:pt x="11222" y="120170"/>
                      <a:pt x="25717" y="115962"/>
                      <a:pt x="38342" y="109883"/>
                    </a:cubicBezTo>
                    <a:cubicBezTo>
                      <a:pt x="54708" y="101934"/>
                      <a:pt x="56111" y="93050"/>
                      <a:pt x="44888" y="79490"/>
                    </a:cubicBezTo>
                    <a:cubicBezTo>
                      <a:pt x="36004" y="68735"/>
                      <a:pt x="26653" y="57981"/>
                      <a:pt x="21977" y="42083"/>
                    </a:cubicBezTo>
                    <a:cubicBezTo>
                      <a:pt x="38810" y="43486"/>
                      <a:pt x="52370" y="51435"/>
                      <a:pt x="65930" y="57046"/>
                    </a:cubicBezTo>
                    <a:cubicBezTo>
                      <a:pt x="80425" y="63124"/>
                      <a:pt x="87439" y="59851"/>
                      <a:pt x="90712" y="44421"/>
                    </a:cubicBezTo>
                    <a:cubicBezTo>
                      <a:pt x="93518" y="30861"/>
                      <a:pt x="98661" y="18236"/>
                      <a:pt x="103805" y="0"/>
                    </a:cubicBezTo>
                    <a:cubicBezTo>
                      <a:pt x="115494" y="17301"/>
                      <a:pt x="117832" y="32731"/>
                      <a:pt x="122040" y="46759"/>
                    </a:cubicBezTo>
                    <a:cubicBezTo>
                      <a:pt x="126249" y="59384"/>
                      <a:pt x="131860" y="62657"/>
                      <a:pt x="144017" y="57513"/>
                    </a:cubicBezTo>
                    <a:cubicBezTo>
                      <a:pt x="157577" y="51902"/>
                      <a:pt x="170670" y="44421"/>
                      <a:pt x="187970" y="42550"/>
                    </a:cubicBezTo>
                    <a:cubicBezTo>
                      <a:pt x="182827" y="59851"/>
                      <a:pt x="171137" y="71073"/>
                      <a:pt x="163188" y="84166"/>
                    </a:cubicBezTo>
                    <a:cubicBezTo>
                      <a:pt x="156642" y="94453"/>
                      <a:pt x="157577" y="100999"/>
                      <a:pt x="168799" y="106610"/>
                    </a:cubicBezTo>
                    <a:cubicBezTo>
                      <a:pt x="181892" y="114091"/>
                      <a:pt x="194049" y="121573"/>
                      <a:pt x="210882" y="131392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14" name="Freeform: Shape 1313">
                <a:extLst>
                  <a:ext uri="{FF2B5EF4-FFF2-40B4-BE49-F238E27FC236}">
                    <a16:creationId xmlns:a16="http://schemas.microsoft.com/office/drawing/2014/main" id="{57E37B9B-B7A4-4A3D-9D54-F64ACC087CB1}"/>
                  </a:ext>
                </a:extLst>
              </p:cNvPr>
              <p:cNvSpPr/>
              <p:nvPr/>
            </p:nvSpPr>
            <p:spPr>
              <a:xfrm>
                <a:off x="5302969" y="1133450"/>
                <a:ext cx="281407" cy="285596"/>
              </a:xfrm>
              <a:custGeom>
                <a:avLst/>
                <a:gdLst>
                  <a:gd name="connsiteX0" fmla="*/ 206206 w 206867"/>
                  <a:gd name="connsiteY0" fmla="*/ 137003 h 209946"/>
                  <a:gd name="connsiteX1" fmla="*/ 165526 w 206867"/>
                  <a:gd name="connsiteY1" fmla="*/ 139809 h 209946"/>
                  <a:gd name="connsiteX2" fmla="*/ 146355 w 206867"/>
                  <a:gd name="connsiteY2" fmla="*/ 163656 h 209946"/>
                  <a:gd name="connsiteX3" fmla="*/ 149628 w 206867"/>
                  <a:gd name="connsiteY3" fmla="*/ 209947 h 209946"/>
                  <a:gd name="connsiteX4" fmla="*/ 116429 w 206867"/>
                  <a:gd name="connsiteY4" fmla="*/ 173475 h 209946"/>
                  <a:gd name="connsiteX5" fmla="*/ 90712 w 206867"/>
                  <a:gd name="connsiteY5" fmla="*/ 173943 h 209946"/>
                  <a:gd name="connsiteX6" fmla="*/ 58448 w 206867"/>
                  <a:gd name="connsiteY6" fmla="*/ 206206 h 209946"/>
                  <a:gd name="connsiteX7" fmla="*/ 61254 w 206867"/>
                  <a:gd name="connsiteY7" fmla="*/ 163188 h 209946"/>
                  <a:gd name="connsiteX8" fmla="*/ 43953 w 206867"/>
                  <a:gd name="connsiteY8" fmla="*/ 139809 h 209946"/>
                  <a:gd name="connsiteX9" fmla="*/ 0 w 206867"/>
                  <a:gd name="connsiteY9" fmla="*/ 136536 h 209946"/>
                  <a:gd name="connsiteX10" fmla="*/ 37874 w 206867"/>
                  <a:gd name="connsiteY10" fmla="*/ 108948 h 209946"/>
                  <a:gd name="connsiteX11" fmla="*/ 43953 w 206867"/>
                  <a:gd name="connsiteY11" fmla="*/ 83231 h 209946"/>
                  <a:gd name="connsiteX12" fmla="*/ 21041 w 206867"/>
                  <a:gd name="connsiteY12" fmla="*/ 40680 h 209946"/>
                  <a:gd name="connsiteX13" fmla="*/ 58448 w 206867"/>
                  <a:gd name="connsiteY13" fmla="*/ 55643 h 209946"/>
                  <a:gd name="connsiteX14" fmla="*/ 88374 w 206867"/>
                  <a:gd name="connsiteY14" fmla="*/ 41615 h 209946"/>
                  <a:gd name="connsiteX15" fmla="*/ 104272 w 206867"/>
                  <a:gd name="connsiteY15" fmla="*/ 0 h 209946"/>
                  <a:gd name="connsiteX16" fmla="*/ 118767 w 206867"/>
                  <a:gd name="connsiteY16" fmla="*/ 45356 h 209946"/>
                  <a:gd name="connsiteX17" fmla="*/ 143082 w 206867"/>
                  <a:gd name="connsiteY17" fmla="*/ 57046 h 209946"/>
                  <a:gd name="connsiteX18" fmla="*/ 187503 w 206867"/>
                  <a:gd name="connsiteY18" fmla="*/ 40213 h 209946"/>
                  <a:gd name="connsiteX19" fmla="*/ 162253 w 206867"/>
                  <a:gd name="connsiteY19" fmla="*/ 83698 h 209946"/>
                  <a:gd name="connsiteX20" fmla="*/ 167396 w 206867"/>
                  <a:gd name="connsiteY20" fmla="*/ 108480 h 209946"/>
                  <a:gd name="connsiteX21" fmla="*/ 206674 w 206867"/>
                  <a:gd name="connsiteY21" fmla="*/ 131392 h 209946"/>
                  <a:gd name="connsiteX22" fmla="*/ 206206 w 206867"/>
                  <a:gd name="connsiteY22" fmla="*/ 137003 h 209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06867" h="209946">
                    <a:moveTo>
                      <a:pt x="206206" y="137003"/>
                    </a:moveTo>
                    <a:cubicBezTo>
                      <a:pt x="192646" y="137938"/>
                      <a:pt x="179086" y="138874"/>
                      <a:pt x="165526" y="139809"/>
                    </a:cubicBezTo>
                    <a:cubicBezTo>
                      <a:pt x="150563" y="140744"/>
                      <a:pt x="143549" y="146823"/>
                      <a:pt x="146355" y="163656"/>
                    </a:cubicBezTo>
                    <a:cubicBezTo>
                      <a:pt x="148693" y="176748"/>
                      <a:pt x="154304" y="190308"/>
                      <a:pt x="149628" y="209947"/>
                    </a:cubicBezTo>
                    <a:cubicBezTo>
                      <a:pt x="136535" y="195919"/>
                      <a:pt x="125781" y="185165"/>
                      <a:pt x="116429" y="173475"/>
                    </a:cubicBezTo>
                    <a:cubicBezTo>
                      <a:pt x="107077" y="161785"/>
                      <a:pt x="100064" y="162253"/>
                      <a:pt x="90712" y="173943"/>
                    </a:cubicBezTo>
                    <a:cubicBezTo>
                      <a:pt x="81828" y="185632"/>
                      <a:pt x="72476" y="197322"/>
                      <a:pt x="58448" y="206206"/>
                    </a:cubicBezTo>
                    <a:cubicBezTo>
                      <a:pt x="51435" y="190776"/>
                      <a:pt x="59383" y="176748"/>
                      <a:pt x="61254" y="163188"/>
                    </a:cubicBezTo>
                    <a:cubicBezTo>
                      <a:pt x="63592" y="148225"/>
                      <a:pt x="59383" y="140744"/>
                      <a:pt x="43953" y="139809"/>
                    </a:cubicBezTo>
                    <a:cubicBezTo>
                      <a:pt x="29925" y="138874"/>
                      <a:pt x="16366" y="137471"/>
                      <a:pt x="0" y="136536"/>
                    </a:cubicBezTo>
                    <a:cubicBezTo>
                      <a:pt x="9819" y="120170"/>
                      <a:pt x="25250" y="115962"/>
                      <a:pt x="37874" y="108948"/>
                    </a:cubicBezTo>
                    <a:cubicBezTo>
                      <a:pt x="50499" y="101934"/>
                      <a:pt x="52837" y="94920"/>
                      <a:pt x="43953" y="83231"/>
                    </a:cubicBezTo>
                    <a:cubicBezTo>
                      <a:pt x="34601" y="71073"/>
                      <a:pt x="26652" y="57981"/>
                      <a:pt x="21041" y="40680"/>
                    </a:cubicBezTo>
                    <a:cubicBezTo>
                      <a:pt x="33666" y="45824"/>
                      <a:pt x="46759" y="50032"/>
                      <a:pt x="58448" y="55643"/>
                    </a:cubicBezTo>
                    <a:cubicBezTo>
                      <a:pt x="75282" y="63592"/>
                      <a:pt x="84633" y="60319"/>
                      <a:pt x="88374" y="41615"/>
                    </a:cubicBezTo>
                    <a:cubicBezTo>
                      <a:pt x="91180" y="28990"/>
                      <a:pt x="93985" y="16366"/>
                      <a:pt x="104272" y="0"/>
                    </a:cubicBezTo>
                    <a:cubicBezTo>
                      <a:pt x="110351" y="18236"/>
                      <a:pt x="115026" y="31328"/>
                      <a:pt x="118767" y="45356"/>
                    </a:cubicBezTo>
                    <a:cubicBezTo>
                      <a:pt x="122508" y="58448"/>
                      <a:pt x="129522" y="63124"/>
                      <a:pt x="143082" y="57046"/>
                    </a:cubicBezTo>
                    <a:cubicBezTo>
                      <a:pt x="156174" y="50967"/>
                      <a:pt x="170202" y="46759"/>
                      <a:pt x="187503" y="40213"/>
                    </a:cubicBezTo>
                    <a:cubicBezTo>
                      <a:pt x="181891" y="60319"/>
                      <a:pt x="171137" y="71541"/>
                      <a:pt x="162253" y="83698"/>
                    </a:cubicBezTo>
                    <a:cubicBezTo>
                      <a:pt x="153836" y="95388"/>
                      <a:pt x="153369" y="101934"/>
                      <a:pt x="167396" y="108480"/>
                    </a:cubicBezTo>
                    <a:cubicBezTo>
                      <a:pt x="180956" y="115027"/>
                      <a:pt x="193581" y="123443"/>
                      <a:pt x="206674" y="131392"/>
                    </a:cubicBezTo>
                    <a:cubicBezTo>
                      <a:pt x="207141" y="133262"/>
                      <a:pt x="206674" y="135133"/>
                      <a:pt x="206206" y="137003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15" name="Freeform: Shape 1314">
                <a:extLst>
                  <a:ext uri="{FF2B5EF4-FFF2-40B4-BE49-F238E27FC236}">
                    <a16:creationId xmlns:a16="http://schemas.microsoft.com/office/drawing/2014/main" id="{AC201937-27FC-4061-AF69-8CCA921EF886}"/>
                  </a:ext>
                </a:extLst>
              </p:cNvPr>
              <p:cNvSpPr/>
              <p:nvPr/>
            </p:nvSpPr>
            <p:spPr>
              <a:xfrm>
                <a:off x="8291639" y="1490288"/>
                <a:ext cx="280111" cy="276691"/>
              </a:xfrm>
              <a:custGeom>
                <a:avLst/>
                <a:gdLst>
                  <a:gd name="connsiteX0" fmla="*/ 54884 w 205914"/>
                  <a:gd name="connsiteY0" fmla="*/ 203401 h 203400"/>
                  <a:gd name="connsiteX1" fmla="*/ 56287 w 205914"/>
                  <a:gd name="connsiteY1" fmla="*/ 160383 h 203400"/>
                  <a:gd name="connsiteX2" fmla="*/ 36180 w 205914"/>
                  <a:gd name="connsiteY2" fmla="*/ 133730 h 203400"/>
                  <a:gd name="connsiteX3" fmla="*/ 176 w 205914"/>
                  <a:gd name="connsiteY3" fmla="*/ 128587 h 203400"/>
                  <a:gd name="connsiteX4" fmla="*/ 30569 w 205914"/>
                  <a:gd name="connsiteY4" fmla="*/ 105675 h 203400"/>
                  <a:gd name="connsiteX5" fmla="*/ 37583 w 205914"/>
                  <a:gd name="connsiteY5" fmla="*/ 74814 h 203400"/>
                  <a:gd name="connsiteX6" fmla="*/ 17009 w 205914"/>
                  <a:gd name="connsiteY6" fmla="*/ 36472 h 203400"/>
                  <a:gd name="connsiteX7" fmla="*/ 59092 w 205914"/>
                  <a:gd name="connsiteY7" fmla="*/ 52837 h 203400"/>
                  <a:gd name="connsiteX8" fmla="*/ 82939 w 205914"/>
                  <a:gd name="connsiteY8" fmla="*/ 41615 h 203400"/>
                  <a:gd name="connsiteX9" fmla="*/ 96499 w 205914"/>
                  <a:gd name="connsiteY9" fmla="*/ 0 h 203400"/>
                  <a:gd name="connsiteX10" fmla="*/ 109591 w 205914"/>
                  <a:gd name="connsiteY10" fmla="*/ 20574 h 203400"/>
                  <a:gd name="connsiteX11" fmla="*/ 160558 w 205914"/>
                  <a:gd name="connsiteY11" fmla="*/ 43953 h 203400"/>
                  <a:gd name="connsiteX12" fmla="*/ 182067 w 205914"/>
                  <a:gd name="connsiteY12" fmla="*/ 39277 h 203400"/>
                  <a:gd name="connsiteX13" fmla="*/ 158220 w 205914"/>
                  <a:gd name="connsiteY13" fmla="*/ 78555 h 203400"/>
                  <a:gd name="connsiteX14" fmla="*/ 164299 w 205914"/>
                  <a:gd name="connsiteY14" fmla="*/ 103804 h 203400"/>
                  <a:gd name="connsiteX15" fmla="*/ 205915 w 205914"/>
                  <a:gd name="connsiteY15" fmla="*/ 132327 h 203400"/>
                  <a:gd name="connsiteX16" fmla="*/ 158220 w 205914"/>
                  <a:gd name="connsiteY16" fmla="*/ 134665 h 203400"/>
                  <a:gd name="connsiteX17" fmla="*/ 141387 w 205914"/>
                  <a:gd name="connsiteY17" fmla="*/ 155239 h 203400"/>
                  <a:gd name="connsiteX18" fmla="*/ 144660 w 205914"/>
                  <a:gd name="connsiteY18" fmla="*/ 201063 h 203400"/>
                  <a:gd name="connsiteX19" fmla="*/ 112865 w 205914"/>
                  <a:gd name="connsiteY19" fmla="*/ 169734 h 203400"/>
                  <a:gd name="connsiteX20" fmla="*/ 86680 w 205914"/>
                  <a:gd name="connsiteY20" fmla="*/ 168799 h 203400"/>
                  <a:gd name="connsiteX21" fmla="*/ 54884 w 205914"/>
                  <a:gd name="connsiteY21" fmla="*/ 203401 h 20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05914" h="203400">
                    <a:moveTo>
                      <a:pt x="54884" y="203401"/>
                    </a:moveTo>
                    <a:cubicBezTo>
                      <a:pt x="49273" y="185632"/>
                      <a:pt x="53481" y="173007"/>
                      <a:pt x="56287" y="160383"/>
                    </a:cubicBezTo>
                    <a:cubicBezTo>
                      <a:pt x="60027" y="142614"/>
                      <a:pt x="55351" y="134198"/>
                      <a:pt x="36180" y="133730"/>
                    </a:cubicBezTo>
                    <a:cubicBezTo>
                      <a:pt x="23556" y="133262"/>
                      <a:pt x="2046" y="138874"/>
                      <a:pt x="176" y="128587"/>
                    </a:cubicBezTo>
                    <a:cubicBezTo>
                      <a:pt x="-2162" y="115027"/>
                      <a:pt x="19347" y="111753"/>
                      <a:pt x="30569" y="105675"/>
                    </a:cubicBezTo>
                    <a:cubicBezTo>
                      <a:pt x="46467" y="96791"/>
                      <a:pt x="51143" y="89309"/>
                      <a:pt x="37583" y="74814"/>
                    </a:cubicBezTo>
                    <a:cubicBezTo>
                      <a:pt x="28699" y="64527"/>
                      <a:pt x="21685" y="52370"/>
                      <a:pt x="17009" y="36472"/>
                    </a:cubicBezTo>
                    <a:cubicBezTo>
                      <a:pt x="31037" y="41615"/>
                      <a:pt x="45064" y="46759"/>
                      <a:pt x="59092" y="52837"/>
                    </a:cubicBezTo>
                    <a:cubicBezTo>
                      <a:pt x="71717" y="58448"/>
                      <a:pt x="79198" y="56111"/>
                      <a:pt x="82939" y="41615"/>
                    </a:cubicBezTo>
                    <a:cubicBezTo>
                      <a:pt x="86680" y="27588"/>
                      <a:pt x="91823" y="14028"/>
                      <a:pt x="96499" y="0"/>
                    </a:cubicBezTo>
                    <a:cubicBezTo>
                      <a:pt x="108189" y="4676"/>
                      <a:pt x="107253" y="13560"/>
                      <a:pt x="109591" y="20574"/>
                    </a:cubicBezTo>
                    <a:cubicBezTo>
                      <a:pt x="122216" y="63124"/>
                      <a:pt x="118008" y="62189"/>
                      <a:pt x="160558" y="43953"/>
                    </a:cubicBezTo>
                    <a:cubicBezTo>
                      <a:pt x="166637" y="41148"/>
                      <a:pt x="172716" y="36939"/>
                      <a:pt x="182067" y="39277"/>
                    </a:cubicBezTo>
                    <a:cubicBezTo>
                      <a:pt x="177859" y="55175"/>
                      <a:pt x="167105" y="66397"/>
                      <a:pt x="158220" y="78555"/>
                    </a:cubicBezTo>
                    <a:cubicBezTo>
                      <a:pt x="149336" y="90712"/>
                      <a:pt x="152142" y="97258"/>
                      <a:pt x="164299" y="103804"/>
                    </a:cubicBezTo>
                    <a:cubicBezTo>
                      <a:pt x="177391" y="110818"/>
                      <a:pt x="192355" y="115962"/>
                      <a:pt x="205915" y="132327"/>
                    </a:cubicBezTo>
                    <a:cubicBezTo>
                      <a:pt x="187211" y="133262"/>
                      <a:pt x="172716" y="134198"/>
                      <a:pt x="158220" y="134665"/>
                    </a:cubicBezTo>
                    <a:cubicBezTo>
                      <a:pt x="144660" y="135133"/>
                      <a:pt x="139049" y="139809"/>
                      <a:pt x="141387" y="155239"/>
                    </a:cubicBezTo>
                    <a:cubicBezTo>
                      <a:pt x="143258" y="169267"/>
                      <a:pt x="149804" y="183294"/>
                      <a:pt x="144660" y="201063"/>
                    </a:cubicBezTo>
                    <a:cubicBezTo>
                      <a:pt x="130165" y="193114"/>
                      <a:pt x="121749" y="180489"/>
                      <a:pt x="112865" y="169734"/>
                    </a:cubicBezTo>
                    <a:cubicBezTo>
                      <a:pt x="103980" y="158980"/>
                      <a:pt x="96032" y="157577"/>
                      <a:pt x="86680" y="168799"/>
                    </a:cubicBezTo>
                    <a:cubicBezTo>
                      <a:pt x="77796" y="179086"/>
                      <a:pt x="67508" y="189841"/>
                      <a:pt x="54884" y="203401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16" name="Freeform: Shape 1315">
                <a:extLst>
                  <a:ext uri="{FF2B5EF4-FFF2-40B4-BE49-F238E27FC236}">
                    <a16:creationId xmlns:a16="http://schemas.microsoft.com/office/drawing/2014/main" id="{E29AF5C5-6667-4967-BC20-254D29C05A18}"/>
                  </a:ext>
                </a:extLst>
              </p:cNvPr>
              <p:cNvSpPr/>
              <p:nvPr/>
            </p:nvSpPr>
            <p:spPr>
              <a:xfrm>
                <a:off x="7555305" y="2702007"/>
                <a:ext cx="281780" cy="279235"/>
              </a:xfrm>
              <a:custGeom>
                <a:avLst/>
                <a:gdLst>
                  <a:gd name="connsiteX0" fmla="*/ 207142 w 207141"/>
                  <a:gd name="connsiteY0" fmla="*/ 128587 h 205270"/>
                  <a:gd name="connsiteX1" fmla="*/ 147290 w 207141"/>
                  <a:gd name="connsiteY1" fmla="*/ 145887 h 205270"/>
                  <a:gd name="connsiteX2" fmla="*/ 150096 w 207141"/>
                  <a:gd name="connsiteY2" fmla="*/ 205271 h 205270"/>
                  <a:gd name="connsiteX3" fmla="*/ 114092 w 207141"/>
                  <a:gd name="connsiteY3" fmla="*/ 170202 h 205270"/>
                  <a:gd name="connsiteX4" fmla="*/ 91647 w 207141"/>
                  <a:gd name="connsiteY4" fmla="*/ 170202 h 205270"/>
                  <a:gd name="connsiteX5" fmla="*/ 57981 w 207141"/>
                  <a:gd name="connsiteY5" fmla="*/ 204336 h 205270"/>
                  <a:gd name="connsiteX6" fmla="*/ 57981 w 207141"/>
                  <a:gd name="connsiteY6" fmla="*/ 174410 h 205270"/>
                  <a:gd name="connsiteX7" fmla="*/ 28990 w 207141"/>
                  <a:gd name="connsiteY7" fmla="*/ 136536 h 205270"/>
                  <a:gd name="connsiteX8" fmla="*/ 0 w 207141"/>
                  <a:gd name="connsiteY8" fmla="*/ 132327 h 205270"/>
                  <a:gd name="connsiteX9" fmla="*/ 37407 w 207141"/>
                  <a:gd name="connsiteY9" fmla="*/ 106610 h 205270"/>
                  <a:gd name="connsiteX10" fmla="*/ 43018 w 207141"/>
                  <a:gd name="connsiteY10" fmla="*/ 80893 h 205270"/>
                  <a:gd name="connsiteX11" fmla="*/ 14495 w 207141"/>
                  <a:gd name="connsiteY11" fmla="*/ 40213 h 205270"/>
                  <a:gd name="connsiteX12" fmla="*/ 63592 w 207141"/>
                  <a:gd name="connsiteY12" fmla="*/ 56578 h 205270"/>
                  <a:gd name="connsiteX13" fmla="*/ 86971 w 207141"/>
                  <a:gd name="connsiteY13" fmla="*/ 45356 h 205270"/>
                  <a:gd name="connsiteX14" fmla="*/ 100531 w 207141"/>
                  <a:gd name="connsiteY14" fmla="*/ 0 h 205270"/>
                  <a:gd name="connsiteX15" fmla="*/ 118767 w 207141"/>
                  <a:gd name="connsiteY15" fmla="*/ 45356 h 205270"/>
                  <a:gd name="connsiteX16" fmla="*/ 142147 w 207141"/>
                  <a:gd name="connsiteY16" fmla="*/ 57046 h 205270"/>
                  <a:gd name="connsiteX17" fmla="*/ 183762 w 207141"/>
                  <a:gd name="connsiteY17" fmla="*/ 41148 h 205270"/>
                  <a:gd name="connsiteX18" fmla="*/ 170670 w 207141"/>
                  <a:gd name="connsiteY18" fmla="*/ 70138 h 205270"/>
                  <a:gd name="connsiteX19" fmla="*/ 181424 w 207141"/>
                  <a:gd name="connsiteY19" fmla="*/ 114559 h 205270"/>
                  <a:gd name="connsiteX20" fmla="*/ 207142 w 207141"/>
                  <a:gd name="connsiteY20" fmla="*/ 128587 h 205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07141" h="205270">
                    <a:moveTo>
                      <a:pt x="207142" y="128587"/>
                    </a:moveTo>
                    <a:cubicBezTo>
                      <a:pt x="185165" y="138874"/>
                      <a:pt x="158980" y="129522"/>
                      <a:pt x="147290" y="145887"/>
                    </a:cubicBezTo>
                    <a:cubicBezTo>
                      <a:pt x="137003" y="160383"/>
                      <a:pt x="152433" y="182827"/>
                      <a:pt x="150096" y="205271"/>
                    </a:cubicBezTo>
                    <a:cubicBezTo>
                      <a:pt x="133730" y="195919"/>
                      <a:pt x="124378" y="182359"/>
                      <a:pt x="114092" y="170202"/>
                    </a:cubicBezTo>
                    <a:cubicBezTo>
                      <a:pt x="105675" y="160383"/>
                      <a:pt x="100064" y="160383"/>
                      <a:pt x="91647" y="170202"/>
                    </a:cubicBezTo>
                    <a:cubicBezTo>
                      <a:pt x="81828" y="181892"/>
                      <a:pt x="72476" y="194516"/>
                      <a:pt x="57981" y="204336"/>
                    </a:cubicBezTo>
                    <a:cubicBezTo>
                      <a:pt x="52838" y="193581"/>
                      <a:pt x="56578" y="184230"/>
                      <a:pt x="57981" y="174410"/>
                    </a:cubicBezTo>
                    <a:cubicBezTo>
                      <a:pt x="64059" y="140744"/>
                      <a:pt x="63124" y="139809"/>
                      <a:pt x="28990" y="136536"/>
                    </a:cubicBezTo>
                    <a:cubicBezTo>
                      <a:pt x="20107" y="135600"/>
                      <a:pt x="10287" y="138406"/>
                      <a:pt x="0" y="132327"/>
                    </a:cubicBezTo>
                    <a:cubicBezTo>
                      <a:pt x="9352" y="118767"/>
                      <a:pt x="24782" y="114091"/>
                      <a:pt x="37407" y="106610"/>
                    </a:cubicBezTo>
                    <a:cubicBezTo>
                      <a:pt x="50500" y="99596"/>
                      <a:pt x="51435" y="92115"/>
                      <a:pt x="43018" y="80893"/>
                    </a:cubicBezTo>
                    <a:cubicBezTo>
                      <a:pt x="33666" y="68735"/>
                      <a:pt x="25250" y="56111"/>
                      <a:pt x="14495" y="40213"/>
                    </a:cubicBezTo>
                    <a:cubicBezTo>
                      <a:pt x="35537" y="41148"/>
                      <a:pt x="49097" y="50032"/>
                      <a:pt x="63592" y="56578"/>
                    </a:cubicBezTo>
                    <a:cubicBezTo>
                      <a:pt x="77619" y="62657"/>
                      <a:pt x="83231" y="58448"/>
                      <a:pt x="86971" y="45356"/>
                    </a:cubicBezTo>
                    <a:cubicBezTo>
                      <a:pt x="90712" y="31328"/>
                      <a:pt x="95388" y="17301"/>
                      <a:pt x="100531" y="0"/>
                    </a:cubicBezTo>
                    <a:cubicBezTo>
                      <a:pt x="113156" y="15430"/>
                      <a:pt x="115026" y="30861"/>
                      <a:pt x="118767" y="45356"/>
                    </a:cubicBezTo>
                    <a:cubicBezTo>
                      <a:pt x="122508" y="58916"/>
                      <a:pt x="128587" y="63124"/>
                      <a:pt x="142147" y="57046"/>
                    </a:cubicBezTo>
                    <a:cubicBezTo>
                      <a:pt x="155239" y="50967"/>
                      <a:pt x="168799" y="46759"/>
                      <a:pt x="183762" y="41148"/>
                    </a:cubicBezTo>
                    <a:cubicBezTo>
                      <a:pt x="185165" y="55643"/>
                      <a:pt x="176280" y="62189"/>
                      <a:pt x="170670" y="70138"/>
                    </a:cubicBezTo>
                    <a:cubicBezTo>
                      <a:pt x="152433" y="97726"/>
                      <a:pt x="151966" y="97726"/>
                      <a:pt x="181424" y="114559"/>
                    </a:cubicBezTo>
                    <a:cubicBezTo>
                      <a:pt x="190308" y="119235"/>
                      <a:pt x="198725" y="123911"/>
                      <a:pt x="207142" y="128587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17" name="Freeform: Shape 1316">
                <a:extLst>
                  <a:ext uri="{FF2B5EF4-FFF2-40B4-BE49-F238E27FC236}">
                    <a16:creationId xmlns:a16="http://schemas.microsoft.com/office/drawing/2014/main" id="{1FD120DC-F40C-41FE-8209-9456898F5704}"/>
                  </a:ext>
                </a:extLst>
              </p:cNvPr>
              <p:cNvSpPr/>
              <p:nvPr/>
            </p:nvSpPr>
            <p:spPr>
              <a:xfrm>
                <a:off x="4271258" y="1255577"/>
                <a:ext cx="260154" cy="256336"/>
              </a:xfrm>
              <a:custGeom>
                <a:avLst/>
                <a:gdLst>
                  <a:gd name="connsiteX0" fmla="*/ 0 w 191243"/>
                  <a:gd name="connsiteY0" fmla="*/ 118300 h 188437"/>
                  <a:gd name="connsiteX1" fmla="*/ 33199 w 191243"/>
                  <a:gd name="connsiteY1" fmla="*/ 95388 h 188437"/>
                  <a:gd name="connsiteX2" fmla="*/ 39745 w 191243"/>
                  <a:gd name="connsiteY2" fmla="*/ 70138 h 188437"/>
                  <a:gd name="connsiteX3" fmla="*/ 17768 w 191243"/>
                  <a:gd name="connsiteY3" fmla="*/ 35069 h 188437"/>
                  <a:gd name="connsiteX4" fmla="*/ 56578 w 191243"/>
                  <a:gd name="connsiteY4" fmla="*/ 47226 h 188437"/>
                  <a:gd name="connsiteX5" fmla="*/ 80425 w 191243"/>
                  <a:gd name="connsiteY5" fmla="*/ 35537 h 188437"/>
                  <a:gd name="connsiteX6" fmla="*/ 92115 w 191243"/>
                  <a:gd name="connsiteY6" fmla="*/ 0 h 188437"/>
                  <a:gd name="connsiteX7" fmla="*/ 105675 w 191243"/>
                  <a:gd name="connsiteY7" fmla="*/ 24782 h 188437"/>
                  <a:gd name="connsiteX8" fmla="*/ 142614 w 191243"/>
                  <a:gd name="connsiteY8" fmla="*/ 43018 h 188437"/>
                  <a:gd name="connsiteX9" fmla="*/ 173475 w 191243"/>
                  <a:gd name="connsiteY9" fmla="*/ 36939 h 188437"/>
                  <a:gd name="connsiteX10" fmla="*/ 152901 w 191243"/>
                  <a:gd name="connsiteY10" fmla="*/ 66865 h 188437"/>
                  <a:gd name="connsiteX11" fmla="*/ 159915 w 191243"/>
                  <a:gd name="connsiteY11" fmla="*/ 97258 h 188437"/>
                  <a:gd name="connsiteX12" fmla="*/ 191243 w 191243"/>
                  <a:gd name="connsiteY12" fmla="*/ 115962 h 188437"/>
                  <a:gd name="connsiteX13" fmla="*/ 154771 w 191243"/>
                  <a:gd name="connsiteY13" fmla="*/ 122976 h 188437"/>
                  <a:gd name="connsiteX14" fmla="*/ 135133 w 191243"/>
                  <a:gd name="connsiteY14" fmla="*/ 148225 h 188437"/>
                  <a:gd name="connsiteX15" fmla="*/ 137938 w 191243"/>
                  <a:gd name="connsiteY15" fmla="*/ 184697 h 188437"/>
                  <a:gd name="connsiteX16" fmla="*/ 106142 w 191243"/>
                  <a:gd name="connsiteY16" fmla="*/ 154304 h 188437"/>
                  <a:gd name="connsiteX17" fmla="*/ 83698 w 191243"/>
                  <a:gd name="connsiteY17" fmla="*/ 154772 h 188437"/>
                  <a:gd name="connsiteX18" fmla="*/ 49564 w 191243"/>
                  <a:gd name="connsiteY18" fmla="*/ 188438 h 188437"/>
                  <a:gd name="connsiteX19" fmla="*/ 55643 w 191243"/>
                  <a:gd name="connsiteY19" fmla="*/ 143082 h 188437"/>
                  <a:gd name="connsiteX20" fmla="*/ 40212 w 191243"/>
                  <a:gd name="connsiteY20" fmla="*/ 123443 h 188437"/>
                  <a:gd name="connsiteX21" fmla="*/ 0 w 191243"/>
                  <a:gd name="connsiteY21" fmla="*/ 118300 h 1884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91243" h="188437">
                    <a:moveTo>
                      <a:pt x="0" y="118300"/>
                    </a:moveTo>
                    <a:cubicBezTo>
                      <a:pt x="9819" y="106142"/>
                      <a:pt x="21977" y="100999"/>
                      <a:pt x="33199" y="95388"/>
                    </a:cubicBezTo>
                    <a:cubicBezTo>
                      <a:pt x="45824" y="88842"/>
                      <a:pt x="48161" y="81828"/>
                      <a:pt x="39745" y="70138"/>
                    </a:cubicBezTo>
                    <a:cubicBezTo>
                      <a:pt x="32263" y="59384"/>
                      <a:pt x="22444" y="50032"/>
                      <a:pt x="17768" y="35069"/>
                    </a:cubicBezTo>
                    <a:cubicBezTo>
                      <a:pt x="33199" y="34134"/>
                      <a:pt x="44421" y="42550"/>
                      <a:pt x="56578" y="47226"/>
                    </a:cubicBezTo>
                    <a:cubicBezTo>
                      <a:pt x="70138" y="52370"/>
                      <a:pt x="77152" y="49564"/>
                      <a:pt x="80425" y="35537"/>
                    </a:cubicBezTo>
                    <a:cubicBezTo>
                      <a:pt x="83698" y="23847"/>
                      <a:pt x="87906" y="12157"/>
                      <a:pt x="92115" y="0"/>
                    </a:cubicBezTo>
                    <a:cubicBezTo>
                      <a:pt x="104272" y="6079"/>
                      <a:pt x="102869" y="16833"/>
                      <a:pt x="105675" y="24782"/>
                    </a:cubicBezTo>
                    <a:cubicBezTo>
                      <a:pt x="115494" y="53773"/>
                      <a:pt x="115026" y="53773"/>
                      <a:pt x="142614" y="43018"/>
                    </a:cubicBezTo>
                    <a:cubicBezTo>
                      <a:pt x="151498" y="39277"/>
                      <a:pt x="160850" y="36004"/>
                      <a:pt x="173475" y="36939"/>
                    </a:cubicBezTo>
                    <a:cubicBezTo>
                      <a:pt x="166461" y="46759"/>
                      <a:pt x="160850" y="57981"/>
                      <a:pt x="152901" y="66865"/>
                    </a:cubicBezTo>
                    <a:cubicBezTo>
                      <a:pt x="140744" y="80893"/>
                      <a:pt x="144484" y="89309"/>
                      <a:pt x="159915" y="97258"/>
                    </a:cubicBezTo>
                    <a:cubicBezTo>
                      <a:pt x="170202" y="102402"/>
                      <a:pt x="179554" y="108948"/>
                      <a:pt x="191243" y="115962"/>
                    </a:cubicBezTo>
                    <a:cubicBezTo>
                      <a:pt x="179086" y="126716"/>
                      <a:pt x="165994" y="123443"/>
                      <a:pt x="154771" y="122976"/>
                    </a:cubicBezTo>
                    <a:cubicBezTo>
                      <a:pt x="134198" y="122040"/>
                      <a:pt x="130925" y="130925"/>
                      <a:pt x="135133" y="148225"/>
                    </a:cubicBezTo>
                    <a:cubicBezTo>
                      <a:pt x="137938" y="159447"/>
                      <a:pt x="140276" y="170669"/>
                      <a:pt x="137938" y="184697"/>
                    </a:cubicBezTo>
                    <a:cubicBezTo>
                      <a:pt x="126716" y="173943"/>
                      <a:pt x="115962" y="164591"/>
                      <a:pt x="106142" y="154304"/>
                    </a:cubicBezTo>
                    <a:cubicBezTo>
                      <a:pt x="98193" y="145887"/>
                      <a:pt x="92115" y="144017"/>
                      <a:pt x="83698" y="154772"/>
                    </a:cubicBezTo>
                    <a:cubicBezTo>
                      <a:pt x="75282" y="165526"/>
                      <a:pt x="64060" y="173943"/>
                      <a:pt x="49564" y="188438"/>
                    </a:cubicBezTo>
                    <a:cubicBezTo>
                      <a:pt x="51902" y="169734"/>
                      <a:pt x="53305" y="156174"/>
                      <a:pt x="55643" y="143082"/>
                    </a:cubicBezTo>
                    <a:cubicBezTo>
                      <a:pt x="57981" y="129989"/>
                      <a:pt x="53773" y="124378"/>
                      <a:pt x="40212" y="123443"/>
                    </a:cubicBezTo>
                    <a:cubicBezTo>
                      <a:pt x="27588" y="122976"/>
                      <a:pt x="14495" y="124846"/>
                      <a:pt x="0" y="118300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18" name="Freeform: Shape 1317">
                <a:extLst>
                  <a:ext uri="{FF2B5EF4-FFF2-40B4-BE49-F238E27FC236}">
                    <a16:creationId xmlns:a16="http://schemas.microsoft.com/office/drawing/2014/main" id="{3FE9B8C9-FD8C-4A91-A92C-375C78DA20B6}"/>
                  </a:ext>
                </a:extLst>
              </p:cNvPr>
              <p:cNvSpPr/>
              <p:nvPr/>
            </p:nvSpPr>
            <p:spPr>
              <a:xfrm>
                <a:off x="3338138" y="1751713"/>
                <a:ext cx="259517" cy="258245"/>
              </a:xfrm>
              <a:custGeom>
                <a:avLst/>
                <a:gdLst>
                  <a:gd name="connsiteX0" fmla="*/ 0 w 190775"/>
                  <a:gd name="connsiteY0" fmla="*/ 118300 h 189840"/>
                  <a:gd name="connsiteX1" fmla="*/ 27120 w 190775"/>
                  <a:gd name="connsiteY1" fmla="*/ 99596 h 189840"/>
                  <a:gd name="connsiteX2" fmla="*/ 35537 w 190775"/>
                  <a:gd name="connsiteY2" fmla="*/ 65930 h 189840"/>
                  <a:gd name="connsiteX3" fmla="*/ 18704 w 190775"/>
                  <a:gd name="connsiteY3" fmla="*/ 36004 h 189840"/>
                  <a:gd name="connsiteX4" fmla="*/ 57981 w 190775"/>
                  <a:gd name="connsiteY4" fmla="*/ 48629 h 189840"/>
                  <a:gd name="connsiteX5" fmla="*/ 79490 w 190775"/>
                  <a:gd name="connsiteY5" fmla="*/ 38342 h 189840"/>
                  <a:gd name="connsiteX6" fmla="*/ 93518 w 190775"/>
                  <a:gd name="connsiteY6" fmla="*/ 0 h 189840"/>
                  <a:gd name="connsiteX7" fmla="*/ 110351 w 190775"/>
                  <a:gd name="connsiteY7" fmla="*/ 39745 h 189840"/>
                  <a:gd name="connsiteX8" fmla="*/ 130457 w 190775"/>
                  <a:gd name="connsiteY8" fmla="*/ 49097 h 189840"/>
                  <a:gd name="connsiteX9" fmla="*/ 171137 w 190775"/>
                  <a:gd name="connsiteY9" fmla="*/ 35537 h 189840"/>
                  <a:gd name="connsiteX10" fmla="*/ 151031 w 190775"/>
                  <a:gd name="connsiteY10" fmla="*/ 71541 h 189840"/>
                  <a:gd name="connsiteX11" fmla="*/ 157110 w 190775"/>
                  <a:gd name="connsiteY11" fmla="*/ 96791 h 189840"/>
                  <a:gd name="connsiteX12" fmla="*/ 190776 w 190775"/>
                  <a:gd name="connsiteY12" fmla="*/ 116897 h 189840"/>
                  <a:gd name="connsiteX13" fmla="*/ 151966 w 190775"/>
                  <a:gd name="connsiteY13" fmla="*/ 124846 h 189840"/>
                  <a:gd name="connsiteX14" fmla="*/ 133730 w 190775"/>
                  <a:gd name="connsiteY14" fmla="*/ 146822 h 189840"/>
                  <a:gd name="connsiteX15" fmla="*/ 137003 w 190775"/>
                  <a:gd name="connsiteY15" fmla="*/ 189841 h 189840"/>
                  <a:gd name="connsiteX16" fmla="*/ 109416 w 190775"/>
                  <a:gd name="connsiteY16" fmla="*/ 160383 h 189840"/>
                  <a:gd name="connsiteX17" fmla="*/ 79022 w 190775"/>
                  <a:gd name="connsiteY17" fmla="*/ 160850 h 189840"/>
                  <a:gd name="connsiteX18" fmla="*/ 52370 w 190775"/>
                  <a:gd name="connsiteY18" fmla="*/ 185632 h 189840"/>
                  <a:gd name="connsiteX19" fmla="*/ 55175 w 190775"/>
                  <a:gd name="connsiteY19" fmla="*/ 151031 h 189840"/>
                  <a:gd name="connsiteX20" fmla="*/ 34134 w 190775"/>
                  <a:gd name="connsiteY20" fmla="*/ 125313 h 189840"/>
                  <a:gd name="connsiteX21" fmla="*/ 0 w 190775"/>
                  <a:gd name="connsiteY21" fmla="*/ 118300 h 189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90775" h="189840">
                    <a:moveTo>
                      <a:pt x="0" y="118300"/>
                    </a:moveTo>
                    <a:cubicBezTo>
                      <a:pt x="6546" y="107078"/>
                      <a:pt x="17768" y="104272"/>
                      <a:pt x="27120" y="99596"/>
                    </a:cubicBezTo>
                    <a:cubicBezTo>
                      <a:pt x="44421" y="91180"/>
                      <a:pt x="48629" y="81828"/>
                      <a:pt x="35537" y="65930"/>
                    </a:cubicBezTo>
                    <a:cubicBezTo>
                      <a:pt x="28990" y="57981"/>
                      <a:pt x="21509" y="49564"/>
                      <a:pt x="18704" y="36004"/>
                    </a:cubicBezTo>
                    <a:cubicBezTo>
                      <a:pt x="34134" y="36004"/>
                      <a:pt x="45824" y="43018"/>
                      <a:pt x="57981" y="48629"/>
                    </a:cubicBezTo>
                    <a:cubicBezTo>
                      <a:pt x="71073" y="54708"/>
                      <a:pt x="75749" y="50499"/>
                      <a:pt x="79490" y="38342"/>
                    </a:cubicBezTo>
                    <a:cubicBezTo>
                      <a:pt x="83231" y="25717"/>
                      <a:pt x="84166" y="12157"/>
                      <a:pt x="93518" y="0"/>
                    </a:cubicBezTo>
                    <a:cubicBezTo>
                      <a:pt x="105207" y="11222"/>
                      <a:pt x="106142" y="26652"/>
                      <a:pt x="110351" y="39745"/>
                    </a:cubicBezTo>
                    <a:cubicBezTo>
                      <a:pt x="114091" y="51902"/>
                      <a:pt x="119235" y="54240"/>
                      <a:pt x="130457" y="49097"/>
                    </a:cubicBezTo>
                    <a:cubicBezTo>
                      <a:pt x="142614" y="43486"/>
                      <a:pt x="155239" y="36939"/>
                      <a:pt x="171137" y="35537"/>
                    </a:cubicBezTo>
                    <a:cubicBezTo>
                      <a:pt x="168332" y="51902"/>
                      <a:pt x="158045" y="60786"/>
                      <a:pt x="151031" y="71541"/>
                    </a:cubicBezTo>
                    <a:cubicBezTo>
                      <a:pt x="142614" y="83231"/>
                      <a:pt x="144017" y="90712"/>
                      <a:pt x="157110" y="96791"/>
                    </a:cubicBezTo>
                    <a:cubicBezTo>
                      <a:pt x="167864" y="102402"/>
                      <a:pt x="178151" y="109415"/>
                      <a:pt x="190776" y="116897"/>
                    </a:cubicBezTo>
                    <a:cubicBezTo>
                      <a:pt x="178151" y="128587"/>
                      <a:pt x="164123" y="124378"/>
                      <a:pt x="151966" y="124846"/>
                    </a:cubicBezTo>
                    <a:cubicBezTo>
                      <a:pt x="136068" y="125313"/>
                      <a:pt x="131392" y="132327"/>
                      <a:pt x="133730" y="146822"/>
                    </a:cubicBezTo>
                    <a:cubicBezTo>
                      <a:pt x="136068" y="159447"/>
                      <a:pt x="140744" y="171605"/>
                      <a:pt x="137003" y="189841"/>
                    </a:cubicBezTo>
                    <a:cubicBezTo>
                      <a:pt x="125781" y="178151"/>
                      <a:pt x="116429" y="170202"/>
                      <a:pt x="109416" y="160383"/>
                    </a:cubicBezTo>
                    <a:cubicBezTo>
                      <a:pt x="98193" y="144952"/>
                      <a:pt x="89777" y="147758"/>
                      <a:pt x="79022" y="160850"/>
                    </a:cubicBezTo>
                    <a:cubicBezTo>
                      <a:pt x="71541" y="169734"/>
                      <a:pt x="62189" y="176748"/>
                      <a:pt x="52370" y="185632"/>
                    </a:cubicBezTo>
                    <a:cubicBezTo>
                      <a:pt x="48161" y="173943"/>
                      <a:pt x="53305" y="162253"/>
                      <a:pt x="55175" y="151031"/>
                    </a:cubicBezTo>
                    <a:cubicBezTo>
                      <a:pt x="58448" y="133730"/>
                      <a:pt x="53773" y="123911"/>
                      <a:pt x="34134" y="125313"/>
                    </a:cubicBezTo>
                    <a:cubicBezTo>
                      <a:pt x="22912" y="123911"/>
                      <a:pt x="10754" y="125313"/>
                      <a:pt x="0" y="118300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19" name="Freeform: Shape 1318">
                <a:extLst>
                  <a:ext uri="{FF2B5EF4-FFF2-40B4-BE49-F238E27FC236}">
                    <a16:creationId xmlns:a16="http://schemas.microsoft.com/office/drawing/2014/main" id="{6BC6C8FD-7EA4-49CA-AFB9-E6438436A405}"/>
                  </a:ext>
                </a:extLst>
              </p:cNvPr>
              <p:cNvSpPr/>
              <p:nvPr/>
            </p:nvSpPr>
            <p:spPr>
              <a:xfrm>
                <a:off x="6525502" y="2819681"/>
                <a:ext cx="257610" cy="252521"/>
              </a:xfrm>
              <a:custGeom>
                <a:avLst/>
                <a:gdLst>
                  <a:gd name="connsiteX0" fmla="*/ 170202 w 189373"/>
                  <a:gd name="connsiteY0" fmla="*/ 32264 h 185632"/>
                  <a:gd name="connsiteX1" fmla="*/ 149628 w 189373"/>
                  <a:gd name="connsiteY1" fmla="*/ 70138 h 185632"/>
                  <a:gd name="connsiteX2" fmla="*/ 155707 w 189373"/>
                  <a:gd name="connsiteY2" fmla="*/ 95855 h 185632"/>
                  <a:gd name="connsiteX3" fmla="*/ 189373 w 189373"/>
                  <a:gd name="connsiteY3" fmla="*/ 118300 h 185632"/>
                  <a:gd name="connsiteX4" fmla="*/ 154304 w 189373"/>
                  <a:gd name="connsiteY4" fmla="*/ 123911 h 185632"/>
                  <a:gd name="connsiteX5" fmla="*/ 133730 w 189373"/>
                  <a:gd name="connsiteY5" fmla="*/ 150096 h 185632"/>
                  <a:gd name="connsiteX6" fmla="*/ 136068 w 189373"/>
                  <a:gd name="connsiteY6" fmla="*/ 184230 h 185632"/>
                  <a:gd name="connsiteX7" fmla="*/ 131392 w 189373"/>
                  <a:gd name="connsiteY7" fmla="*/ 183762 h 185632"/>
                  <a:gd name="connsiteX8" fmla="*/ 91180 w 189373"/>
                  <a:gd name="connsiteY8" fmla="*/ 150096 h 185632"/>
                  <a:gd name="connsiteX9" fmla="*/ 54240 w 189373"/>
                  <a:gd name="connsiteY9" fmla="*/ 185632 h 185632"/>
                  <a:gd name="connsiteX10" fmla="*/ 48629 w 189373"/>
                  <a:gd name="connsiteY10" fmla="*/ 183294 h 185632"/>
                  <a:gd name="connsiteX11" fmla="*/ 54240 w 189373"/>
                  <a:gd name="connsiteY11" fmla="*/ 143549 h 185632"/>
                  <a:gd name="connsiteX12" fmla="*/ 38810 w 189373"/>
                  <a:gd name="connsiteY12" fmla="*/ 124378 h 185632"/>
                  <a:gd name="connsiteX13" fmla="*/ 0 w 189373"/>
                  <a:gd name="connsiteY13" fmla="*/ 120170 h 185632"/>
                  <a:gd name="connsiteX14" fmla="*/ 19171 w 189373"/>
                  <a:gd name="connsiteY14" fmla="*/ 103337 h 185632"/>
                  <a:gd name="connsiteX15" fmla="*/ 29926 w 189373"/>
                  <a:gd name="connsiteY15" fmla="*/ 59851 h 185632"/>
                  <a:gd name="connsiteX16" fmla="*/ 18704 w 189373"/>
                  <a:gd name="connsiteY16" fmla="*/ 36004 h 185632"/>
                  <a:gd name="connsiteX17" fmla="*/ 55643 w 189373"/>
                  <a:gd name="connsiteY17" fmla="*/ 48161 h 185632"/>
                  <a:gd name="connsiteX18" fmla="*/ 79490 w 189373"/>
                  <a:gd name="connsiteY18" fmla="*/ 36004 h 185632"/>
                  <a:gd name="connsiteX19" fmla="*/ 93050 w 189373"/>
                  <a:gd name="connsiteY19" fmla="*/ 0 h 185632"/>
                  <a:gd name="connsiteX20" fmla="*/ 108480 w 189373"/>
                  <a:gd name="connsiteY20" fmla="*/ 37407 h 185632"/>
                  <a:gd name="connsiteX21" fmla="*/ 131860 w 189373"/>
                  <a:gd name="connsiteY21" fmla="*/ 48161 h 185632"/>
                  <a:gd name="connsiteX22" fmla="*/ 170202 w 189373"/>
                  <a:gd name="connsiteY22" fmla="*/ 32264 h 185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89373" h="185632">
                    <a:moveTo>
                      <a:pt x="170202" y="32264"/>
                    </a:moveTo>
                    <a:cubicBezTo>
                      <a:pt x="165994" y="50499"/>
                      <a:pt x="156642" y="59851"/>
                      <a:pt x="149628" y="70138"/>
                    </a:cubicBezTo>
                    <a:cubicBezTo>
                      <a:pt x="141212" y="81828"/>
                      <a:pt x="143082" y="88842"/>
                      <a:pt x="155707" y="95855"/>
                    </a:cubicBezTo>
                    <a:cubicBezTo>
                      <a:pt x="166929" y="101934"/>
                      <a:pt x="179554" y="106610"/>
                      <a:pt x="189373" y="118300"/>
                    </a:cubicBezTo>
                    <a:cubicBezTo>
                      <a:pt x="177216" y="125313"/>
                      <a:pt x="165059" y="124378"/>
                      <a:pt x="154304" y="123911"/>
                    </a:cubicBezTo>
                    <a:cubicBezTo>
                      <a:pt x="134198" y="122975"/>
                      <a:pt x="129990" y="132327"/>
                      <a:pt x="133730" y="150096"/>
                    </a:cubicBezTo>
                    <a:cubicBezTo>
                      <a:pt x="136068" y="161318"/>
                      <a:pt x="139809" y="172540"/>
                      <a:pt x="136068" y="184230"/>
                    </a:cubicBezTo>
                    <a:cubicBezTo>
                      <a:pt x="134198" y="184230"/>
                      <a:pt x="132328" y="184697"/>
                      <a:pt x="131392" y="183762"/>
                    </a:cubicBezTo>
                    <a:cubicBezTo>
                      <a:pt x="116897" y="173007"/>
                      <a:pt x="109416" y="146822"/>
                      <a:pt x="91180" y="150096"/>
                    </a:cubicBezTo>
                    <a:cubicBezTo>
                      <a:pt x="77152" y="152901"/>
                      <a:pt x="66398" y="173475"/>
                      <a:pt x="54240" y="185632"/>
                    </a:cubicBezTo>
                    <a:cubicBezTo>
                      <a:pt x="52370" y="184697"/>
                      <a:pt x="50500" y="183762"/>
                      <a:pt x="48629" y="183294"/>
                    </a:cubicBezTo>
                    <a:cubicBezTo>
                      <a:pt x="50500" y="170202"/>
                      <a:pt x="51902" y="156642"/>
                      <a:pt x="54240" y="143549"/>
                    </a:cubicBezTo>
                    <a:cubicBezTo>
                      <a:pt x="56578" y="130457"/>
                      <a:pt x="52370" y="124378"/>
                      <a:pt x="38810" y="124378"/>
                    </a:cubicBezTo>
                    <a:cubicBezTo>
                      <a:pt x="26185" y="124378"/>
                      <a:pt x="12625" y="125781"/>
                      <a:pt x="0" y="120170"/>
                    </a:cubicBezTo>
                    <a:cubicBezTo>
                      <a:pt x="2338" y="108480"/>
                      <a:pt x="12157" y="107545"/>
                      <a:pt x="19171" y="103337"/>
                    </a:cubicBezTo>
                    <a:cubicBezTo>
                      <a:pt x="47694" y="86504"/>
                      <a:pt x="47694" y="86504"/>
                      <a:pt x="29926" y="59851"/>
                    </a:cubicBezTo>
                    <a:cubicBezTo>
                      <a:pt x="25250" y="53305"/>
                      <a:pt x="17301" y="47694"/>
                      <a:pt x="18704" y="36004"/>
                    </a:cubicBezTo>
                    <a:cubicBezTo>
                      <a:pt x="32264" y="36472"/>
                      <a:pt x="43953" y="43486"/>
                      <a:pt x="55643" y="48161"/>
                    </a:cubicBezTo>
                    <a:cubicBezTo>
                      <a:pt x="69203" y="53773"/>
                      <a:pt x="75749" y="50032"/>
                      <a:pt x="79490" y="36004"/>
                    </a:cubicBezTo>
                    <a:cubicBezTo>
                      <a:pt x="82763" y="24315"/>
                      <a:pt x="84634" y="11690"/>
                      <a:pt x="93050" y="0"/>
                    </a:cubicBezTo>
                    <a:cubicBezTo>
                      <a:pt x="104272" y="10754"/>
                      <a:pt x="105675" y="24782"/>
                      <a:pt x="108480" y="37407"/>
                    </a:cubicBezTo>
                    <a:cubicBezTo>
                      <a:pt x="112221" y="52370"/>
                      <a:pt x="118767" y="54240"/>
                      <a:pt x="131860" y="48161"/>
                    </a:cubicBezTo>
                    <a:cubicBezTo>
                      <a:pt x="142614" y="42551"/>
                      <a:pt x="154772" y="38342"/>
                      <a:pt x="170202" y="32264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20" name="Freeform: Shape 1319">
                <a:extLst>
                  <a:ext uri="{FF2B5EF4-FFF2-40B4-BE49-F238E27FC236}">
                    <a16:creationId xmlns:a16="http://schemas.microsoft.com/office/drawing/2014/main" id="{D21CC897-9D6A-41B2-B293-88AF8B58C376}"/>
                  </a:ext>
                </a:extLst>
              </p:cNvPr>
              <p:cNvSpPr/>
              <p:nvPr/>
            </p:nvSpPr>
            <p:spPr>
              <a:xfrm>
                <a:off x="5683341" y="2922088"/>
                <a:ext cx="156473" cy="157745"/>
              </a:xfrm>
              <a:custGeom>
                <a:avLst/>
                <a:gdLst>
                  <a:gd name="connsiteX0" fmla="*/ 30393 w 115026"/>
                  <a:gd name="connsiteY0" fmla="*/ 112689 h 115961"/>
                  <a:gd name="connsiteX1" fmla="*/ 0 w 115026"/>
                  <a:gd name="connsiteY1" fmla="*/ 73879 h 115961"/>
                  <a:gd name="connsiteX2" fmla="*/ 10754 w 115026"/>
                  <a:gd name="connsiteY2" fmla="*/ 21509 h 115961"/>
                  <a:gd name="connsiteX3" fmla="*/ 55643 w 115026"/>
                  <a:gd name="connsiteY3" fmla="*/ 0 h 115961"/>
                  <a:gd name="connsiteX4" fmla="*/ 104739 w 115026"/>
                  <a:gd name="connsiteY4" fmla="*/ 18704 h 115961"/>
                  <a:gd name="connsiteX5" fmla="*/ 115026 w 115026"/>
                  <a:gd name="connsiteY5" fmla="*/ 71073 h 115961"/>
                  <a:gd name="connsiteX6" fmla="*/ 85101 w 115026"/>
                  <a:gd name="connsiteY6" fmla="*/ 115962 h 115961"/>
                  <a:gd name="connsiteX7" fmla="*/ 30393 w 115026"/>
                  <a:gd name="connsiteY7" fmla="*/ 112689 h 1159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5026" h="115961">
                    <a:moveTo>
                      <a:pt x="30393" y="112689"/>
                    </a:moveTo>
                    <a:cubicBezTo>
                      <a:pt x="38342" y="84166"/>
                      <a:pt x="26653" y="73411"/>
                      <a:pt x="0" y="73879"/>
                    </a:cubicBezTo>
                    <a:cubicBezTo>
                      <a:pt x="22444" y="51902"/>
                      <a:pt x="22444" y="51902"/>
                      <a:pt x="10754" y="21509"/>
                    </a:cubicBezTo>
                    <a:cubicBezTo>
                      <a:pt x="31796" y="30393"/>
                      <a:pt x="51435" y="34601"/>
                      <a:pt x="55643" y="0"/>
                    </a:cubicBezTo>
                    <a:cubicBezTo>
                      <a:pt x="62189" y="31328"/>
                      <a:pt x="78555" y="33199"/>
                      <a:pt x="104739" y="18704"/>
                    </a:cubicBezTo>
                    <a:cubicBezTo>
                      <a:pt x="91647" y="42083"/>
                      <a:pt x="78087" y="61254"/>
                      <a:pt x="115026" y="71073"/>
                    </a:cubicBezTo>
                    <a:cubicBezTo>
                      <a:pt x="87906" y="73879"/>
                      <a:pt x="74346" y="82763"/>
                      <a:pt x="85101" y="115962"/>
                    </a:cubicBezTo>
                    <a:cubicBezTo>
                      <a:pt x="64060" y="93985"/>
                      <a:pt x="47694" y="88374"/>
                      <a:pt x="30393" y="112689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21" name="Freeform: Shape 1320">
                <a:extLst>
                  <a:ext uri="{FF2B5EF4-FFF2-40B4-BE49-F238E27FC236}">
                    <a16:creationId xmlns:a16="http://schemas.microsoft.com/office/drawing/2014/main" id="{EC99A5A6-FF48-486B-9655-839286D3A6A9}"/>
                  </a:ext>
                </a:extLst>
              </p:cNvPr>
              <p:cNvSpPr/>
              <p:nvPr/>
            </p:nvSpPr>
            <p:spPr>
              <a:xfrm>
                <a:off x="5845540" y="1137266"/>
                <a:ext cx="153866" cy="149477"/>
              </a:xfrm>
              <a:custGeom>
                <a:avLst/>
                <a:gdLst>
                  <a:gd name="connsiteX0" fmla="*/ 0 w 113109"/>
                  <a:gd name="connsiteY0" fmla="*/ 69671 h 109883"/>
                  <a:gd name="connsiteX1" fmla="*/ 10754 w 113109"/>
                  <a:gd name="connsiteY1" fmla="*/ 21509 h 109883"/>
                  <a:gd name="connsiteX2" fmla="*/ 60319 w 113109"/>
                  <a:gd name="connsiteY2" fmla="*/ 0 h 109883"/>
                  <a:gd name="connsiteX3" fmla="*/ 101934 w 113109"/>
                  <a:gd name="connsiteY3" fmla="*/ 20574 h 109883"/>
                  <a:gd name="connsiteX4" fmla="*/ 98193 w 113109"/>
                  <a:gd name="connsiteY4" fmla="*/ 35069 h 109883"/>
                  <a:gd name="connsiteX5" fmla="*/ 103337 w 113109"/>
                  <a:gd name="connsiteY5" fmla="*/ 60319 h 109883"/>
                  <a:gd name="connsiteX6" fmla="*/ 107545 w 113109"/>
                  <a:gd name="connsiteY6" fmla="*/ 72476 h 109883"/>
                  <a:gd name="connsiteX7" fmla="*/ 84633 w 113109"/>
                  <a:gd name="connsiteY7" fmla="*/ 109416 h 109883"/>
                  <a:gd name="connsiteX8" fmla="*/ 34134 w 113109"/>
                  <a:gd name="connsiteY8" fmla="*/ 109883 h 109883"/>
                  <a:gd name="connsiteX9" fmla="*/ 0 w 113109"/>
                  <a:gd name="connsiteY9" fmla="*/ 69671 h 109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3109" h="109883">
                    <a:moveTo>
                      <a:pt x="0" y="69671"/>
                    </a:moveTo>
                    <a:cubicBezTo>
                      <a:pt x="29458" y="57981"/>
                      <a:pt x="30861" y="41615"/>
                      <a:pt x="10754" y="21509"/>
                    </a:cubicBezTo>
                    <a:cubicBezTo>
                      <a:pt x="44888" y="25717"/>
                      <a:pt x="44888" y="25717"/>
                      <a:pt x="60319" y="0"/>
                    </a:cubicBezTo>
                    <a:cubicBezTo>
                      <a:pt x="65462" y="27120"/>
                      <a:pt x="80893" y="32731"/>
                      <a:pt x="101934" y="20574"/>
                    </a:cubicBezTo>
                    <a:cubicBezTo>
                      <a:pt x="104739" y="28055"/>
                      <a:pt x="100999" y="31796"/>
                      <a:pt x="98193" y="35069"/>
                    </a:cubicBezTo>
                    <a:cubicBezTo>
                      <a:pt x="88374" y="46291"/>
                      <a:pt x="90244" y="53773"/>
                      <a:pt x="103337" y="60319"/>
                    </a:cubicBezTo>
                    <a:cubicBezTo>
                      <a:pt x="108013" y="62657"/>
                      <a:pt x="120170" y="72009"/>
                      <a:pt x="107545" y="72476"/>
                    </a:cubicBezTo>
                    <a:cubicBezTo>
                      <a:pt x="81360" y="73879"/>
                      <a:pt x="82295" y="88374"/>
                      <a:pt x="84633" y="109416"/>
                    </a:cubicBezTo>
                    <a:cubicBezTo>
                      <a:pt x="67332" y="85569"/>
                      <a:pt x="51435" y="87439"/>
                      <a:pt x="34134" y="109883"/>
                    </a:cubicBezTo>
                    <a:cubicBezTo>
                      <a:pt x="40212" y="81360"/>
                      <a:pt x="27588" y="71073"/>
                      <a:pt x="0" y="69671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22" name="Freeform: Shape 1321">
                <a:extLst>
                  <a:ext uri="{FF2B5EF4-FFF2-40B4-BE49-F238E27FC236}">
                    <a16:creationId xmlns:a16="http://schemas.microsoft.com/office/drawing/2014/main" id="{C9C42895-DE0F-4EDB-B98F-B03E67817D40}"/>
                  </a:ext>
                </a:extLst>
              </p:cNvPr>
              <p:cNvSpPr/>
              <p:nvPr/>
            </p:nvSpPr>
            <p:spPr>
              <a:xfrm>
                <a:off x="3717874" y="1322363"/>
                <a:ext cx="157110" cy="149477"/>
              </a:xfrm>
              <a:custGeom>
                <a:avLst/>
                <a:gdLst>
                  <a:gd name="connsiteX0" fmla="*/ 59851 w 115494"/>
                  <a:gd name="connsiteY0" fmla="*/ 0 h 109883"/>
                  <a:gd name="connsiteX1" fmla="*/ 102869 w 115494"/>
                  <a:gd name="connsiteY1" fmla="*/ 19639 h 109883"/>
                  <a:gd name="connsiteX2" fmla="*/ 115494 w 115494"/>
                  <a:gd name="connsiteY2" fmla="*/ 71073 h 109883"/>
                  <a:gd name="connsiteX3" fmla="*/ 87439 w 115494"/>
                  <a:gd name="connsiteY3" fmla="*/ 109883 h 109883"/>
                  <a:gd name="connsiteX4" fmla="*/ 35069 w 115494"/>
                  <a:gd name="connsiteY4" fmla="*/ 107545 h 109883"/>
                  <a:gd name="connsiteX5" fmla="*/ 0 w 115494"/>
                  <a:gd name="connsiteY5" fmla="*/ 70606 h 109883"/>
                  <a:gd name="connsiteX6" fmla="*/ 12157 w 115494"/>
                  <a:gd name="connsiteY6" fmla="*/ 19639 h 109883"/>
                  <a:gd name="connsiteX7" fmla="*/ 59851 w 115494"/>
                  <a:gd name="connsiteY7" fmla="*/ 0 h 109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5494" h="109883">
                    <a:moveTo>
                      <a:pt x="59851" y="0"/>
                    </a:moveTo>
                    <a:cubicBezTo>
                      <a:pt x="65930" y="28990"/>
                      <a:pt x="82763" y="28523"/>
                      <a:pt x="102869" y="19639"/>
                    </a:cubicBezTo>
                    <a:cubicBezTo>
                      <a:pt x="93050" y="46291"/>
                      <a:pt x="93050" y="46291"/>
                      <a:pt x="115494" y="71073"/>
                    </a:cubicBezTo>
                    <a:cubicBezTo>
                      <a:pt x="93518" y="72476"/>
                      <a:pt x="74346" y="77152"/>
                      <a:pt x="87439" y="109883"/>
                    </a:cubicBezTo>
                    <a:cubicBezTo>
                      <a:pt x="68735" y="86971"/>
                      <a:pt x="52837" y="83231"/>
                      <a:pt x="35069" y="107545"/>
                    </a:cubicBezTo>
                    <a:cubicBezTo>
                      <a:pt x="41148" y="79957"/>
                      <a:pt x="28055" y="70606"/>
                      <a:pt x="0" y="70606"/>
                    </a:cubicBezTo>
                    <a:cubicBezTo>
                      <a:pt x="21509" y="55175"/>
                      <a:pt x="38810" y="43018"/>
                      <a:pt x="12157" y="19639"/>
                    </a:cubicBezTo>
                    <a:cubicBezTo>
                      <a:pt x="36004" y="27588"/>
                      <a:pt x="53773" y="29458"/>
                      <a:pt x="59851" y="0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23" name="Freeform: Shape 1322">
                <a:extLst>
                  <a:ext uri="{FF2B5EF4-FFF2-40B4-BE49-F238E27FC236}">
                    <a16:creationId xmlns:a16="http://schemas.microsoft.com/office/drawing/2014/main" id="{B478084D-2D8D-4196-8320-DAA9D329E781}"/>
                  </a:ext>
                </a:extLst>
              </p:cNvPr>
              <p:cNvSpPr/>
              <p:nvPr/>
            </p:nvSpPr>
            <p:spPr>
              <a:xfrm>
                <a:off x="4091249" y="1646125"/>
                <a:ext cx="153293" cy="148840"/>
              </a:xfrm>
              <a:custGeom>
                <a:avLst/>
                <a:gdLst>
                  <a:gd name="connsiteX0" fmla="*/ 9352 w 112688"/>
                  <a:gd name="connsiteY0" fmla="*/ 21041 h 109415"/>
                  <a:gd name="connsiteX1" fmla="*/ 53773 w 112688"/>
                  <a:gd name="connsiteY1" fmla="*/ 0 h 109415"/>
                  <a:gd name="connsiteX2" fmla="*/ 98661 w 112688"/>
                  <a:gd name="connsiteY2" fmla="*/ 19171 h 109415"/>
                  <a:gd name="connsiteX3" fmla="*/ 112689 w 112688"/>
                  <a:gd name="connsiteY3" fmla="*/ 68735 h 109415"/>
                  <a:gd name="connsiteX4" fmla="*/ 79957 w 112688"/>
                  <a:gd name="connsiteY4" fmla="*/ 107078 h 109415"/>
                  <a:gd name="connsiteX5" fmla="*/ 30393 w 112688"/>
                  <a:gd name="connsiteY5" fmla="*/ 109415 h 109415"/>
                  <a:gd name="connsiteX6" fmla="*/ 0 w 112688"/>
                  <a:gd name="connsiteY6" fmla="*/ 68268 h 109415"/>
                  <a:gd name="connsiteX7" fmla="*/ 9352 w 112688"/>
                  <a:gd name="connsiteY7" fmla="*/ 21041 h 1094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688" h="109415">
                    <a:moveTo>
                      <a:pt x="9352" y="21041"/>
                    </a:moveTo>
                    <a:cubicBezTo>
                      <a:pt x="32731" y="30861"/>
                      <a:pt x="49097" y="29458"/>
                      <a:pt x="53773" y="0"/>
                    </a:cubicBezTo>
                    <a:cubicBezTo>
                      <a:pt x="62657" y="22444"/>
                      <a:pt x="72944" y="37407"/>
                      <a:pt x="98661" y="19171"/>
                    </a:cubicBezTo>
                    <a:cubicBezTo>
                      <a:pt x="89777" y="39277"/>
                      <a:pt x="77619" y="58916"/>
                      <a:pt x="112689" y="68735"/>
                    </a:cubicBezTo>
                    <a:cubicBezTo>
                      <a:pt x="87439" y="72476"/>
                      <a:pt x="71541" y="78555"/>
                      <a:pt x="79957" y="107078"/>
                    </a:cubicBezTo>
                    <a:cubicBezTo>
                      <a:pt x="61721" y="86504"/>
                      <a:pt x="45824" y="90244"/>
                      <a:pt x="30393" y="109415"/>
                    </a:cubicBezTo>
                    <a:cubicBezTo>
                      <a:pt x="28055" y="79958"/>
                      <a:pt x="28055" y="79958"/>
                      <a:pt x="0" y="68268"/>
                    </a:cubicBezTo>
                    <a:cubicBezTo>
                      <a:pt x="21976" y="57046"/>
                      <a:pt x="27588" y="42083"/>
                      <a:pt x="9352" y="21041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24" name="Freeform: Shape 1323">
                <a:extLst>
                  <a:ext uri="{FF2B5EF4-FFF2-40B4-BE49-F238E27FC236}">
                    <a16:creationId xmlns:a16="http://schemas.microsoft.com/office/drawing/2014/main" id="{B50E9624-62E2-42E5-8154-0949FC5B9590}"/>
                  </a:ext>
                </a:extLst>
              </p:cNvPr>
              <p:cNvSpPr/>
              <p:nvPr/>
            </p:nvSpPr>
            <p:spPr>
              <a:xfrm>
                <a:off x="7061076" y="2676563"/>
                <a:ext cx="153293" cy="156473"/>
              </a:xfrm>
              <a:custGeom>
                <a:avLst/>
                <a:gdLst>
                  <a:gd name="connsiteX0" fmla="*/ 80425 w 112688"/>
                  <a:gd name="connsiteY0" fmla="*/ 109883 h 115026"/>
                  <a:gd name="connsiteX1" fmla="*/ 32263 w 112688"/>
                  <a:gd name="connsiteY1" fmla="*/ 115027 h 115026"/>
                  <a:gd name="connsiteX2" fmla="*/ 0 w 112688"/>
                  <a:gd name="connsiteY2" fmla="*/ 73411 h 115026"/>
                  <a:gd name="connsiteX3" fmla="*/ 8417 w 112688"/>
                  <a:gd name="connsiteY3" fmla="*/ 23847 h 115026"/>
                  <a:gd name="connsiteX4" fmla="*/ 54240 w 112688"/>
                  <a:gd name="connsiteY4" fmla="*/ 0 h 115026"/>
                  <a:gd name="connsiteX5" fmla="*/ 99596 w 112688"/>
                  <a:gd name="connsiteY5" fmla="*/ 23847 h 115026"/>
                  <a:gd name="connsiteX6" fmla="*/ 112689 w 112688"/>
                  <a:gd name="connsiteY6" fmla="*/ 70606 h 115026"/>
                  <a:gd name="connsiteX7" fmla="*/ 80425 w 112688"/>
                  <a:gd name="connsiteY7" fmla="*/ 109883 h 115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688" h="115026">
                    <a:moveTo>
                      <a:pt x="80425" y="109883"/>
                    </a:moveTo>
                    <a:cubicBezTo>
                      <a:pt x="63592" y="88842"/>
                      <a:pt x="49097" y="88842"/>
                      <a:pt x="32263" y="115027"/>
                    </a:cubicBezTo>
                    <a:cubicBezTo>
                      <a:pt x="31328" y="90712"/>
                      <a:pt x="29458" y="71541"/>
                      <a:pt x="0" y="73411"/>
                    </a:cubicBezTo>
                    <a:cubicBezTo>
                      <a:pt x="21977" y="59384"/>
                      <a:pt x="33199" y="45824"/>
                      <a:pt x="8417" y="23847"/>
                    </a:cubicBezTo>
                    <a:cubicBezTo>
                      <a:pt x="34134" y="32731"/>
                      <a:pt x="51435" y="31328"/>
                      <a:pt x="54240" y="0"/>
                    </a:cubicBezTo>
                    <a:cubicBezTo>
                      <a:pt x="61722" y="27120"/>
                      <a:pt x="74814" y="36004"/>
                      <a:pt x="99596" y="23847"/>
                    </a:cubicBezTo>
                    <a:cubicBezTo>
                      <a:pt x="86504" y="43953"/>
                      <a:pt x="84166" y="59851"/>
                      <a:pt x="112689" y="70606"/>
                    </a:cubicBezTo>
                    <a:cubicBezTo>
                      <a:pt x="91180" y="77620"/>
                      <a:pt x="72008" y="82295"/>
                      <a:pt x="80425" y="109883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25" name="Freeform: Shape 1324">
                <a:extLst>
                  <a:ext uri="{FF2B5EF4-FFF2-40B4-BE49-F238E27FC236}">
                    <a16:creationId xmlns:a16="http://schemas.microsoft.com/office/drawing/2014/main" id="{3C2185B0-87B1-42E5-ABAF-C3D993076015}"/>
                  </a:ext>
                </a:extLst>
              </p:cNvPr>
              <p:cNvSpPr/>
              <p:nvPr/>
            </p:nvSpPr>
            <p:spPr>
              <a:xfrm>
                <a:off x="2687435" y="1915821"/>
                <a:ext cx="166015" cy="150749"/>
              </a:xfrm>
              <a:custGeom>
                <a:avLst/>
                <a:gdLst>
                  <a:gd name="connsiteX0" fmla="*/ 84633 w 122040"/>
                  <a:gd name="connsiteY0" fmla="*/ 105675 h 110818"/>
                  <a:gd name="connsiteX1" fmla="*/ 33666 w 122040"/>
                  <a:gd name="connsiteY1" fmla="*/ 110818 h 110818"/>
                  <a:gd name="connsiteX2" fmla="*/ 0 w 122040"/>
                  <a:gd name="connsiteY2" fmla="*/ 71541 h 110818"/>
                  <a:gd name="connsiteX3" fmla="*/ 16366 w 122040"/>
                  <a:gd name="connsiteY3" fmla="*/ 21509 h 110818"/>
                  <a:gd name="connsiteX4" fmla="*/ 59851 w 122040"/>
                  <a:gd name="connsiteY4" fmla="*/ 0 h 110818"/>
                  <a:gd name="connsiteX5" fmla="*/ 102869 w 122040"/>
                  <a:gd name="connsiteY5" fmla="*/ 22444 h 110818"/>
                  <a:gd name="connsiteX6" fmla="*/ 122040 w 122040"/>
                  <a:gd name="connsiteY6" fmla="*/ 69203 h 110818"/>
                  <a:gd name="connsiteX7" fmla="*/ 84633 w 122040"/>
                  <a:gd name="connsiteY7" fmla="*/ 105675 h 1108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2040" h="110818">
                    <a:moveTo>
                      <a:pt x="84633" y="105675"/>
                    </a:moveTo>
                    <a:cubicBezTo>
                      <a:pt x="67800" y="81360"/>
                      <a:pt x="52837" y="91180"/>
                      <a:pt x="33666" y="110818"/>
                    </a:cubicBezTo>
                    <a:cubicBezTo>
                      <a:pt x="42083" y="80425"/>
                      <a:pt x="32264" y="68735"/>
                      <a:pt x="0" y="71541"/>
                    </a:cubicBezTo>
                    <a:cubicBezTo>
                      <a:pt x="24314" y="56578"/>
                      <a:pt x="36939" y="43953"/>
                      <a:pt x="16366" y="21509"/>
                    </a:cubicBezTo>
                    <a:cubicBezTo>
                      <a:pt x="39277" y="29926"/>
                      <a:pt x="54240" y="24315"/>
                      <a:pt x="59851" y="0"/>
                    </a:cubicBezTo>
                    <a:cubicBezTo>
                      <a:pt x="75749" y="26653"/>
                      <a:pt x="75749" y="26653"/>
                      <a:pt x="102869" y="22444"/>
                    </a:cubicBezTo>
                    <a:cubicBezTo>
                      <a:pt x="91180" y="41615"/>
                      <a:pt x="92115" y="57513"/>
                      <a:pt x="122040" y="69203"/>
                    </a:cubicBezTo>
                    <a:cubicBezTo>
                      <a:pt x="93518" y="71073"/>
                      <a:pt x="80893" y="80425"/>
                      <a:pt x="84633" y="105675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26" name="Freeform: Shape 1325">
                <a:extLst>
                  <a:ext uri="{FF2B5EF4-FFF2-40B4-BE49-F238E27FC236}">
                    <a16:creationId xmlns:a16="http://schemas.microsoft.com/office/drawing/2014/main" id="{0C9C21AE-F365-4251-8A8E-160E93EAE06C}"/>
                  </a:ext>
                </a:extLst>
              </p:cNvPr>
              <p:cNvSpPr/>
              <p:nvPr/>
            </p:nvSpPr>
            <p:spPr>
              <a:xfrm>
                <a:off x="8284881" y="929907"/>
                <a:ext cx="155837" cy="148840"/>
              </a:xfrm>
              <a:custGeom>
                <a:avLst/>
                <a:gdLst>
                  <a:gd name="connsiteX0" fmla="*/ 0 w 114558"/>
                  <a:gd name="connsiteY0" fmla="*/ 67800 h 109415"/>
                  <a:gd name="connsiteX1" fmla="*/ 9820 w 114558"/>
                  <a:gd name="connsiteY1" fmla="*/ 18236 h 109415"/>
                  <a:gd name="connsiteX2" fmla="*/ 52370 w 114558"/>
                  <a:gd name="connsiteY2" fmla="*/ 0 h 109415"/>
                  <a:gd name="connsiteX3" fmla="*/ 70606 w 114558"/>
                  <a:gd name="connsiteY3" fmla="*/ 23847 h 109415"/>
                  <a:gd name="connsiteX4" fmla="*/ 99129 w 114558"/>
                  <a:gd name="connsiteY4" fmla="*/ 20574 h 109415"/>
                  <a:gd name="connsiteX5" fmla="*/ 114559 w 114558"/>
                  <a:gd name="connsiteY5" fmla="*/ 65930 h 109415"/>
                  <a:gd name="connsiteX6" fmla="*/ 81360 w 114558"/>
                  <a:gd name="connsiteY6" fmla="*/ 106142 h 109415"/>
                  <a:gd name="connsiteX7" fmla="*/ 28523 w 114558"/>
                  <a:gd name="connsiteY7" fmla="*/ 109416 h 109415"/>
                  <a:gd name="connsiteX8" fmla="*/ 0 w 114558"/>
                  <a:gd name="connsiteY8" fmla="*/ 67800 h 1094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558" h="109415">
                    <a:moveTo>
                      <a:pt x="0" y="67800"/>
                    </a:moveTo>
                    <a:cubicBezTo>
                      <a:pt x="22444" y="54708"/>
                      <a:pt x="28991" y="39745"/>
                      <a:pt x="9820" y="18236"/>
                    </a:cubicBezTo>
                    <a:cubicBezTo>
                      <a:pt x="31796" y="26185"/>
                      <a:pt x="49565" y="28055"/>
                      <a:pt x="52370" y="0"/>
                    </a:cubicBezTo>
                    <a:cubicBezTo>
                      <a:pt x="65930" y="4676"/>
                      <a:pt x="60786" y="20106"/>
                      <a:pt x="70606" y="23847"/>
                    </a:cubicBezTo>
                    <a:cubicBezTo>
                      <a:pt x="79490" y="27588"/>
                      <a:pt x="87439" y="15430"/>
                      <a:pt x="99129" y="20574"/>
                    </a:cubicBezTo>
                    <a:cubicBezTo>
                      <a:pt x="84166" y="38342"/>
                      <a:pt x="83698" y="54240"/>
                      <a:pt x="114559" y="65930"/>
                    </a:cubicBezTo>
                    <a:cubicBezTo>
                      <a:pt x="88374" y="71073"/>
                      <a:pt x="70606" y="76684"/>
                      <a:pt x="81360" y="106142"/>
                    </a:cubicBezTo>
                    <a:cubicBezTo>
                      <a:pt x="64527" y="86504"/>
                      <a:pt x="49097" y="80425"/>
                      <a:pt x="28523" y="109416"/>
                    </a:cubicBezTo>
                    <a:cubicBezTo>
                      <a:pt x="34134" y="79490"/>
                      <a:pt x="25250" y="67800"/>
                      <a:pt x="0" y="67800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27" name="Freeform: Shape 1326">
                <a:extLst>
                  <a:ext uri="{FF2B5EF4-FFF2-40B4-BE49-F238E27FC236}">
                    <a16:creationId xmlns:a16="http://schemas.microsoft.com/office/drawing/2014/main" id="{07B6CEFC-823A-4F2F-BE4E-3A22ACC94BD3}"/>
                  </a:ext>
                </a:extLst>
              </p:cNvPr>
              <p:cNvSpPr/>
              <p:nvPr/>
            </p:nvSpPr>
            <p:spPr>
              <a:xfrm>
                <a:off x="5554219" y="3231855"/>
                <a:ext cx="152021" cy="145553"/>
              </a:xfrm>
              <a:custGeom>
                <a:avLst/>
                <a:gdLst>
                  <a:gd name="connsiteX0" fmla="*/ 0 w 111753"/>
                  <a:gd name="connsiteY0" fmla="*/ 72476 h 106998"/>
                  <a:gd name="connsiteX1" fmla="*/ 10287 w 111753"/>
                  <a:gd name="connsiteY1" fmla="*/ 22444 h 106998"/>
                  <a:gd name="connsiteX2" fmla="*/ 52837 w 111753"/>
                  <a:gd name="connsiteY2" fmla="*/ 0 h 106998"/>
                  <a:gd name="connsiteX3" fmla="*/ 100064 w 111753"/>
                  <a:gd name="connsiteY3" fmla="*/ 17301 h 106998"/>
                  <a:gd name="connsiteX4" fmla="*/ 111753 w 111753"/>
                  <a:gd name="connsiteY4" fmla="*/ 68268 h 106998"/>
                  <a:gd name="connsiteX5" fmla="*/ 80425 w 111753"/>
                  <a:gd name="connsiteY5" fmla="*/ 105675 h 106998"/>
                  <a:gd name="connsiteX6" fmla="*/ 65930 w 111753"/>
                  <a:gd name="connsiteY6" fmla="*/ 99596 h 106998"/>
                  <a:gd name="connsiteX7" fmla="*/ 42083 w 111753"/>
                  <a:gd name="connsiteY7" fmla="*/ 100531 h 106998"/>
                  <a:gd name="connsiteX8" fmla="*/ 30861 w 111753"/>
                  <a:gd name="connsiteY8" fmla="*/ 106142 h 106998"/>
                  <a:gd name="connsiteX9" fmla="*/ 28055 w 111753"/>
                  <a:gd name="connsiteY9" fmla="*/ 98193 h 106998"/>
                  <a:gd name="connsiteX10" fmla="*/ 0 w 111753"/>
                  <a:gd name="connsiteY10" fmla="*/ 72476 h 106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1753" h="106998">
                    <a:moveTo>
                      <a:pt x="0" y="72476"/>
                    </a:moveTo>
                    <a:cubicBezTo>
                      <a:pt x="22444" y="50967"/>
                      <a:pt x="22444" y="50967"/>
                      <a:pt x="10287" y="22444"/>
                    </a:cubicBezTo>
                    <a:cubicBezTo>
                      <a:pt x="32263" y="30861"/>
                      <a:pt x="49097" y="29458"/>
                      <a:pt x="52837" y="0"/>
                    </a:cubicBezTo>
                    <a:cubicBezTo>
                      <a:pt x="61721" y="21041"/>
                      <a:pt x="69670" y="41148"/>
                      <a:pt x="100064" y="17301"/>
                    </a:cubicBezTo>
                    <a:cubicBezTo>
                      <a:pt x="92115" y="40213"/>
                      <a:pt x="72944" y="60319"/>
                      <a:pt x="111753" y="68268"/>
                    </a:cubicBezTo>
                    <a:cubicBezTo>
                      <a:pt x="86036" y="72944"/>
                      <a:pt x="73411" y="83231"/>
                      <a:pt x="80425" y="105675"/>
                    </a:cubicBezTo>
                    <a:cubicBezTo>
                      <a:pt x="72008" y="108948"/>
                      <a:pt x="68735" y="103337"/>
                      <a:pt x="65930" y="99596"/>
                    </a:cubicBezTo>
                    <a:cubicBezTo>
                      <a:pt x="57513" y="89309"/>
                      <a:pt x="50032" y="88842"/>
                      <a:pt x="42083" y="100531"/>
                    </a:cubicBezTo>
                    <a:cubicBezTo>
                      <a:pt x="39745" y="104272"/>
                      <a:pt x="36472" y="108948"/>
                      <a:pt x="30861" y="106142"/>
                    </a:cubicBezTo>
                    <a:cubicBezTo>
                      <a:pt x="28990" y="105207"/>
                      <a:pt x="27588" y="100531"/>
                      <a:pt x="28055" y="98193"/>
                    </a:cubicBezTo>
                    <a:cubicBezTo>
                      <a:pt x="35069" y="75749"/>
                      <a:pt x="19171" y="74347"/>
                      <a:pt x="0" y="72476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28" name="Freeform: Shape 1327">
                <a:extLst>
                  <a:ext uri="{FF2B5EF4-FFF2-40B4-BE49-F238E27FC236}">
                    <a16:creationId xmlns:a16="http://schemas.microsoft.com/office/drawing/2014/main" id="{1E5094C8-E1F1-4FCE-8C57-7A708E01EC5C}"/>
                  </a:ext>
                </a:extLst>
              </p:cNvPr>
              <p:cNvSpPr/>
              <p:nvPr/>
            </p:nvSpPr>
            <p:spPr>
              <a:xfrm>
                <a:off x="1985845" y="1184336"/>
                <a:ext cx="157110" cy="159654"/>
              </a:xfrm>
              <a:custGeom>
                <a:avLst/>
                <a:gdLst>
                  <a:gd name="connsiteX0" fmla="*/ 57981 w 115494"/>
                  <a:gd name="connsiteY0" fmla="*/ 0 h 117364"/>
                  <a:gd name="connsiteX1" fmla="*/ 103805 w 115494"/>
                  <a:gd name="connsiteY1" fmla="*/ 21041 h 117364"/>
                  <a:gd name="connsiteX2" fmla="*/ 115494 w 115494"/>
                  <a:gd name="connsiteY2" fmla="*/ 72944 h 117364"/>
                  <a:gd name="connsiteX3" fmla="*/ 86036 w 115494"/>
                  <a:gd name="connsiteY3" fmla="*/ 117364 h 117364"/>
                  <a:gd name="connsiteX4" fmla="*/ 32731 w 115494"/>
                  <a:gd name="connsiteY4" fmla="*/ 113156 h 117364"/>
                  <a:gd name="connsiteX5" fmla="*/ 0 w 115494"/>
                  <a:gd name="connsiteY5" fmla="*/ 77152 h 117364"/>
                  <a:gd name="connsiteX6" fmla="*/ 13560 w 115494"/>
                  <a:gd name="connsiteY6" fmla="*/ 31796 h 117364"/>
                  <a:gd name="connsiteX7" fmla="*/ 41615 w 115494"/>
                  <a:gd name="connsiteY7" fmla="*/ 30393 h 117364"/>
                  <a:gd name="connsiteX8" fmla="*/ 57981 w 115494"/>
                  <a:gd name="connsiteY8" fmla="*/ 0 h 1173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5494" h="117364">
                    <a:moveTo>
                      <a:pt x="57981" y="0"/>
                    </a:moveTo>
                    <a:cubicBezTo>
                      <a:pt x="62189" y="31328"/>
                      <a:pt x="76684" y="36004"/>
                      <a:pt x="103805" y="21041"/>
                    </a:cubicBezTo>
                    <a:cubicBezTo>
                      <a:pt x="88374" y="45356"/>
                      <a:pt x="80893" y="63592"/>
                      <a:pt x="115494" y="72944"/>
                    </a:cubicBezTo>
                    <a:cubicBezTo>
                      <a:pt x="88374" y="75749"/>
                      <a:pt x="72944" y="82763"/>
                      <a:pt x="86036" y="117364"/>
                    </a:cubicBezTo>
                    <a:cubicBezTo>
                      <a:pt x="64527" y="96791"/>
                      <a:pt x="49097" y="85569"/>
                      <a:pt x="32731" y="113156"/>
                    </a:cubicBezTo>
                    <a:cubicBezTo>
                      <a:pt x="34134" y="90244"/>
                      <a:pt x="32264" y="71541"/>
                      <a:pt x="0" y="77152"/>
                    </a:cubicBezTo>
                    <a:cubicBezTo>
                      <a:pt x="12157" y="60786"/>
                      <a:pt x="41148" y="52370"/>
                      <a:pt x="13560" y="31796"/>
                    </a:cubicBezTo>
                    <a:cubicBezTo>
                      <a:pt x="24782" y="22444"/>
                      <a:pt x="34602" y="36472"/>
                      <a:pt x="41615" y="30393"/>
                    </a:cubicBezTo>
                    <a:cubicBezTo>
                      <a:pt x="47694" y="24315"/>
                      <a:pt x="50032" y="14495"/>
                      <a:pt x="57981" y="0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29" name="Freeform: Shape 1328">
                <a:extLst>
                  <a:ext uri="{FF2B5EF4-FFF2-40B4-BE49-F238E27FC236}">
                    <a16:creationId xmlns:a16="http://schemas.microsoft.com/office/drawing/2014/main" id="{B22C1134-137F-4540-BB15-4D66FBFEACAF}"/>
                  </a:ext>
                </a:extLst>
              </p:cNvPr>
              <p:cNvSpPr/>
              <p:nvPr/>
            </p:nvSpPr>
            <p:spPr>
              <a:xfrm>
                <a:off x="5189748" y="2909368"/>
                <a:ext cx="148205" cy="149477"/>
              </a:xfrm>
              <a:custGeom>
                <a:avLst/>
                <a:gdLst>
                  <a:gd name="connsiteX0" fmla="*/ 108948 w 108948"/>
                  <a:gd name="connsiteY0" fmla="*/ 68735 h 109883"/>
                  <a:gd name="connsiteX1" fmla="*/ 81828 w 108948"/>
                  <a:gd name="connsiteY1" fmla="*/ 109883 h 109883"/>
                  <a:gd name="connsiteX2" fmla="*/ 32264 w 108948"/>
                  <a:gd name="connsiteY2" fmla="*/ 108013 h 109883"/>
                  <a:gd name="connsiteX3" fmla="*/ 27120 w 108948"/>
                  <a:gd name="connsiteY3" fmla="*/ 78087 h 109883"/>
                  <a:gd name="connsiteX4" fmla="*/ 0 w 108948"/>
                  <a:gd name="connsiteY4" fmla="*/ 67333 h 109883"/>
                  <a:gd name="connsiteX5" fmla="*/ 8884 w 108948"/>
                  <a:gd name="connsiteY5" fmla="*/ 21041 h 109883"/>
                  <a:gd name="connsiteX6" fmla="*/ 54240 w 108948"/>
                  <a:gd name="connsiteY6" fmla="*/ 0 h 109883"/>
                  <a:gd name="connsiteX7" fmla="*/ 97726 w 108948"/>
                  <a:gd name="connsiteY7" fmla="*/ 21977 h 109883"/>
                  <a:gd name="connsiteX8" fmla="*/ 108948 w 108948"/>
                  <a:gd name="connsiteY8" fmla="*/ 68735 h 109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8948" h="109883">
                    <a:moveTo>
                      <a:pt x="108948" y="68735"/>
                    </a:moveTo>
                    <a:cubicBezTo>
                      <a:pt x="83231" y="69671"/>
                      <a:pt x="73411" y="79958"/>
                      <a:pt x="81828" y="109883"/>
                    </a:cubicBezTo>
                    <a:cubicBezTo>
                      <a:pt x="62189" y="91647"/>
                      <a:pt x="45824" y="83231"/>
                      <a:pt x="32264" y="108013"/>
                    </a:cubicBezTo>
                    <a:cubicBezTo>
                      <a:pt x="23379" y="97258"/>
                      <a:pt x="32731" y="86036"/>
                      <a:pt x="27120" y="78087"/>
                    </a:cubicBezTo>
                    <a:cubicBezTo>
                      <a:pt x="21041" y="69203"/>
                      <a:pt x="9352" y="75282"/>
                      <a:pt x="0" y="67333"/>
                    </a:cubicBezTo>
                    <a:cubicBezTo>
                      <a:pt x="21041" y="56578"/>
                      <a:pt x="27588" y="42083"/>
                      <a:pt x="8884" y="21041"/>
                    </a:cubicBezTo>
                    <a:cubicBezTo>
                      <a:pt x="33666" y="32731"/>
                      <a:pt x="47227" y="25250"/>
                      <a:pt x="54240" y="0"/>
                    </a:cubicBezTo>
                    <a:cubicBezTo>
                      <a:pt x="60319" y="24314"/>
                      <a:pt x="73411" y="32731"/>
                      <a:pt x="97726" y="21977"/>
                    </a:cubicBezTo>
                    <a:cubicBezTo>
                      <a:pt x="80425" y="42551"/>
                      <a:pt x="83698" y="57513"/>
                      <a:pt x="108948" y="68735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30" name="Freeform: Shape 1329">
                <a:extLst>
                  <a:ext uri="{FF2B5EF4-FFF2-40B4-BE49-F238E27FC236}">
                    <a16:creationId xmlns:a16="http://schemas.microsoft.com/office/drawing/2014/main" id="{88ADB1EC-55BF-42B9-BE39-1173CD9E88B0}"/>
                  </a:ext>
                </a:extLst>
              </p:cNvPr>
              <p:cNvSpPr/>
              <p:nvPr/>
            </p:nvSpPr>
            <p:spPr>
              <a:xfrm>
                <a:off x="6276072" y="2702644"/>
                <a:ext cx="143384" cy="153293"/>
              </a:xfrm>
              <a:custGeom>
                <a:avLst/>
                <a:gdLst>
                  <a:gd name="connsiteX0" fmla="*/ 5676 w 105404"/>
                  <a:gd name="connsiteY0" fmla="*/ 21977 h 112688"/>
                  <a:gd name="connsiteX1" fmla="*/ 54306 w 105404"/>
                  <a:gd name="connsiteY1" fmla="*/ 0 h 112688"/>
                  <a:gd name="connsiteX2" fmla="*/ 99194 w 105404"/>
                  <a:gd name="connsiteY2" fmla="*/ 18704 h 112688"/>
                  <a:gd name="connsiteX3" fmla="*/ 94051 w 105404"/>
                  <a:gd name="connsiteY3" fmla="*/ 31796 h 112688"/>
                  <a:gd name="connsiteX4" fmla="*/ 99194 w 105404"/>
                  <a:gd name="connsiteY4" fmla="*/ 61721 h 112688"/>
                  <a:gd name="connsiteX5" fmla="*/ 101064 w 105404"/>
                  <a:gd name="connsiteY5" fmla="*/ 72476 h 112688"/>
                  <a:gd name="connsiteX6" fmla="*/ 80023 w 105404"/>
                  <a:gd name="connsiteY6" fmla="*/ 112689 h 112688"/>
                  <a:gd name="connsiteX7" fmla="*/ 28588 w 105404"/>
                  <a:gd name="connsiteY7" fmla="*/ 112221 h 112688"/>
                  <a:gd name="connsiteX8" fmla="*/ 5209 w 105404"/>
                  <a:gd name="connsiteY8" fmla="*/ 72944 h 112688"/>
                  <a:gd name="connsiteX9" fmla="*/ 3339 w 105404"/>
                  <a:gd name="connsiteY9" fmla="*/ 63592 h 112688"/>
                  <a:gd name="connsiteX10" fmla="*/ 5676 w 105404"/>
                  <a:gd name="connsiteY10" fmla="*/ 21977 h 1126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5404" h="112688">
                    <a:moveTo>
                      <a:pt x="5676" y="21977"/>
                    </a:moveTo>
                    <a:cubicBezTo>
                      <a:pt x="38875" y="26652"/>
                      <a:pt x="38875" y="26652"/>
                      <a:pt x="54306" y="0"/>
                    </a:cubicBezTo>
                    <a:cubicBezTo>
                      <a:pt x="59449" y="27120"/>
                      <a:pt x="74412" y="32731"/>
                      <a:pt x="99194" y="18704"/>
                    </a:cubicBezTo>
                    <a:cubicBezTo>
                      <a:pt x="96389" y="26185"/>
                      <a:pt x="95921" y="29458"/>
                      <a:pt x="94051" y="31796"/>
                    </a:cubicBezTo>
                    <a:cubicBezTo>
                      <a:pt x="83764" y="43953"/>
                      <a:pt x="80491" y="54240"/>
                      <a:pt x="99194" y="61721"/>
                    </a:cubicBezTo>
                    <a:cubicBezTo>
                      <a:pt x="103870" y="63592"/>
                      <a:pt x="109481" y="72476"/>
                      <a:pt x="101064" y="72476"/>
                    </a:cubicBezTo>
                    <a:cubicBezTo>
                      <a:pt x="74880" y="72476"/>
                      <a:pt x="76282" y="88842"/>
                      <a:pt x="80023" y="112689"/>
                    </a:cubicBezTo>
                    <a:cubicBezTo>
                      <a:pt x="61320" y="91647"/>
                      <a:pt x="45421" y="83698"/>
                      <a:pt x="28588" y="112221"/>
                    </a:cubicBezTo>
                    <a:cubicBezTo>
                      <a:pt x="26250" y="92115"/>
                      <a:pt x="32329" y="70606"/>
                      <a:pt x="5209" y="72944"/>
                    </a:cubicBezTo>
                    <a:cubicBezTo>
                      <a:pt x="-870" y="73411"/>
                      <a:pt x="-1805" y="65462"/>
                      <a:pt x="3339" y="63592"/>
                    </a:cubicBezTo>
                    <a:cubicBezTo>
                      <a:pt x="29991" y="53773"/>
                      <a:pt x="17366" y="38810"/>
                      <a:pt x="5676" y="21977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31" name="Freeform: Shape 1330">
                <a:extLst>
                  <a:ext uri="{FF2B5EF4-FFF2-40B4-BE49-F238E27FC236}">
                    <a16:creationId xmlns:a16="http://schemas.microsoft.com/office/drawing/2014/main" id="{0455F23B-B3FB-4145-81A7-1E52293761F8}"/>
                  </a:ext>
                </a:extLst>
              </p:cNvPr>
              <p:cNvSpPr/>
              <p:nvPr/>
            </p:nvSpPr>
            <p:spPr>
              <a:xfrm>
                <a:off x="4813828" y="1111824"/>
                <a:ext cx="152021" cy="155837"/>
              </a:xfrm>
              <a:custGeom>
                <a:avLst/>
                <a:gdLst>
                  <a:gd name="connsiteX0" fmla="*/ 29458 w 111753"/>
                  <a:gd name="connsiteY0" fmla="*/ 114559 h 114558"/>
                  <a:gd name="connsiteX1" fmla="*/ 0 w 111753"/>
                  <a:gd name="connsiteY1" fmla="*/ 71073 h 114558"/>
                  <a:gd name="connsiteX2" fmla="*/ 6079 w 111753"/>
                  <a:gd name="connsiteY2" fmla="*/ 25250 h 114558"/>
                  <a:gd name="connsiteX3" fmla="*/ 50032 w 111753"/>
                  <a:gd name="connsiteY3" fmla="*/ 0 h 114558"/>
                  <a:gd name="connsiteX4" fmla="*/ 98193 w 111753"/>
                  <a:gd name="connsiteY4" fmla="*/ 18236 h 114558"/>
                  <a:gd name="connsiteX5" fmla="*/ 111754 w 111753"/>
                  <a:gd name="connsiteY5" fmla="*/ 71073 h 114558"/>
                  <a:gd name="connsiteX6" fmla="*/ 80893 w 111753"/>
                  <a:gd name="connsiteY6" fmla="*/ 113624 h 114558"/>
                  <a:gd name="connsiteX7" fmla="*/ 29458 w 111753"/>
                  <a:gd name="connsiteY7" fmla="*/ 114559 h 1145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1753" h="114558">
                    <a:moveTo>
                      <a:pt x="29458" y="114559"/>
                    </a:moveTo>
                    <a:cubicBezTo>
                      <a:pt x="27120" y="79490"/>
                      <a:pt x="27120" y="79490"/>
                      <a:pt x="0" y="71073"/>
                    </a:cubicBezTo>
                    <a:cubicBezTo>
                      <a:pt x="10754" y="57981"/>
                      <a:pt x="35537" y="47226"/>
                      <a:pt x="6079" y="25250"/>
                    </a:cubicBezTo>
                    <a:cubicBezTo>
                      <a:pt x="30393" y="30393"/>
                      <a:pt x="49564" y="33199"/>
                      <a:pt x="50032" y="0"/>
                    </a:cubicBezTo>
                    <a:cubicBezTo>
                      <a:pt x="60786" y="19639"/>
                      <a:pt x="67333" y="40213"/>
                      <a:pt x="98193" y="18236"/>
                    </a:cubicBezTo>
                    <a:cubicBezTo>
                      <a:pt x="85569" y="42083"/>
                      <a:pt x="79490" y="59384"/>
                      <a:pt x="111754" y="71073"/>
                    </a:cubicBezTo>
                    <a:cubicBezTo>
                      <a:pt x="81828" y="72944"/>
                      <a:pt x="70138" y="82763"/>
                      <a:pt x="80893" y="113624"/>
                    </a:cubicBezTo>
                    <a:cubicBezTo>
                      <a:pt x="60786" y="92582"/>
                      <a:pt x="45356" y="82763"/>
                      <a:pt x="29458" y="114559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32" name="Freeform: Shape 1331">
                <a:extLst>
                  <a:ext uri="{FF2B5EF4-FFF2-40B4-BE49-F238E27FC236}">
                    <a16:creationId xmlns:a16="http://schemas.microsoft.com/office/drawing/2014/main" id="{ED7AAF6C-C57B-4195-9ED5-7229E77E35E2}"/>
                  </a:ext>
                </a:extLst>
              </p:cNvPr>
              <p:cNvSpPr/>
              <p:nvPr/>
            </p:nvSpPr>
            <p:spPr>
              <a:xfrm>
                <a:off x="8095968" y="2707096"/>
                <a:ext cx="156473" cy="148205"/>
              </a:xfrm>
              <a:custGeom>
                <a:avLst/>
                <a:gdLst>
                  <a:gd name="connsiteX0" fmla="*/ 103337 w 115026"/>
                  <a:gd name="connsiteY0" fmla="*/ 16833 h 108948"/>
                  <a:gd name="connsiteX1" fmla="*/ 115026 w 115026"/>
                  <a:gd name="connsiteY1" fmla="*/ 66398 h 108948"/>
                  <a:gd name="connsiteX2" fmla="*/ 84633 w 115026"/>
                  <a:gd name="connsiteY2" fmla="*/ 105207 h 108948"/>
                  <a:gd name="connsiteX3" fmla="*/ 35069 w 115026"/>
                  <a:gd name="connsiteY3" fmla="*/ 108948 h 108948"/>
                  <a:gd name="connsiteX4" fmla="*/ 0 w 115026"/>
                  <a:gd name="connsiteY4" fmla="*/ 70606 h 108948"/>
                  <a:gd name="connsiteX5" fmla="*/ 13093 w 115026"/>
                  <a:gd name="connsiteY5" fmla="*/ 22912 h 108948"/>
                  <a:gd name="connsiteX6" fmla="*/ 45356 w 115026"/>
                  <a:gd name="connsiteY6" fmla="*/ 23847 h 108948"/>
                  <a:gd name="connsiteX7" fmla="*/ 61254 w 115026"/>
                  <a:gd name="connsiteY7" fmla="*/ 0 h 108948"/>
                  <a:gd name="connsiteX8" fmla="*/ 103337 w 115026"/>
                  <a:gd name="connsiteY8" fmla="*/ 16833 h 1089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5026" h="108948">
                    <a:moveTo>
                      <a:pt x="103337" y="16833"/>
                    </a:moveTo>
                    <a:cubicBezTo>
                      <a:pt x="87439" y="40680"/>
                      <a:pt x="91647" y="55175"/>
                      <a:pt x="115026" y="66398"/>
                    </a:cubicBezTo>
                    <a:cubicBezTo>
                      <a:pt x="91180" y="68735"/>
                      <a:pt x="76685" y="77152"/>
                      <a:pt x="84633" y="105207"/>
                    </a:cubicBezTo>
                    <a:cubicBezTo>
                      <a:pt x="67333" y="86504"/>
                      <a:pt x="51435" y="76217"/>
                      <a:pt x="35069" y="108948"/>
                    </a:cubicBezTo>
                    <a:cubicBezTo>
                      <a:pt x="39745" y="80425"/>
                      <a:pt x="32264" y="66865"/>
                      <a:pt x="0" y="70606"/>
                    </a:cubicBezTo>
                    <a:cubicBezTo>
                      <a:pt x="20574" y="54240"/>
                      <a:pt x="43953" y="43018"/>
                      <a:pt x="13093" y="22912"/>
                    </a:cubicBezTo>
                    <a:cubicBezTo>
                      <a:pt x="27120" y="14963"/>
                      <a:pt x="35537" y="29458"/>
                      <a:pt x="45356" y="23847"/>
                    </a:cubicBezTo>
                    <a:cubicBezTo>
                      <a:pt x="53773" y="18704"/>
                      <a:pt x="50500" y="6079"/>
                      <a:pt x="61254" y="0"/>
                    </a:cubicBezTo>
                    <a:cubicBezTo>
                      <a:pt x="68268" y="16366"/>
                      <a:pt x="74347" y="37875"/>
                      <a:pt x="103337" y="16833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6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11301</TotalTime>
  <Words>65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46</cp:revision>
  <dcterms:created xsi:type="dcterms:W3CDTF">2018-02-18T19:39:47Z</dcterms:created>
  <dcterms:modified xsi:type="dcterms:W3CDTF">2021-04-16T08:48:37Z</dcterms:modified>
</cp:coreProperties>
</file>