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ree-powerpoint-templates-desig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" name="Parallelogram 1354">
            <a:extLst>
              <a:ext uri="{FF2B5EF4-FFF2-40B4-BE49-F238E27FC236}">
                <a16:creationId xmlns:a16="http://schemas.microsoft.com/office/drawing/2014/main" id="{5BEFE1A4-0123-4287-9D43-5D9959DEF365}"/>
              </a:ext>
            </a:extLst>
          </p:cNvPr>
          <p:cNvSpPr/>
          <p:nvPr/>
        </p:nvSpPr>
        <p:spPr>
          <a:xfrm flipH="1">
            <a:off x="4682084" y="0"/>
            <a:ext cx="6595353" cy="6599760"/>
          </a:xfrm>
          <a:prstGeom prst="parallelogram">
            <a:avLst>
              <a:gd name="adj" fmla="val 54883"/>
            </a:avLst>
          </a:prstGeom>
          <a:gradFill flip="none" rotWithShape="1">
            <a:gsLst>
              <a:gs pos="67000">
                <a:schemeClr val="accent3"/>
              </a:gs>
              <a:gs pos="35000">
                <a:schemeClr val="accent2"/>
              </a:gs>
              <a:gs pos="0">
                <a:schemeClr val="accent1"/>
              </a:gs>
              <a:gs pos="100000">
                <a:schemeClr val="accent4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56" name="Graphic 1355">
            <a:extLst>
              <a:ext uri="{FF2B5EF4-FFF2-40B4-BE49-F238E27FC236}">
                <a16:creationId xmlns:a16="http://schemas.microsoft.com/office/drawing/2014/main" id="{A64CDE0B-1243-4754-BF0C-D9624C9BE6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42591" y="794840"/>
            <a:ext cx="3466444" cy="544288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4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43" name="Arrow: Pentagon 1342">
            <a:extLst>
              <a:ext uri="{FF2B5EF4-FFF2-40B4-BE49-F238E27FC236}">
                <a16:creationId xmlns:a16="http://schemas.microsoft.com/office/drawing/2014/main" id="{63B75E7E-D127-437F-BB04-AEC6BB8210BB}"/>
              </a:ext>
            </a:extLst>
          </p:cNvPr>
          <p:cNvSpPr/>
          <p:nvPr/>
        </p:nvSpPr>
        <p:spPr>
          <a:xfrm>
            <a:off x="0" y="2486173"/>
            <a:ext cx="1738265" cy="1030107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4" name="Arrow: Pentagon 1343">
            <a:extLst>
              <a:ext uri="{FF2B5EF4-FFF2-40B4-BE49-F238E27FC236}">
                <a16:creationId xmlns:a16="http://schemas.microsoft.com/office/drawing/2014/main" id="{0F5E3B10-FA8B-4FE4-B4CB-B3D3E8BDE585}"/>
              </a:ext>
            </a:extLst>
          </p:cNvPr>
          <p:cNvSpPr/>
          <p:nvPr/>
        </p:nvSpPr>
        <p:spPr>
          <a:xfrm>
            <a:off x="0" y="3685884"/>
            <a:ext cx="1738265" cy="1030107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5" name="Arrow: Pentagon 1344">
            <a:extLst>
              <a:ext uri="{FF2B5EF4-FFF2-40B4-BE49-F238E27FC236}">
                <a16:creationId xmlns:a16="http://schemas.microsoft.com/office/drawing/2014/main" id="{309E0E07-FAE6-4083-9F65-2679891B4798}"/>
              </a:ext>
            </a:extLst>
          </p:cNvPr>
          <p:cNvSpPr/>
          <p:nvPr/>
        </p:nvSpPr>
        <p:spPr>
          <a:xfrm>
            <a:off x="0" y="4885595"/>
            <a:ext cx="1738265" cy="1030107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6" name="Block Arc 5">
            <a:extLst>
              <a:ext uri="{FF2B5EF4-FFF2-40B4-BE49-F238E27FC236}">
                <a16:creationId xmlns:a16="http://schemas.microsoft.com/office/drawing/2014/main" id="{6A3C66DC-939C-4173-A5A7-0A8746CECCF2}"/>
              </a:ext>
            </a:extLst>
          </p:cNvPr>
          <p:cNvSpPr>
            <a:spLocks noChangeAspect="1"/>
          </p:cNvSpPr>
          <p:nvPr/>
        </p:nvSpPr>
        <p:spPr>
          <a:xfrm rot="10800000">
            <a:off x="609921" y="3962152"/>
            <a:ext cx="429646" cy="463309"/>
          </a:xfrm>
          <a:custGeom>
            <a:avLst/>
            <a:gdLst/>
            <a:ahLst/>
            <a:cxnLst/>
            <a:rect l="l" t="t" r="r" b="b"/>
            <a:pathLst>
              <a:path w="3672275" h="3963955">
                <a:moveTo>
                  <a:pt x="984766" y="3417555"/>
                </a:moveTo>
                <a:cubicBezTo>
                  <a:pt x="932254" y="3417555"/>
                  <a:pt x="882982" y="3403623"/>
                  <a:pt x="841068" y="3378104"/>
                </a:cubicBezTo>
                <a:lnTo>
                  <a:pt x="840676" y="3378710"/>
                </a:lnTo>
                <a:lnTo>
                  <a:pt x="835545" y="3375094"/>
                </a:lnTo>
                <a:cubicBezTo>
                  <a:pt x="823791" y="3369308"/>
                  <a:pt x="813094" y="3361844"/>
                  <a:pt x="803763" y="3352697"/>
                </a:cubicBezTo>
                <a:cubicBezTo>
                  <a:pt x="147868" y="2908007"/>
                  <a:pt x="-148746" y="2089941"/>
                  <a:pt x="72539" y="1325492"/>
                </a:cubicBezTo>
                <a:cubicBezTo>
                  <a:pt x="298018" y="546553"/>
                  <a:pt x="1007805" y="7791"/>
                  <a:pt x="1818686" y="83"/>
                </a:cubicBezTo>
                <a:cubicBezTo>
                  <a:pt x="2629567" y="-7624"/>
                  <a:pt x="3349467" y="517549"/>
                  <a:pt x="3589711" y="1292061"/>
                </a:cubicBezTo>
                <a:cubicBezTo>
                  <a:pt x="3828334" y="2061344"/>
                  <a:pt x="3537615" y="2895621"/>
                  <a:pt x="2873980" y="3349798"/>
                </a:cubicBezTo>
                <a:cubicBezTo>
                  <a:pt x="2824845" y="3391084"/>
                  <a:pt x="2761401" y="3415171"/>
                  <a:pt x="2692355" y="3415171"/>
                </a:cubicBezTo>
                <a:cubicBezTo>
                  <a:pt x="2531252" y="3415171"/>
                  <a:pt x="2400652" y="3284038"/>
                  <a:pt x="2400652" y="3122277"/>
                </a:cubicBezTo>
                <a:cubicBezTo>
                  <a:pt x="2400652" y="3018609"/>
                  <a:pt x="2454292" y="2927520"/>
                  <a:pt x="2535552" y="2875976"/>
                </a:cubicBezTo>
                <a:lnTo>
                  <a:pt x="2534959" y="2875094"/>
                </a:lnTo>
                <a:cubicBezTo>
                  <a:pt x="2993902" y="2566441"/>
                  <a:pt x="3196002" y="1993261"/>
                  <a:pt x="3032146" y="1465012"/>
                </a:cubicBezTo>
                <a:cubicBezTo>
                  <a:pt x="2868290" y="936764"/>
                  <a:pt x="2377289" y="578575"/>
                  <a:pt x="1824236" y="583831"/>
                </a:cubicBezTo>
                <a:cubicBezTo>
                  <a:pt x="1271183" y="589088"/>
                  <a:pt x="787080" y="956545"/>
                  <a:pt x="633294" y="1487812"/>
                </a:cubicBezTo>
                <a:cubicBezTo>
                  <a:pt x="479508" y="2019079"/>
                  <a:pt x="692467" y="2588315"/>
                  <a:pt x="1157194" y="2888188"/>
                </a:cubicBezTo>
                <a:lnTo>
                  <a:pt x="1156634" y="2889057"/>
                </a:lnTo>
                <a:cubicBezTo>
                  <a:pt x="1229500" y="2941659"/>
                  <a:pt x="1276469" y="3027652"/>
                  <a:pt x="1276469" y="3124661"/>
                </a:cubicBezTo>
                <a:cubicBezTo>
                  <a:pt x="1276469" y="3286422"/>
                  <a:pt x="1145869" y="3417555"/>
                  <a:pt x="984766" y="3417555"/>
                </a:cubicBezTo>
                <a:close/>
                <a:moveTo>
                  <a:pt x="1836138" y="3963955"/>
                </a:moveTo>
                <a:cubicBezTo>
                  <a:pt x="1677062" y="3963955"/>
                  <a:pt x="1548106" y="3834999"/>
                  <a:pt x="1548106" y="3675923"/>
                </a:cubicBezTo>
                <a:lnTo>
                  <a:pt x="1548106" y="1958036"/>
                </a:lnTo>
                <a:cubicBezTo>
                  <a:pt x="1548106" y="1798960"/>
                  <a:pt x="1677062" y="1670004"/>
                  <a:pt x="1836138" y="1670004"/>
                </a:cubicBezTo>
                <a:cubicBezTo>
                  <a:pt x="1995214" y="1670004"/>
                  <a:pt x="2124170" y="1798960"/>
                  <a:pt x="2124170" y="1958036"/>
                </a:cubicBezTo>
                <a:lnTo>
                  <a:pt x="2124170" y="3675923"/>
                </a:lnTo>
                <a:cubicBezTo>
                  <a:pt x="2124170" y="3834999"/>
                  <a:pt x="1995214" y="3963955"/>
                  <a:pt x="1836138" y="396395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47" name="Rectangle 1">
            <a:extLst>
              <a:ext uri="{FF2B5EF4-FFF2-40B4-BE49-F238E27FC236}">
                <a16:creationId xmlns:a16="http://schemas.microsoft.com/office/drawing/2014/main" id="{159ED967-B6FB-49C8-BA83-2A08653FEC6E}"/>
              </a:ext>
            </a:extLst>
          </p:cNvPr>
          <p:cNvSpPr>
            <a:spLocks noChangeAspect="1"/>
          </p:cNvSpPr>
          <p:nvPr/>
        </p:nvSpPr>
        <p:spPr>
          <a:xfrm>
            <a:off x="609921" y="5255410"/>
            <a:ext cx="369353" cy="363895"/>
          </a:xfrm>
          <a:custGeom>
            <a:avLst/>
            <a:gdLst/>
            <a:ahLst/>
            <a:cxnLst/>
            <a:rect l="l" t="t" r="r" b="b"/>
            <a:pathLst>
              <a:path w="3994694" h="3935658">
                <a:moveTo>
                  <a:pt x="3059053" y="3287658"/>
                </a:moveTo>
                <a:lnTo>
                  <a:pt x="3994694" y="3287658"/>
                </a:lnTo>
                <a:lnTo>
                  <a:pt x="3994694" y="3935658"/>
                </a:lnTo>
                <a:lnTo>
                  <a:pt x="3059053" y="3935658"/>
                </a:lnTo>
                <a:close/>
                <a:moveTo>
                  <a:pt x="1259497" y="3287658"/>
                </a:moveTo>
                <a:lnTo>
                  <a:pt x="2915681" y="3287658"/>
                </a:lnTo>
                <a:lnTo>
                  <a:pt x="2915681" y="3935658"/>
                </a:lnTo>
                <a:lnTo>
                  <a:pt x="1259497" y="3935658"/>
                </a:lnTo>
                <a:close/>
                <a:moveTo>
                  <a:pt x="0" y="3287658"/>
                </a:moveTo>
                <a:lnTo>
                  <a:pt x="1116124" y="3287658"/>
                </a:lnTo>
                <a:lnTo>
                  <a:pt x="1116124" y="3935658"/>
                </a:lnTo>
                <a:lnTo>
                  <a:pt x="0" y="3935658"/>
                </a:lnTo>
                <a:close/>
                <a:moveTo>
                  <a:pt x="3886694" y="2470824"/>
                </a:moveTo>
                <a:lnTo>
                  <a:pt x="3994694" y="2470824"/>
                </a:lnTo>
                <a:lnTo>
                  <a:pt x="3994694" y="3118824"/>
                </a:lnTo>
                <a:lnTo>
                  <a:pt x="3886694" y="3118824"/>
                </a:lnTo>
                <a:close/>
                <a:moveTo>
                  <a:pt x="2123068" y="2470824"/>
                </a:moveTo>
                <a:lnTo>
                  <a:pt x="3779252" y="2470824"/>
                </a:lnTo>
                <a:lnTo>
                  <a:pt x="3779252" y="3118824"/>
                </a:lnTo>
                <a:lnTo>
                  <a:pt x="2123068" y="3118824"/>
                </a:lnTo>
                <a:close/>
                <a:moveTo>
                  <a:pt x="359442" y="2470824"/>
                </a:moveTo>
                <a:lnTo>
                  <a:pt x="2015626" y="2470824"/>
                </a:lnTo>
                <a:lnTo>
                  <a:pt x="2015626" y="3118824"/>
                </a:lnTo>
                <a:lnTo>
                  <a:pt x="359442" y="3118824"/>
                </a:lnTo>
                <a:close/>
                <a:moveTo>
                  <a:pt x="0" y="2470824"/>
                </a:moveTo>
                <a:lnTo>
                  <a:pt x="252000" y="2470824"/>
                </a:lnTo>
                <a:lnTo>
                  <a:pt x="252000" y="3118824"/>
                </a:lnTo>
                <a:lnTo>
                  <a:pt x="0" y="3118824"/>
                </a:lnTo>
                <a:close/>
                <a:moveTo>
                  <a:pt x="3059053" y="1635982"/>
                </a:moveTo>
                <a:lnTo>
                  <a:pt x="3994694" y="1635982"/>
                </a:lnTo>
                <a:lnTo>
                  <a:pt x="3994694" y="2283982"/>
                </a:lnTo>
                <a:lnTo>
                  <a:pt x="3059053" y="2283982"/>
                </a:lnTo>
                <a:close/>
                <a:moveTo>
                  <a:pt x="1259496" y="1635982"/>
                </a:moveTo>
                <a:lnTo>
                  <a:pt x="2915680" y="1635982"/>
                </a:lnTo>
                <a:lnTo>
                  <a:pt x="2915680" y="2283982"/>
                </a:lnTo>
                <a:lnTo>
                  <a:pt x="1259496" y="2283982"/>
                </a:lnTo>
                <a:close/>
                <a:moveTo>
                  <a:pt x="0" y="1635982"/>
                </a:moveTo>
                <a:lnTo>
                  <a:pt x="1116124" y="1635982"/>
                </a:lnTo>
                <a:lnTo>
                  <a:pt x="1116124" y="2283982"/>
                </a:lnTo>
                <a:lnTo>
                  <a:pt x="0" y="2283982"/>
                </a:lnTo>
                <a:close/>
                <a:moveTo>
                  <a:pt x="3886694" y="836400"/>
                </a:moveTo>
                <a:lnTo>
                  <a:pt x="3994694" y="836400"/>
                </a:lnTo>
                <a:lnTo>
                  <a:pt x="3994694" y="1484400"/>
                </a:lnTo>
                <a:lnTo>
                  <a:pt x="3886694" y="1484400"/>
                </a:lnTo>
                <a:close/>
                <a:moveTo>
                  <a:pt x="2123068" y="820634"/>
                </a:moveTo>
                <a:lnTo>
                  <a:pt x="3779252" y="820634"/>
                </a:lnTo>
                <a:lnTo>
                  <a:pt x="3779252" y="1468634"/>
                </a:lnTo>
                <a:lnTo>
                  <a:pt x="2123068" y="1468634"/>
                </a:lnTo>
                <a:close/>
                <a:moveTo>
                  <a:pt x="359442" y="820634"/>
                </a:moveTo>
                <a:lnTo>
                  <a:pt x="2015626" y="820634"/>
                </a:lnTo>
                <a:lnTo>
                  <a:pt x="2015626" y="1468634"/>
                </a:lnTo>
                <a:lnTo>
                  <a:pt x="359442" y="1468634"/>
                </a:lnTo>
                <a:close/>
                <a:moveTo>
                  <a:pt x="0" y="820634"/>
                </a:moveTo>
                <a:lnTo>
                  <a:pt x="252000" y="820634"/>
                </a:lnTo>
                <a:lnTo>
                  <a:pt x="252000" y="1468634"/>
                </a:lnTo>
                <a:lnTo>
                  <a:pt x="0" y="1468634"/>
                </a:lnTo>
                <a:close/>
                <a:moveTo>
                  <a:pt x="3059053" y="0"/>
                </a:moveTo>
                <a:lnTo>
                  <a:pt x="3994694" y="0"/>
                </a:lnTo>
                <a:lnTo>
                  <a:pt x="3994694" y="648000"/>
                </a:lnTo>
                <a:lnTo>
                  <a:pt x="3059053" y="648000"/>
                </a:lnTo>
                <a:close/>
                <a:moveTo>
                  <a:pt x="1259496" y="0"/>
                </a:moveTo>
                <a:lnTo>
                  <a:pt x="2915680" y="0"/>
                </a:lnTo>
                <a:lnTo>
                  <a:pt x="2915680" y="648000"/>
                </a:lnTo>
                <a:lnTo>
                  <a:pt x="1259496" y="648000"/>
                </a:lnTo>
                <a:close/>
                <a:moveTo>
                  <a:pt x="0" y="0"/>
                </a:moveTo>
                <a:lnTo>
                  <a:pt x="1116124" y="0"/>
                </a:lnTo>
                <a:lnTo>
                  <a:pt x="1116124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48" name="Freeform 14">
            <a:extLst>
              <a:ext uri="{FF2B5EF4-FFF2-40B4-BE49-F238E27FC236}">
                <a16:creationId xmlns:a16="http://schemas.microsoft.com/office/drawing/2014/main" id="{CA7D0570-2EFD-4FC2-A7B7-1B13D746E4EE}"/>
              </a:ext>
            </a:extLst>
          </p:cNvPr>
          <p:cNvSpPr>
            <a:spLocks noChangeAspect="1"/>
          </p:cNvSpPr>
          <p:nvPr/>
        </p:nvSpPr>
        <p:spPr>
          <a:xfrm>
            <a:off x="609921" y="2803565"/>
            <a:ext cx="457497" cy="521208"/>
          </a:xfrm>
          <a:custGeom>
            <a:avLst/>
            <a:gdLst/>
            <a:ahLst/>
            <a:cxnLst/>
            <a:rect l="l" t="t" r="r" b="b"/>
            <a:pathLst>
              <a:path w="3456727" h="3938119">
                <a:moveTo>
                  <a:pt x="1728364" y="1961325"/>
                </a:moveTo>
                <a:cubicBezTo>
                  <a:pt x="1726089" y="2407152"/>
                  <a:pt x="1737463" y="2812034"/>
                  <a:pt x="1735188" y="3257861"/>
                </a:cubicBezTo>
                <a:cubicBezTo>
                  <a:pt x="2394830" y="3057694"/>
                  <a:pt x="2610919" y="2352560"/>
                  <a:pt x="2765594" y="1981796"/>
                </a:cubicBezTo>
                <a:close/>
                <a:moveTo>
                  <a:pt x="1728362" y="682044"/>
                </a:moveTo>
                <a:cubicBezTo>
                  <a:pt x="1355324" y="868563"/>
                  <a:pt x="1166530" y="952725"/>
                  <a:pt x="609247" y="1002767"/>
                </a:cubicBezTo>
                <a:cubicBezTo>
                  <a:pt x="606972" y="1330312"/>
                  <a:pt x="631992" y="1623739"/>
                  <a:pt x="704780" y="1964933"/>
                </a:cubicBezTo>
                <a:lnTo>
                  <a:pt x="1728363" y="1971757"/>
                </a:lnTo>
                <a:cubicBezTo>
                  <a:pt x="1728363" y="1541853"/>
                  <a:pt x="1728362" y="1111948"/>
                  <a:pt x="1728362" y="682044"/>
                </a:cubicBezTo>
                <a:close/>
                <a:moveTo>
                  <a:pt x="1723409" y="487996"/>
                </a:moveTo>
                <a:cubicBezTo>
                  <a:pt x="1725062" y="488690"/>
                  <a:pt x="1726712" y="489384"/>
                  <a:pt x="1728363" y="490064"/>
                </a:cubicBezTo>
                <a:cubicBezTo>
                  <a:pt x="1730015" y="489384"/>
                  <a:pt x="1731666" y="488690"/>
                  <a:pt x="1733319" y="487996"/>
                </a:cubicBezTo>
                <a:lnTo>
                  <a:pt x="1733319" y="492131"/>
                </a:lnTo>
                <a:cubicBezTo>
                  <a:pt x="2179467" y="679460"/>
                  <a:pt x="2405896" y="769409"/>
                  <a:pt x="2817789" y="813808"/>
                </a:cubicBezTo>
                <a:cubicBezTo>
                  <a:pt x="2971516" y="823489"/>
                  <a:pt x="3036247" y="875307"/>
                  <a:pt x="3033236" y="1061333"/>
                </a:cubicBezTo>
                <a:cubicBezTo>
                  <a:pt x="3015439" y="2441328"/>
                  <a:pt x="2363638" y="3359629"/>
                  <a:pt x="1733319" y="3448048"/>
                </a:cubicBezTo>
                <a:lnTo>
                  <a:pt x="1733319" y="3450123"/>
                </a:lnTo>
                <a:lnTo>
                  <a:pt x="1728363" y="3449086"/>
                </a:lnTo>
                <a:lnTo>
                  <a:pt x="1723409" y="3450123"/>
                </a:lnTo>
                <a:lnTo>
                  <a:pt x="1723409" y="3448048"/>
                </a:lnTo>
                <a:cubicBezTo>
                  <a:pt x="1093089" y="3359629"/>
                  <a:pt x="441289" y="2441328"/>
                  <a:pt x="423491" y="1061333"/>
                </a:cubicBezTo>
                <a:cubicBezTo>
                  <a:pt x="420479" y="875307"/>
                  <a:pt x="485211" y="823489"/>
                  <a:pt x="638937" y="813808"/>
                </a:cubicBezTo>
                <a:cubicBezTo>
                  <a:pt x="1050832" y="769409"/>
                  <a:pt x="1277261" y="679460"/>
                  <a:pt x="1723409" y="492131"/>
                </a:cubicBezTo>
                <a:close/>
                <a:moveTo>
                  <a:pt x="1722802" y="306889"/>
                </a:moveTo>
                <a:lnTo>
                  <a:pt x="1722802" y="311530"/>
                </a:lnTo>
                <a:cubicBezTo>
                  <a:pt x="1222099" y="521767"/>
                  <a:pt x="967982" y="622713"/>
                  <a:pt x="505720" y="672542"/>
                </a:cubicBezTo>
                <a:cubicBezTo>
                  <a:pt x="333196" y="683408"/>
                  <a:pt x="260550" y="741561"/>
                  <a:pt x="263929" y="950334"/>
                </a:cubicBezTo>
                <a:cubicBezTo>
                  <a:pt x="283902" y="2499079"/>
                  <a:pt x="1015407" y="3529669"/>
                  <a:pt x="1722802" y="3628902"/>
                </a:cubicBezTo>
                <a:lnTo>
                  <a:pt x="1722802" y="3631230"/>
                </a:lnTo>
                <a:lnTo>
                  <a:pt x="1728365" y="3630065"/>
                </a:lnTo>
                <a:lnTo>
                  <a:pt x="1733925" y="3631230"/>
                </a:lnTo>
                <a:lnTo>
                  <a:pt x="1733925" y="3628902"/>
                </a:lnTo>
                <a:cubicBezTo>
                  <a:pt x="2441322" y="3529669"/>
                  <a:pt x="3172826" y="2499079"/>
                  <a:pt x="3192800" y="950334"/>
                </a:cubicBezTo>
                <a:cubicBezTo>
                  <a:pt x="3196179" y="741561"/>
                  <a:pt x="3123532" y="683408"/>
                  <a:pt x="2951007" y="672542"/>
                </a:cubicBezTo>
                <a:cubicBezTo>
                  <a:pt x="2488747" y="622713"/>
                  <a:pt x="2234630" y="521767"/>
                  <a:pt x="1733925" y="311530"/>
                </a:cubicBezTo>
                <a:lnTo>
                  <a:pt x="1733925" y="306889"/>
                </a:lnTo>
                <a:cubicBezTo>
                  <a:pt x="1732071" y="307669"/>
                  <a:pt x="1730218" y="308445"/>
                  <a:pt x="1728365" y="309209"/>
                </a:cubicBezTo>
                <a:cubicBezTo>
                  <a:pt x="1726510" y="308445"/>
                  <a:pt x="1724659" y="307669"/>
                  <a:pt x="1722802" y="306889"/>
                </a:cubicBezTo>
                <a:close/>
                <a:moveTo>
                  <a:pt x="1721800" y="0"/>
                </a:moveTo>
                <a:cubicBezTo>
                  <a:pt x="1723991" y="923"/>
                  <a:pt x="1726176" y="1844"/>
                  <a:pt x="1728363" y="2749"/>
                </a:cubicBezTo>
                <a:cubicBezTo>
                  <a:pt x="1730551" y="1844"/>
                  <a:pt x="1732737" y="923"/>
                  <a:pt x="1734926" y="0"/>
                </a:cubicBezTo>
                <a:lnTo>
                  <a:pt x="1734926" y="5497"/>
                </a:lnTo>
                <a:cubicBezTo>
                  <a:pt x="2325825" y="254550"/>
                  <a:pt x="2625718" y="374136"/>
                  <a:pt x="3171248" y="433164"/>
                </a:cubicBezTo>
                <a:cubicBezTo>
                  <a:pt x="3374850" y="446035"/>
                  <a:pt x="3460584" y="514926"/>
                  <a:pt x="3456595" y="762245"/>
                </a:cubicBezTo>
                <a:cubicBezTo>
                  <a:pt x="3433024" y="2596936"/>
                  <a:pt x="2569749" y="3817807"/>
                  <a:pt x="1734926" y="3935360"/>
                </a:cubicBezTo>
                <a:lnTo>
                  <a:pt x="1734926" y="3938119"/>
                </a:lnTo>
                <a:lnTo>
                  <a:pt x="1728363" y="3936740"/>
                </a:lnTo>
                <a:lnTo>
                  <a:pt x="1721800" y="3938119"/>
                </a:lnTo>
                <a:lnTo>
                  <a:pt x="1721800" y="3935360"/>
                </a:lnTo>
                <a:cubicBezTo>
                  <a:pt x="886977" y="3817807"/>
                  <a:pt x="23703" y="2596936"/>
                  <a:pt x="132" y="762245"/>
                </a:cubicBezTo>
                <a:cubicBezTo>
                  <a:pt x="-3858" y="514926"/>
                  <a:pt x="81876" y="446035"/>
                  <a:pt x="285478" y="433164"/>
                </a:cubicBezTo>
                <a:cubicBezTo>
                  <a:pt x="831010" y="374136"/>
                  <a:pt x="1130903" y="254550"/>
                  <a:pt x="1721800" y="54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49" name="TextBox 1348">
            <a:extLst>
              <a:ext uri="{FF2B5EF4-FFF2-40B4-BE49-F238E27FC236}">
                <a16:creationId xmlns:a16="http://schemas.microsoft.com/office/drawing/2014/main" id="{7171B947-E655-4885-95A7-DE8BD53E5233}"/>
              </a:ext>
            </a:extLst>
          </p:cNvPr>
          <p:cNvSpPr txBox="1"/>
          <p:nvPr/>
        </p:nvSpPr>
        <p:spPr>
          <a:xfrm>
            <a:off x="1880404" y="2899140"/>
            <a:ext cx="3732743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dirty="0">
                <a:cs typeface="Arial" pitchFamily="34" charset="0"/>
              </a:rPr>
              <a:t>Simple Portfolio Presentation</a:t>
            </a:r>
          </a:p>
        </p:txBody>
      </p:sp>
      <p:sp>
        <p:nvSpPr>
          <p:cNvPr id="1350" name="TextBox 1349">
            <a:extLst>
              <a:ext uri="{FF2B5EF4-FFF2-40B4-BE49-F238E27FC236}">
                <a16:creationId xmlns:a16="http://schemas.microsoft.com/office/drawing/2014/main" id="{C6E665E1-10D3-4E17-882A-098D4BAF5651}"/>
              </a:ext>
            </a:extLst>
          </p:cNvPr>
          <p:cNvSpPr txBox="1"/>
          <p:nvPr/>
        </p:nvSpPr>
        <p:spPr>
          <a:xfrm>
            <a:off x="1880404" y="5311164"/>
            <a:ext cx="3732743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dirty="0">
                <a:cs typeface="Arial" pitchFamily="34" charset="0"/>
              </a:rPr>
              <a:t>Portfolio Presentation</a:t>
            </a:r>
          </a:p>
        </p:txBody>
      </p:sp>
      <p:sp>
        <p:nvSpPr>
          <p:cNvPr id="1351" name="TextBox 1350">
            <a:extLst>
              <a:ext uri="{FF2B5EF4-FFF2-40B4-BE49-F238E27FC236}">
                <a16:creationId xmlns:a16="http://schemas.microsoft.com/office/drawing/2014/main" id="{631180B1-EF82-4BF4-B3C8-1AA14A62B00C}"/>
              </a:ext>
            </a:extLst>
          </p:cNvPr>
          <p:cNvSpPr txBox="1"/>
          <p:nvPr/>
        </p:nvSpPr>
        <p:spPr>
          <a:xfrm>
            <a:off x="1880404" y="4105152"/>
            <a:ext cx="3732743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dirty="0">
                <a:cs typeface="Arial" pitchFamily="34" charset="0"/>
              </a:rPr>
              <a:t>Simple Portfolio</a:t>
            </a:r>
          </a:p>
        </p:txBody>
      </p:sp>
      <p:sp>
        <p:nvSpPr>
          <p:cNvPr id="1352" name="TextBox 1351">
            <a:extLst>
              <a:ext uri="{FF2B5EF4-FFF2-40B4-BE49-F238E27FC236}">
                <a16:creationId xmlns:a16="http://schemas.microsoft.com/office/drawing/2014/main" id="{DAB6F0DC-C376-4427-BC88-B98BCCBADF5A}"/>
              </a:ext>
            </a:extLst>
          </p:cNvPr>
          <p:cNvSpPr txBox="1"/>
          <p:nvPr/>
        </p:nvSpPr>
        <p:spPr>
          <a:xfrm>
            <a:off x="2686706" y="3213072"/>
            <a:ext cx="2926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353" name="TextBox 1352">
            <a:extLst>
              <a:ext uri="{FF2B5EF4-FFF2-40B4-BE49-F238E27FC236}">
                <a16:creationId xmlns:a16="http://schemas.microsoft.com/office/drawing/2014/main" id="{0991B86D-6668-49B5-89A9-780DE5B2106E}"/>
              </a:ext>
            </a:extLst>
          </p:cNvPr>
          <p:cNvSpPr txBox="1"/>
          <p:nvPr/>
        </p:nvSpPr>
        <p:spPr>
          <a:xfrm>
            <a:off x="2686706" y="4416189"/>
            <a:ext cx="2926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354" name="TextBox 1353">
            <a:extLst>
              <a:ext uri="{FF2B5EF4-FFF2-40B4-BE49-F238E27FC236}">
                <a16:creationId xmlns:a16="http://schemas.microsoft.com/office/drawing/2014/main" id="{1AD2673A-2224-4294-908B-A41C526FE605}"/>
              </a:ext>
            </a:extLst>
          </p:cNvPr>
          <p:cNvSpPr txBox="1"/>
          <p:nvPr/>
        </p:nvSpPr>
        <p:spPr>
          <a:xfrm>
            <a:off x="2686706" y="5619305"/>
            <a:ext cx="2926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11311</TotalTime>
  <Words>78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48</cp:revision>
  <dcterms:created xsi:type="dcterms:W3CDTF">2018-02-18T19:39:47Z</dcterms:created>
  <dcterms:modified xsi:type="dcterms:W3CDTF">2021-04-16T08:58:04Z</dcterms:modified>
</cp:coreProperties>
</file>