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81" name="Circle: Hollow 380">
            <a:extLst>
              <a:ext uri="{FF2B5EF4-FFF2-40B4-BE49-F238E27FC236}">
                <a16:creationId xmlns:a16="http://schemas.microsoft.com/office/drawing/2014/main" id="{C30B4D99-CACD-4141-8BF5-F9AF9593A794}"/>
              </a:ext>
            </a:extLst>
          </p:cNvPr>
          <p:cNvSpPr/>
          <p:nvPr/>
        </p:nvSpPr>
        <p:spPr>
          <a:xfrm>
            <a:off x="4726517" y="2626633"/>
            <a:ext cx="2752354" cy="2752354"/>
          </a:xfrm>
          <a:prstGeom prst="donut">
            <a:avLst>
              <a:gd name="adj" fmla="val 3223"/>
            </a:avLst>
          </a:prstGeom>
          <a:solidFill>
            <a:schemeClr val="tx1">
              <a:lumMod val="50000"/>
              <a:lumOff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2" name="Circle: Hollow 381">
            <a:extLst>
              <a:ext uri="{FF2B5EF4-FFF2-40B4-BE49-F238E27FC236}">
                <a16:creationId xmlns:a16="http://schemas.microsoft.com/office/drawing/2014/main" id="{EADCBC13-DFB2-46E4-B18B-23A42CECA8FF}"/>
              </a:ext>
            </a:extLst>
          </p:cNvPr>
          <p:cNvSpPr/>
          <p:nvPr/>
        </p:nvSpPr>
        <p:spPr>
          <a:xfrm>
            <a:off x="4954788" y="2854904"/>
            <a:ext cx="2295812" cy="2295812"/>
          </a:xfrm>
          <a:prstGeom prst="donut">
            <a:avLst>
              <a:gd name="adj" fmla="val 4262"/>
            </a:avLst>
          </a:prstGeom>
          <a:solidFill>
            <a:schemeClr val="tx1">
              <a:lumMod val="50000"/>
              <a:lumOff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3" name="Freeform: Shape 382">
            <a:extLst>
              <a:ext uri="{FF2B5EF4-FFF2-40B4-BE49-F238E27FC236}">
                <a16:creationId xmlns:a16="http://schemas.microsoft.com/office/drawing/2014/main" id="{A676C3A0-2AA5-4D97-9A1A-17EB720F6CD3}"/>
              </a:ext>
            </a:extLst>
          </p:cNvPr>
          <p:cNvSpPr/>
          <p:nvPr/>
        </p:nvSpPr>
        <p:spPr>
          <a:xfrm>
            <a:off x="5595932" y="1960700"/>
            <a:ext cx="1000135" cy="1698349"/>
          </a:xfrm>
          <a:custGeom>
            <a:avLst/>
            <a:gdLst>
              <a:gd name="connsiteX0" fmla="*/ 595139 w 1143039"/>
              <a:gd name="connsiteY0" fmla="*/ 497 h 1941017"/>
              <a:gd name="connsiteX1" fmla="*/ 692603 w 1143039"/>
              <a:gd name="connsiteY1" fmla="*/ 13024 h 1941017"/>
              <a:gd name="connsiteX2" fmla="*/ 1142991 w 1143039"/>
              <a:gd name="connsiteY2" fmla="*/ 564130 h 1941017"/>
              <a:gd name="connsiteX3" fmla="*/ 1112704 w 1143039"/>
              <a:gd name="connsiteY3" fmla="*/ 755455 h 1941017"/>
              <a:gd name="connsiteX4" fmla="*/ 1094149 w 1143039"/>
              <a:gd name="connsiteY4" fmla="*/ 798018 h 1941017"/>
              <a:gd name="connsiteX5" fmla="*/ 1095415 w 1143039"/>
              <a:gd name="connsiteY5" fmla="*/ 798018 h 1941017"/>
              <a:gd name="connsiteX6" fmla="*/ 581054 w 1143039"/>
              <a:gd name="connsiteY6" fmla="*/ 1941017 h 1941017"/>
              <a:gd name="connsiteX7" fmla="*/ 50867 w 1143039"/>
              <a:gd name="connsiteY7" fmla="*/ 804878 h 1941017"/>
              <a:gd name="connsiteX8" fmla="*/ 44600 w 1143039"/>
              <a:gd name="connsiteY8" fmla="*/ 792853 h 1941017"/>
              <a:gd name="connsiteX9" fmla="*/ 54448 w 1143039"/>
              <a:gd name="connsiteY9" fmla="*/ 328183 h 1941017"/>
              <a:gd name="connsiteX10" fmla="*/ 595139 w 1143039"/>
              <a:gd name="connsiteY10" fmla="*/ 497 h 1941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43039" h="1941017">
                <a:moveTo>
                  <a:pt x="595139" y="497"/>
                </a:moveTo>
                <a:cubicBezTo>
                  <a:pt x="627494" y="1850"/>
                  <a:pt x="660084" y="5975"/>
                  <a:pt x="692603" y="13024"/>
                </a:cubicBezTo>
                <a:cubicBezTo>
                  <a:pt x="952760" y="69414"/>
                  <a:pt x="1139533" y="297954"/>
                  <a:pt x="1142991" y="564130"/>
                </a:cubicBezTo>
                <a:cubicBezTo>
                  <a:pt x="1143856" y="630674"/>
                  <a:pt x="1133206" y="695164"/>
                  <a:pt x="1112704" y="755455"/>
                </a:cubicBezTo>
                <a:lnTo>
                  <a:pt x="1094149" y="798018"/>
                </a:lnTo>
                <a:lnTo>
                  <a:pt x="1095415" y="798018"/>
                </a:lnTo>
                <a:lnTo>
                  <a:pt x="581054" y="1941017"/>
                </a:lnTo>
                <a:lnTo>
                  <a:pt x="50867" y="804878"/>
                </a:lnTo>
                <a:lnTo>
                  <a:pt x="44600" y="792853"/>
                </a:lnTo>
                <a:cubicBezTo>
                  <a:pt x="-16430" y="647365"/>
                  <a:pt x="-16402" y="478718"/>
                  <a:pt x="54448" y="328183"/>
                </a:cubicBezTo>
                <a:cubicBezTo>
                  <a:pt x="153637" y="117435"/>
                  <a:pt x="368650" y="-8972"/>
                  <a:pt x="595139" y="497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4" name="Freeform: Shape 383">
            <a:extLst>
              <a:ext uri="{FF2B5EF4-FFF2-40B4-BE49-F238E27FC236}">
                <a16:creationId xmlns:a16="http://schemas.microsoft.com/office/drawing/2014/main" id="{506207BD-D9A7-4436-B03D-34240B0B8FFB}"/>
              </a:ext>
            </a:extLst>
          </p:cNvPr>
          <p:cNvSpPr/>
          <p:nvPr/>
        </p:nvSpPr>
        <p:spPr>
          <a:xfrm rot="10800000">
            <a:off x="5595932" y="4341950"/>
            <a:ext cx="1000135" cy="1698349"/>
          </a:xfrm>
          <a:custGeom>
            <a:avLst/>
            <a:gdLst>
              <a:gd name="connsiteX0" fmla="*/ 595139 w 1143039"/>
              <a:gd name="connsiteY0" fmla="*/ 497 h 1941017"/>
              <a:gd name="connsiteX1" fmla="*/ 692603 w 1143039"/>
              <a:gd name="connsiteY1" fmla="*/ 13024 h 1941017"/>
              <a:gd name="connsiteX2" fmla="*/ 1142991 w 1143039"/>
              <a:gd name="connsiteY2" fmla="*/ 564130 h 1941017"/>
              <a:gd name="connsiteX3" fmla="*/ 1112704 w 1143039"/>
              <a:gd name="connsiteY3" fmla="*/ 755455 h 1941017"/>
              <a:gd name="connsiteX4" fmla="*/ 1094149 w 1143039"/>
              <a:gd name="connsiteY4" fmla="*/ 798018 h 1941017"/>
              <a:gd name="connsiteX5" fmla="*/ 1095415 w 1143039"/>
              <a:gd name="connsiteY5" fmla="*/ 798018 h 1941017"/>
              <a:gd name="connsiteX6" fmla="*/ 581054 w 1143039"/>
              <a:gd name="connsiteY6" fmla="*/ 1941017 h 1941017"/>
              <a:gd name="connsiteX7" fmla="*/ 50867 w 1143039"/>
              <a:gd name="connsiteY7" fmla="*/ 804878 h 1941017"/>
              <a:gd name="connsiteX8" fmla="*/ 44600 w 1143039"/>
              <a:gd name="connsiteY8" fmla="*/ 792853 h 1941017"/>
              <a:gd name="connsiteX9" fmla="*/ 54448 w 1143039"/>
              <a:gd name="connsiteY9" fmla="*/ 328183 h 1941017"/>
              <a:gd name="connsiteX10" fmla="*/ 595139 w 1143039"/>
              <a:gd name="connsiteY10" fmla="*/ 497 h 1941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43039" h="1941017">
                <a:moveTo>
                  <a:pt x="595139" y="497"/>
                </a:moveTo>
                <a:cubicBezTo>
                  <a:pt x="627494" y="1850"/>
                  <a:pt x="660084" y="5975"/>
                  <a:pt x="692603" y="13024"/>
                </a:cubicBezTo>
                <a:cubicBezTo>
                  <a:pt x="952760" y="69414"/>
                  <a:pt x="1139533" y="297954"/>
                  <a:pt x="1142991" y="564130"/>
                </a:cubicBezTo>
                <a:cubicBezTo>
                  <a:pt x="1143856" y="630674"/>
                  <a:pt x="1133206" y="695164"/>
                  <a:pt x="1112704" y="755455"/>
                </a:cubicBezTo>
                <a:lnTo>
                  <a:pt x="1094149" y="798018"/>
                </a:lnTo>
                <a:lnTo>
                  <a:pt x="1095415" y="798018"/>
                </a:lnTo>
                <a:lnTo>
                  <a:pt x="581054" y="1941017"/>
                </a:lnTo>
                <a:lnTo>
                  <a:pt x="50867" y="804878"/>
                </a:lnTo>
                <a:lnTo>
                  <a:pt x="44600" y="792853"/>
                </a:lnTo>
                <a:cubicBezTo>
                  <a:pt x="-16430" y="647365"/>
                  <a:pt x="-16402" y="478718"/>
                  <a:pt x="54448" y="328183"/>
                </a:cubicBezTo>
                <a:cubicBezTo>
                  <a:pt x="153637" y="117435"/>
                  <a:pt x="368650" y="-8972"/>
                  <a:pt x="595139" y="49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5" name="Freeform: Shape 384">
            <a:extLst>
              <a:ext uri="{FF2B5EF4-FFF2-40B4-BE49-F238E27FC236}">
                <a16:creationId xmlns:a16="http://schemas.microsoft.com/office/drawing/2014/main" id="{F0EB616B-BD53-48E5-9888-C4AFE5CE6147}"/>
              </a:ext>
            </a:extLst>
          </p:cNvPr>
          <p:cNvSpPr/>
          <p:nvPr/>
        </p:nvSpPr>
        <p:spPr>
          <a:xfrm rot="7200000">
            <a:off x="6627043" y="3746638"/>
            <a:ext cx="1000135" cy="1698349"/>
          </a:xfrm>
          <a:custGeom>
            <a:avLst/>
            <a:gdLst>
              <a:gd name="connsiteX0" fmla="*/ 595139 w 1143039"/>
              <a:gd name="connsiteY0" fmla="*/ 497 h 1941017"/>
              <a:gd name="connsiteX1" fmla="*/ 692603 w 1143039"/>
              <a:gd name="connsiteY1" fmla="*/ 13024 h 1941017"/>
              <a:gd name="connsiteX2" fmla="*/ 1142991 w 1143039"/>
              <a:gd name="connsiteY2" fmla="*/ 564130 h 1941017"/>
              <a:gd name="connsiteX3" fmla="*/ 1112704 w 1143039"/>
              <a:gd name="connsiteY3" fmla="*/ 755455 h 1941017"/>
              <a:gd name="connsiteX4" fmla="*/ 1094149 w 1143039"/>
              <a:gd name="connsiteY4" fmla="*/ 798018 h 1941017"/>
              <a:gd name="connsiteX5" fmla="*/ 1095415 w 1143039"/>
              <a:gd name="connsiteY5" fmla="*/ 798018 h 1941017"/>
              <a:gd name="connsiteX6" fmla="*/ 581054 w 1143039"/>
              <a:gd name="connsiteY6" fmla="*/ 1941017 h 1941017"/>
              <a:gd name="connsiteX7" fmla="*/ 50867 w 1143039"/>
              <a:gd name="connsiteY7" fmla="*/ 804878 h 1941017"/>
              <a:gd name="connsiteX8" fmla="*/ 44600 w 1143039"/>
              <a:gd name="connsiteY8" fmla="*/ 792853 h 1941017"/>
              <a:gd name="connsiteX9" fmla="*/ 54448 w 1143039"/>
              <a:gd name="connsiteY9" fmla="*/ 328183 h 1941017"/>
              <a:gd name="connsiteX10" fmla="*/ 595139 w 1143039"/>
              <a:gd name="connsiteY10" fmla="*/ 497 h 1941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43039" h="1941017">
                <a:moveTo>
                  <a:pt x="595139" y="497"/>
                </a:moveTo>
                <a:cubicBezTo>
                  <a:pt x="627494" y="1850"/>
                  <a:pt x="660084" y="5975"/>
                  <a:pt x="692603" y="13024"/>
                </a:cubicBezTo>
                <a:cubicBezTo>
                  <a:pt x="952760" y="69414"/>
                  <a:pt x="1139533" y="297954"/>
                  <a:pt x="1142991" y="564130"/>
                </a:cubicBezTo>
                <a:cubicBezTo>
                  <a:pt x="1143856" y="630674"/>
                  <a:pt x="1133206" y="695164"/>
                  <a:pt x="1112704" y="755455"/>
                </a:cubicBezTo>
                <a:lnTo>
                  <a:pt x="1094149" y="798018"/>
                </a:lnTo>
                <a:lnTo>
                  <a:pt x="1095415" y="798018"/>
                </a:lnTo>
                <a:lnTo>
                  <a:pt x="581054" y="1941017"/>
                </a:lnTo>
                <a:lnTo>
                  <a:pt x="50867" y="804878"/>
                </a:lnTo>
                <a:lnTo>
                  <a:pt x="44600" y="792853"/>
                </a:lnTo>
                <a:cubicBezTo>
                  <a:pt x="-16430" y="647365"/>
                  <a:pt x="-16402" y="478718"/>
                  <a:pt x="54448" y="328183"/>
                </a:cubicBezTo>
                <a:cubicBezTo>
                  <a:pt x="153637" y="117435"/>
                  <a:pt x="368650" y="-8972"/>
                  <a:pt x="595139" y="49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6" name="Freeform: Shape 385">
            <a:extLst>
              <a:ext uri="{FF2B5EF4-FFF2-40B4-BE49-F238E27FC236}">
                <a16:creationId xmlns:a16="http://schemas.microsoft.com/office/drawing/2014/main" id="{DF77E74C-ED6C-48DF-8345-73B08917BD28}"/>
              </a:ext>
            </a:extLst>
          </p:cNvPr>
          <p:cNvSpPr/>
          <p:nvPr/>
        </p:nvSpPr>
        <p:spPr>
          <a:xfrm rot="18000000">
            <a:off x="4564821" y="2556013"/>
            <a:ext cx="1000135" cy="1698349"/>
          </a:xfrm>
          <a:custGeom>
            <a:avLst/>
            <a:gdLst>
              <a:gd name="connsiteX0" fmla="*/ 595139 w 1143039"/>
              <a:gd name="connsiteY0" fmla="*/ 497 h 1941017"/>
              <a:gd name="connsiteX1" fmla="*/ 692603 w 1143039"/>
              <a:gd name="connsiteY1" fmla="*/ 13024 h 1941017"/>
              <a:gd name="connsiteX2" fmla="*/ 1142991 w 1143039"/>
              <a:gd name="connsiteY2" fmla="*/ 564130 h 1941017"/>
              <a:gd name="connsiteX3" fmla="*/ 1112704 w 1143039"/>
              <a:gd name="connsiteY3" fmla="*/ 755455 h 1941017"/>
              <a:gd name="connsiteX4" fmla="*/ 1094149 w 1143039"/>
              <a:gd name="connsiteY4" fmla="*/ 798018 h 1941017"/>
              <a:gd name="connsiteX5" fmla="*/ 1095415 w 1143039"/>
              <a:gd name="connsiteY5" fmla="*/ 798018 h 1941017"/>
              <a:gd name="connsiteX6" fmla="*/ 581054 w 1143039"/>
              <a:gd name="connsiteY6" fmla="*/ 1941017 h 1941017"/>
              <a:gd name="connsiteX7" fmla="*/ 50867 w 1143039"/>
              <a:gd name="connsiteY7" fmla="*/ 804878 h 1941017"/>
              <a:gd name="connsiteX8" fmla="*/ 44600 w 1143039"/>
              <a:gd name="connsiteY8" fmla="*/ 792853 h 1941017"/>
              <a:gd name="connsiteX9" fmla="*/ 54448 w 1143039"/>
              <a:gd name="connsiteY9" fmla="*/ 328183 h 1941017"/>
              <a:gd name="connsiteX10" fmla="*/ 595139 w 1143039"/>
              <a:gd name="connsiteY10" fmla="*/ 497 h 1941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43039" h="1941017">
                <a:moveTo>
                  <a:pt x="595139" y="497"/>
                </a:moveTo>
                <a:cubicBezTo>
                  <a:pt x="627494" y="1850"/>
                  <a:pt x="660084" y="5975"/>
                  <a:pt x="692603" y="13024"/>
                </a:cubicBezTo>
                <a:cubicBezTo>
                  <a:pt x="952760" y="69414"/>
                  <a:pt x="1139533" y="297954"/>
                  <a:pt x="1142991" y="564130"/>
                </a:cubicBezTo>
                <a:cubicBezTo>
                  <a:pt x="1143856" y="630674"/>
                  <a:pt x="1133206" y="695164"/>
                  <a:pt x="1112704" y="755455"/>
                </a:cubicBezTo>
                <a:lnTo>
                  <a:pt x="1094149" y="798018"/>
                </a:lnTo>
                <a:lnTo>
                  <a:pt x="1095415" y="798018"/>
                </a:lnTo>
                <a:lnTo>
                  <a:pt x="581054" y="1941017"/>
                </a:lnTo>
                <a:lnTo>
                  <a:pt x="50867" y="804878"/>
                </a:lnTo>
                <a:lnTo>
                  <a:pt x="44600" y="792853"/>
                </a:lnTo>
                <a:cubicBezTo>
                  <a:pt x="-16430" y="647365"/>
                  <a:pt x="-16402" y="478718"/>
                  <a:pt x="54448" y="328183"/>
                </a:cubicBezTo>
                <a:cubicBezTo>
                  <a:pt x="153637" y="117435"/>
                  <a:pt x="368650" y="-8972"/>
                  <a:pt x="595139" y="4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7" name="Freeform: Shape 386">
            <a:extLst>
              <a:ext uri="{FF2B5EF4-FFF2-40B4-BE49-F238E27FC236}">
                <a16:creationId xmlns:a16="http://schemas.microsoft.com/office/drawing/2014/main" id="{45FFC30E-9450-44C1-8DAF-0F8A91E8A51C}"/>
              </a:ext>
            </a:extLst>
          </p:cNvPr>
          <p:cNvSpPr/>
          <p:nvPr/>
        </p:nvSpPr>
        <p:spPr>
          <a:xfrm rot="3600000">
            <a:off x="6627043" y="2556012"/>
            <a:ext cx="1000135" cy="1698349"/>
          </a:xfrm>
          <a:custGeom>
            <a:avLst/>
            <a:gdLst>
              <a:gd name="connsiteX0" fmla="*/ 595139 w 1143039"/>
              <a:gd name="connsiteY0" fmla="*/ 497 h 1941017"/>
              <a:gd name="connsiteX1" fmla="*/ 692603 w 1143039"/>
              <a:gd name="connsiteY1" fmla="*/ 13024 h 1941017"/>
              <a:gd name="connsiteX2" fmla="*/ 1142991 w 1143039"/>
              <a:gd name="connsiteY2" fmla="*/ 564130 h 1941017"/>
              <a:gd name="connsiteX3" fmla="*/ 1112704 w 1143039"/>
              <a:gd name="connsiteY3" fmla="*/ 755455 h 1941017"/>
              <a:gd name="connsiteX4" fmla="*/ 1094149 w 1143039"/>
              <a:gd name="connsiteY4" fmla="*/ 798018 h 1941017"/>
              <a:gd name="connsiteX5" fmla="*/ 1095415 w 1143039"/>
              <a:gd name="connsiteY5" fmla="*/ 798018 h 1941017"/>
              <a:gd name="connsiteX6" fmla="*/ 581054 w 1143039"/>
              <a:gd name="connsiteY6" fmla="*/ 1941017 h 1941017"/>
              <a:gd name="connsiteX7" fmla="*/ 50867 w 1143039"/>
              <a:gd name="connsiteY7" fmla="*/ 804878 h 1941017"/>
              <a:gd name="connsiteX8" fmla="*/ 44600 w 1143039"/>
              <a:gd name="connsiteY8" fmla="*/ 792853 h 1941017"/>
              <a:gd name="connsiteX9" fmla="*/ 54448 w 1143039"/>
              <a:gd name="connsiteY9" fmla="*/ 328183 h 1941017"/>
              <a:gd name="connsiteX10" fmla="*/ 595139 w 1143039"/>
              <a:gd name="connsiteY10" fmla="*/ 497 h 1941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43039" h="1941017">
                <a:moveTo>
                  <a:pt x="595139" y="497"/>
                </a:moveTo>
                <a:cubicBezTo>
                  <a:pt x="627494" y="1850"/>
                  <a:pt x="660084" y="5975"/>
                  <a:pt x="692603" y="13024"/>
                </a:cubicBezTo>
                <a:cubicBezTo>
                  <a:pt x="952760" y="69414"/>
                  <a:pt x="1139533" y="297954"/>
                  <a:pt x="1142991" y="564130"/>
                </a:cubicBezTo>
                <a:cubicBezTo>
                  <a:pt x="1143856" y="630674"/>
                  <a:pt x="1133206" y="695164"/>
                  <a:pt x="1112704" y="755455"/>
                </a:cubicBezTo>
                <a:lnTo>
                  <a:pt x="1094149" y="798018"/>
                </a:lnTo>
                <a:lnTo>
                  <a:pt x="1095415" y="798018"/>
                </a:lnTo>
                <a:lnTo>
                  <a:pt x="581054" y="1941017"/>
                </a:lnTo>
                <a:lnTo>
                  <a:pt x="50867" y="804878"/>
                </a:lnTo>
                <a:lnTo>
                  <a:pt x="44600" y="792853"/>
                </a:lnTo>
                <a:cubicBezTo>
                  <a:pt x="-16430" y="647365"/>
                  <a:pt x="-16402" y="478718"/>
                  <a:pt x="54448" y="328183"/>
                </a:cubicBezTo>
                <a:cubicBezTo>
                  <a:pt x="153637" y="117435"/>
                  <a:pt x="368650" y="-8972"/>
                  <a:pt x="595139" y="49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8" name="Freeform: Shape 387">
            <a:extLst>
              <a:ext uri="{FF2B5EF4-FFF2-40B4-BE49-F238E27FC236}">
                <a16:creationId xmlns:a16="http://schemas.microsoft.com/office/drawing/2014/main" id="{A9D5B396-0E07-49EE-8873-6330AA4B7E0E}"/>
              </a:ext>
            </a:extLst>
          </p:cNvPr>
          <p:cNvSpPr/>
          <p:nvPr/>
        </p:nvSpPr>
        <p:spPr>
          <a:xfrm rot="14400000">
            <a:off x="4564821" y="3746638"/>
            <a:ext cx="1000135" cy="1698349"/>
          </a:xfrm>
          <a:custGeom>
            <a:avLst/>
            <a:gdLst>
              <a:gd name="connsiteX0" fmla="*/ 595139 w 1143039"/>
              <a:gd name="connsiteY0" fmla="*/ 497 h 1941017"/>
              <a:gd name="connsiteX1" fmla="*/ 692603 w 1143039"/>
              <a:gd name="connsiteY1" fmla="*/ 13024 h 1941017"/>
              <a:gd name="connsiteX2" fmla="*/ 1142991 w 1143039"/>
              <a:gd name="connsiteY2" fmla="*/ 564130 h 1941017"/>
              <a:gd name="connsiteX3" fmla="*/ 1112704 w 1143039"/>
              <a:gd name="connsiteY3" fmla="*/ 755455 h 1941017"/>
              <a:gd name="connsiteX4" fmla="*/ 1094149 w 1143039"/>
              <a:gd name="connsiteY4" fmla="*/ 798018 h 1941017"/>
              <a:gd name="connsiteX5" fmla="*/ 1095415 w 1143039"/>
              <a:gd name="connsiteY5" fmla="*/ 798018 h 1941017"/>
              <a:gd name="connsiteX6" fmla="*/ 581054 w 1143039"/>
              <a:gd name="connsiteY6" fmla="*/ 1941017 h 1941017"/>
              <a:gd name="connsiteX7" fmla="*/ 50867 w 1143039"/>
              <a:gd name="connsiteY7" fmla="*/ 804878 h 1941017"/>
              <a:gd name="connsiteX8" fmla="*/ 44600 w 1143039"/>
              <a:gd name="connsiteY8" fmla="*/ 792853 h 1941017"/>
              <a:gd name="connsiteX9" fmla="*/ 54448 w 1143039"/>
              <a:gd name="connsiteY9" fmla="*/ 328183 h 1941017"/>
              <a:gd name="connsiteX10" fmla="*/ 595139 w 1143039"/>
              <a:gd name="connsiteY10" fmla="*/ 497 h 1941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43039" h="1941017">
                <a:moveTo>
                  <a:pt x="595139" y="497"/>
                </a:moveTo>
                <a:cubicBezTo>
                  <a:pt x="627494" y="1850"/>
                  <a:pt x="660084" y="5975"/>
                  <a:pt x="692603" y="13024"/>
                </a:cubicBezTo>
                <a:cubicBezTo>
                  <a:pt x="952760" y="69414"/>
                  <a:pt x="1139533" y="297954"/>
                  <a:pt x="1142991" y="564130"/>
                </a:cubicBezTo>
                <a:cubicBezTo>
                  <a:pt x="1143856" y="630674"/>
                  <a:pt x="1133206" y="695164"/>
                  <a:pt x="1112704" y="755455"/>
                </a:cubicBezTo>
                <a:lnTo>
                  <a:pt x="1094149" y="798018"/>
                </a:lnTo>
                <a:lnTo>
                  <a:pt x="1095415" y="798018"/>
                </a:lnTo>
                <a:lnTo>
                  <a:pt x="581054" y="1941017"/>
                </a:lnTo>
                <a:lnTo>
                  <a:pt x="50867" y="804878"/>
                </a:lnTo>
                <a:lnTo>
                  <a:pt x="44600" y="792853"/>
                </a:lnTo>
                <a:cubicBezTo>
                  <a:pt x="-16430" y="647365"/>
                  <a:pt x="-16402" y="478718"/>
                  <a:pt x="54448" y="328183"/>
                </a:cubicBezTo>
                <a:cubicBezTo>
                  <a:pt x="153637" y="117435"/>
                  <a:pt x="368650" y="-8972"/>
                  <a:pt x="595139" y="49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9" name="Parallelogram 15">
            <a:extLst>
              <a:ext uri="{FF2B5EF4-FFF2-40B4-BE49-F238E27FC236}">
                <a16:creationId xmlns:a16="http://schemas.microsoft.com/office/drawing/2014/main" id="{0A7DA1E4-FFE2-4C20-9A04-BC28C638358D}"/>
              </a:ext>
            </a:extLst>
          </p:cNvPr>
          <p:cNvSpPr/>
          <p:nvPr/>
        </p:nvSpPr>
        <p:spPr>
          <a:xfrm flipH="1">
            <a:off x="7240899" y="4560697"/>
            <a:ext cx="384399" cy="384399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0" name="Rounded Rectangle 32">
            <a:extLst>
              <a:ext uri="{FF2B5EF4-FFF2-40B4-BE49-F238E27FC236}">
                <a16:creationId xmlns:a16="http://schemas.microsoft.com/office/drawing/2014/main" id="{3F5BCF19-9931-46A1-865C-BDBB6E79B681}"/>
              </a:ext>
            </a:extLst>
          </p:cNvPr>
          <p:cNvSpPr/>
          <p:nvPr/>
        </p:nvSpPr>
        <p:spPr>
          <a:xfrm>
            <a:off x="4604351" y="3072900"/>
            <a:ext cx="346748" cy="346745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1" name="Rectangle 30">
            <a:extLst>
              <a:ext uri="{FF2B5EF4-FFF2-40B4-BE49-F238E27FC236}">
                <a16:creationId xmlns:a16="http://schemas.microsoft.com/office/drawing/2014/main" id="{8DD28BE3-FE54-4886-B581-E12308A2320D}"/>
              </a:ext>
            </a:extLst>
          </p:cNvPr>
          <p:cNvSpPr/>
          <p:nvPr/>
        </p:nvSpPr>
        <p:spPr>
          <a:xfrm>
            <a:off x="5925543" y="5283512"/>
            <a:ext cx="340913" cy="339917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2" name="Rectangle 16">
            <a:extLst>
              <a:ext uri="{FF2B5EF4-FFF2-40B4-BE49-F238E27FC236}">
                <a16:creationId xmlns:a16="http://schemas.microsoft.com/office/drawing/2014/main" id="{5DCB7EB7-B884-4818-91B5-54B329386B99}"/>
              </a:ext>
            </a:extLst>
          </p:cNvPr>
          <p:cNvSpPr/>
          <p:nvPr/>
        </p:nvSpPr>
        <p:spPr>
          <a:xfrm rot="2700000">
            <a:off x="7290204" y="2990089"/>
            <a:ext cx="285790" cy="512367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3" name="Rectangle 9">
            <a:extLst>
              <a:ext uri="{FF2B5EF4-FFF2-40B4-BE49-F238E27FC236}">
                <a16:creationId xmlns:a16="http://schemas.microsoft.com/office/drawing/2014/main" id="{5E622BFA-E6B9-4E75-B3D4-1B03E6CF906C}"/>
              </a:ext>
            </a:extLst>
          </p:cNvPr>
          <p:cNvSpPr/>
          <p:nvPr/>
        </p:nvSpPr>
        <p:spPr>
          <a:xfrm>
            <a:off x="5918959" y="2295439"/>
            <a:ext cx="354082" cy="331451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4" name="Frame 17">
            <a:extLst>
              <a:ext uri="{FF2B5EF4-FFF2-40B4-BE49-F238E27FC236}">
                <a16:creationId xmlns:a16="http://schemas.microsoft.com/office/drawing/2014/main" id="{BC7B8B4D-B07B-4E2E-A5B7-16452F89D6F5}"/>
              </a:ext>
            </a:extLst>
          </p:cNvPr>
          <p:cNvSpPr/>
          <p:nvPr/>
        </p:nvSpPr>
        <p:spPr>
          <a:xfrm>
            <a:off x="4608871" y="4601419"/>
            <a:ext cx="342228" cy="342228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95" name="Circle: Hollow 394">
            <a:extLst>
              <a:ext uri="{FF2B5EF4-FFF2-40B4-BE49-F238E27FC236}">
                <a16:creationId xmlns:a16="http://schemas.microsoft.com/office/drawing/2014/main" id="{9D5FC944-5E07-492D-9544-AE741AC8A43C}"/>
              </a:ext>
            </a:extLst>
          </p:cNvPr>
          <p:cNvSpPr/>
          <p:nvPr/>
        </p:nvSpPr>
        <p:spPr>
          <a:xfrm>
            <a:off x="5160258" y="3060374"/>
            <a:ext cx="1884872" cy="1884872"/>
          </a:xfrm>
          <a:prstGeom prst="donut">
            <a:avLst>
              <a:gd name="adj" fmla="val 4677"/>
            </a:avLst>
          </a:prstGeom>
          <a:solidFill>
            <a:schemeClr val="tx1">
              <a:lumMod val="50000"/>
              <a:lumOff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96" name="Group 395">
            <a:extLst>
              <a:ext uri="{FF2B5EF4-FFF2-40B4-BE49-F238E27FC236}">
                <a16:creationId xmlns:a16="http://schemas.microsoft.com/office/drawing/2014/main" id="{F1C88635-0531-40A3-9360-966162EDFDE5}"/>
              </a:ext>
            </a:extLst>
          </p:cNvPr>
          <p:cNvGrpSpPr/>
          <p:nvPr/>
        </p:nvGrpSpPr>
        <p:grpSpPr>
          <a:xfrm>
            <a:off x="1492844" y="1749944"/>
            <a:ext cx="2789947" cy="918329"/>
            <a:chOff x="467544" y="1749941"/>
            <a:chExt cx="2291246" cy="918329"/>
          </a:xfrm>
        </p:grpSpPr>
        <p:sp>
          <p:nvSpPr>
            <p:cNvPr id="397" name="TextBox 396">
              <a:extLst>
                <a:ext uri="{FF2B5EF4-FFF2-40B4-BE49-F238E27FC236}">
                  <a16:creationId xmlns:a16="http://schemas.microsoft.com/office/drawing/2014/main" id="{4058198B-129E-44DD-9A3C-7D040D1290E1}"/>
                </a:ext>
              </a:extLst>
            </p:cNvPr>
            <p:cNvSpPr txBox="1"/>
            <p:nvPr/>
          </p:nvSpPr>
          <p:spPr>
            <a:xfrm>
              <a:off x="467544" y="1749941"/>
              <a:ext cx="22214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8" name="TextBox 397">
              <a:extLst>
                <a:ext uri="{FF2B5EF4-FFF2-40B4-BE49-F238E27FC236}">
                  <a16:creationId xmlns:a16="http://schemas.microsoft.com/office/drawing/2014/main" id="{8DB725A0-3D8F-4256-8E2E-36613E9B90AD}"/>
                </a:ext>
              </a:extLst>
            </p:cNvPr>
            <p:cNvSpPr txBox="1"/>
            <p:nvPr/>
          </p:nvSpPr>
          <p:spPr>
            <a:xfrm>
              <a:off x="467544" y="2021939"/>
              <a:ext cx="22912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9" name="Group 398">
            <a:extLst>
              <a:ext uri="{FF2B5EF4-FFF2-40B4-BE49-F238E27FC236}">
                <a16:creationId xmlns:a16="http://schemas.microsoft.com/office/drawing/2014/main" id="{B353B4AE-7B85-4111-B544-E7C069E6DF5B}"/>
              </a:ext>
            </a:extLst>
          </p:cNvPr>
          <p:cNvGrpSpPr/>
          <p:nvPr/>
        </p:nvGrpSpPr>
        <p:grpSpPr>
          <a:xfrm>
            <a:off x="820916" y="3284987"/>
            <a:ext cx="2802170" cy="918329"/>
            <a:chOff x="242744" y="3314387"/>
            <a:chExt cx="2011990" cy="918329"/>
          </a:xfrm>
        </p:grpSpPr>
        <p:sp>
          <p:nvSpPr>
            <p:cNvPr id="400" name="TextBox 399">
              <a:extLst>
                <a:ext uri="{FF2B5EF4-FFF2-40B4-BE49-F238E27FC236}">
                  <a16:creationId xmlns:a16="http://schemas.microsoft.com/office/drawing/2014/main" id="{B6EE4275-1A08-4263-833F-4E41A1346436}"/>
                </a:ext>
              </a:extLst>
            </p:cNvPr>
            <p:cNvSpPr txBox="1"/>
            <p:nvPr/>
          </p:nvSpPr>
          <p:spPr>
            <a:xfrm>
              <a:off x="242744" y="3314387"/>
              <a:ext cx="19421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1" name="TextBox 400">
              <a:extLst>
                <a:ext uri="{FF2B5EF4-FFF2-40B4-BE49-F238E27FC236}">
                  <a16:creationId xmlns:a16="http://schemas.microsoft.com/office/drawing/2014/main" id="{1A74A8E7-1A35-4989-A610-86C9FB84F2BF}"/>
                </a:ext>
              </a:extLst>
            </p:cNvPr>
            <p:cNvSpPr txBox="1"/>
            <p:nvPr/>
          </p:nvSpPr>
          <p:spPr>
            <a:xfrm>
              <a:off x="251520" y="3586385"/>
              <a:ext cx="20032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2" name="Group 401">
            <a:extLst>
              <a:ext uri="{FF2B5EF4-FFF2-40B4-BE49-F238E27FC236}">
                <a16:creationId xmlns:a16="http://schemas.microsoft.com/office/drawing/2014/main" id="{13E1F20F-B3D6-4D1E-9D3C-07A2D15EB3E6}"/>
              </a:ext>
            </a:extLst>
          </p:cNvPr>
          <p:cNvGrpSpPr/>
          <p:nvPr/>
        </p:nvGrpSpPr>
        <p:grpSpPr>
          <a:xfrm>
            <a:off x="1264596" y="5127031"/>
            <a:ext cx="2802170" cy="918329"/>
            <a:chOff x="251520" y="4998238"/>
            <a:chExt cx="2291246" cy="918329"/>
          </a:xfrm>
        </p:grpSpPr>
        <p:sp>
          <p:nvSpPr>
            <p:cNvPr id="403" name="TextBox 402">
              <a:extLst>
                <a:ext uri="{FF2B5EF4-FFF2-40B4-BE49-F238E27FC236}">
                  <a16:creationId xmlns:a16="http://schemas.microsoft.com/office/drawing/2014/main" id="{9D010FFD-1FC7-4BBF-B6F5-960EF7634699}"/>
                </a:ext>
              </a:extLst>
            </p:cNvPr>
            <p:cNvSpPr txBox="1"/>
            <p:nvPr/>
          </p:nvSpPr>
          <p:spPr>
            <a:xfrm>
              <a:off x="251520" y="4998238"/>
              <a:ext cx="22214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4" name="TextBox 403">
              <a:extLst>
                <a:ext uri="{FF2B5EF4-FFF2-40B4-BE49-F238E27FC236}">
                  <a16:creationId xmlns:a16="http://schemas.microsoft.com/office/drawing/2014/main" id="{8CAD22FB-FDA4-41D0-9292-CB2F11047E59}"/>
                </a:ext>
              </a:extLst>
            </p:cNvPr>
            <p:cNvSpPr txBox="1"/>
            <p:nvPr/>
          </p:nvSpPr>
          <p:spPr>
            <a:xfrm>
              <a:off x="251520" y="5270236"/>
              <a:ext cx="22912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05" name="Freeform 99">
            <a:extLst>
              <a:ext uri="{FF2B5EF4-FFF2-40B4-BE49-F238E27FC236}">
                <a16:creationId xmlns:a16="http://schemas.microsoft.com/office/drawing/2014/main" id="{52975C80-4519-4AFA-A8FF-E1832CE34EB4}"/>
              </a:ext>
            </a:extLst>
          </p:cNvPr>
          <p:cNvSpPr/>
          <p:nvPr/>
        </p:nvSpPr>
        <p:spPr>
          <a:xfrm flipH="1">
            <a:off x="4282790" y="1893972"/>
            <a:ext cx="944880" cy="350520"/>
          </a:xfrm>
          <a:custGeom>
            <a:avLst/>
            <a:gdLst>
              <a:gd name="connsiteX0" fmla="*/ 0 w 944880"/>
              <a:gd name="connsiteY0" fmla="*/ 350520 h 350520"/>
              <a:gd name="connsiteX1" fmla="*/ 388620 w 944880"/>
              <a:gd name="connsiteY1" fmla="*/ 0 h 350520"/>
              <a:gd name="connsiteX2" fmla="*/ 944880 w 944880"/>
              <a:gd name="connsiteY2" fmla="*/ 0 h 350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4880" h="350520">
                <a:moveTo>
                  <a:pt x="0" y="350520"/>
                </a:moveTo>
                <a:lnTo>
                  <a:pt x="388620" y="0"/>
                </a:lnTo>
                <a:lnTo>
                  <a:pt x="944880" y="0"/>
                </a:lnTo>
              </a:path>
            </a:pathLst>
          </a:cu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06" name="Freeform 103">
            <a:extLst>
              <a:ext uri="{FF2B5EF4-FFF2-40B4-BE49-F238E27FC236}">
                <a16:creationId xmlns:a16="http://schemas.microsoft.com/office/drawing/2014/main" id="{142375BF-9CCB-4167-B1BA-B344AFBE14EA}"/>
              </a:ext>
            </a:extLst>
          </p:cNvPr>
          <p:cNvSpPr/>
          <p:nvPr/>
        </p:nvSpPr>
        <p:spPr>
          <a:xfrm flipH="1">
            <a:off x="3366630" y="4901981"/>
            <a:ext cx="684582" cy="191888"/>
          </a:xfrm>
          <a:custGeom>
            <a:avLst/>
            <a:gdLst>
              <a:gd name="connsiteX0" fmla="*/ 0 w 670560"/>
              <a:gd name="connsiteY0" fmla="*/ 0 h 137160"/>
              <a:gd name="connsiteX1" fmla="*/ 670560 w 670560"/>
              <a:gd name="connsiteY1" fmla="*/ 0 h 137160"/>
              <a:gd name="connsiteX2" fmla="*/ 670560 w 670560"/>
              <a:gd name="connsiteY2" fmla="*/ 137160 h 137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0560" h="137160">
                <a:moveTo>
                  <a:pt x="0" y="0"/>
                </a:moveTo>
                <a:lnTo>
                  <a:pt x="670560" y="0"/>
                </a:lnTo>
                <a:lnTo>
                  <a:pt x="670560" y="137160"/>
                </a:lnTo>
              </a:path>
            </a:pathLst>
          </a:cu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407" name="Straight Connector 406">
            <a:extLst>
              <a:ext uri="{FF2B5EF4-FFF2-40B4-BE49-F238E27FC236}">
                <a16:creationId xmlns:a16="http://schemas.microsoft.com/office/drawing/2014/main" id="{7821BB50-2AF4-4D25-8D4E-3B2BED455C95}"/>
              </a:ext>
            </a:extLst>
          </p:cNvPr>
          <p:cNvCxnSpPr>
            <a:cxnSpLocks/>
            <a:endCxn id="400" idx="3"/>
          </p:cNvCxnSpPr>
          <p:nvPr/>
        </p:nvCxnSpPr>
        <p:spPr>
          <a:xfrm flipH="1">
            <a:off x="3525854" y="3433015"/>
            <a:ext cx="593190" cy="586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8" name="Group 407">
            <a:extLst>
              <a:ext uri="{FF2B5EF4-FFF2-40B4-BE49-F238E27FC236}">
                <a16:creationId xmlns:a16="http://schemas.microsoft.com/office/drawing/2014/main" id="{026F82FD-2C60-4E35-9AD2-749252C8F540}"/>
              </a:ext>
            </a:extLst>
          </p:cNvPr>
          <p:cNvGrpSpPr/>
          <p:nvPr/>
        </p:nvGrpSpPr>
        <p:grpSpPr>
          <a:xfrm flipH="1">
            <a:off x="8071989" y="5127031"/>
            <a:ext cx="2789947" cy="918329"/>
            <a:chOff x="467544" y="1749941"/>
            <a:chExt cx="2291246" cy="918329"/>
          </a:xfrm>
        </p:grpSpPr>
        <p:sp>
          <p:nvSpPr>
            <p:cNvPr id="409" name="TextBox 408">
              <a:extLst>
                <a:ext uri="{FF2B5EF4-FFF2-40B4-BE49-F238E27FC236}">
                  <a16:creationId xmlns:a16="http://schemas.microsoft.com/office/drawing/2014/main" id="{934DA12F-4656-4458-8232-2373E6AEF486}"/>
                </a:ext>
              </a:extLst>
            </p:cNvPr>
            <p:cNvSpPr txBox="1"/>
            <p:nvPr/>
          </p:nvSpPr>
          <p:spPr>
            <a:xfrm>
              <a:off x="467544" y="1749941"/>
              <a:ext cx="22214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0" name="TextBox 409">
              <a:extLst>
                <a:ext uri="{FF2B5EF4-FFF2-40B4-BE49-F238E27FC236}">
                  <a16:creationId xmlns:a16="http://schemas.microsoft.com/office/drawing/2014/main" id="{0461FE94-5B91-4247-A6E3-53928055ED34}"/>
                </a:ext>
              </a:extLst>
            </p:cNvPr>
            <p:cNvSpPr txBox="1"/>
            <p:nvPr/>
          </p:nvSpPr>
          <p:spPr>
            <a:xfrm>
              <a:off x="467544" y="2021939"/>
              <a:ext cx="22912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1" name="Group 410">
            <a:extLst>
              <a:ext uri="{FF2B5EF4-FFF2-40B4-BE49-F238E27FC236}">
                <a16:creationId xmlns:a16="http://schemas.microsoft.com/office/drawing/2014/main" id="{051331BF-351B-49AB-A5AD-0FFCB75D2989}"/>
              </a:ext>
            </a:extLst>
          </p:cNvPr>
          <p:cNvGrpSpPr/>
          <p:nvPr/>
        </p:nvGrpSpPr>
        <p:grpSpPr>
          <a:xfrm flipH="1">
            <a:off x="8731694" y="3591988"/>
            <a:ext cx="2802170" cy="918329"/>
            <a:chOff x="242744" y="3314387"/>
            <a:chExt cx="2011990" cy="918329"/>
          </a:xfrm>
        </p:grpSpPr>
        <p:sp>
          <p:nvSpPr>
            <p:cNvPr id="412" name="TextBox 411">
              <a:extLst>
                <a:ext uri="{FF2B5EF4-FFF2-40B4-BE49-F238E27FC236}">
                  <a16:creationId xmlns:a16="http://schemas.microsoft.com/office/drawing/2014/main" id="{34DDFE0E-93D0-4347-B6B2-7B5AB2C4543D}"/>
                </a:ext>
              </a:extLst>
            </p:cNvPr>
            <p:cNvSpPr txBox="1"/>
            <p:nvPr/>
          </p:nvSpPr>
          <p:spPr>
            <a:xfrm>
              <a:off x="242744" y="3314387"/>
              <a:ext cx="19421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3" name="TextBox 412">
              <a:extLst>
                <a:ext uri="{FF2B5EF4-FFF2-40B4-BE49-F238E27FC236}">
                  <a16:creationId xmlns:a16="http://schemas.microsoft.com/office/drawing/2014/main" id="{D9687496-4FF2-4037-9FC6-9DFB46E978CE}"/>
                </a:ext>
              </a:extLst>
            </p:cNvPr>
            <p:cNvSpPr txBox="1"/>
            <p:nvPr/>
          </p:nvSpPr>
          <p:spPr>
            <a:xfrm>
              <a:off x="251520" y="3586385"/>
              <a:ext cx="20032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4" name="Group 413">
            <a:extLst>
              <a:ext uri="{FF2B5EF4-FFF2-40B4-BE49-F238E27FC236}">
                <a16:creationId xmlns:a16="http://schemas.microsoft.com/office/drawing/2014/main" id="{02188152-AB35-48CC-9E03-5409A415847D}"/>
              </a:ext>
            </a:extLst>
          </p:cNvPr>
          <p:cNvGrpSpPr/>
          <p:nvPr/>
        </p:nvGrpSpPr>
        <p:grpSpPr>
          <a:xfrm flipH="1">
            <a:off x="8288014" y="1749944"/>
            <a:ext cx="2802170" cy="918329"/>
            <a:chOff x="251520" y="4998238"/>
            <a:chExt cx="2291246" cy="918329"/>
          </a:xfrm>
        </p:grpSpPr>
        <p:sp>
          <p:nvSpPr>
            <p:cNvPr id="415" name="TextBox 414">
              <a:extLst>
                <a:ext uri="{FF2B5EF4-FFF2-40B4-BE49-F238E27FC236}">
                  <a16:creationId xmlns:a16="http://schemas.microsoft.com/office/drawing/2014/main" id="{9FE370E0-34BC-4DAE-A619-721CFF4EB41C}"/>
                </a:ext>
              </a:extLst>
            </p:cNvPr>
            <p:cNvSpPr txBox="1"/>
            <p:nvPr/>
          </p:nvSpPr>
          <p:spPr>
            <a:xfrm>
              <a:off x="251520" y="4998238"/>
              <a:ext cx="22214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6" name="TextBox 415">
              <a:extLst>
                <a:ext uri="{FF2B5EF4-FFF2-40B4-BE49-F238E27FC236}">
                  <a16:creationId xmlns:a16="http://schemas.microsoft.com/office/drawing/2014/main" id="{370584EE-545E-4199-A247-7F0A07960538}"/>
                </a:ext>
              </a:extLst>
            </p:cNvPr>
            <p:cNvSpPr txBox="1"/>
            <p:nvPr/>
          </p:nvSpPr>
          <p:spPr>
            <a:xfrm>
              <a:off x="251520" y="5270236"/>
              <a:ext cx="22912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17" name="Freeform 99">
            <a:extLst>
              <a:ext uri="{FF2B5EF4-FFF2-40B4-BE49-F238E27FC236}">
                <a16:creationId xmlns:a16="http://schemas.microsoft.com/office/drawing/2014/main" id="{69656F07-4927-4311-BDDA-8B00A03C6380}"/>
              </a:ext>
            </a:extLst>
          </p:cNvPr>
          <p:cNvSpPr/>
          <p:nvPr/>
        </p:nvSpPr>
        <p:spPr>
          <a:xfrm flipV="1">
            <a:off x="7127110" y="5550812"/>
            <a:ext cx="944880" cy="350520"/>
          </a:xfrm>
          <a:custGeom>
            <a:avLst/>
            <a:gdLst>
              <a:gd name="connsiteX0" fmla="*/ 0 w 944880"/>
              <a:gd name="connsiteY0" fmla="*/ 350520 h 350520"/>
              <a:gd name="connsiteX1" fmla="*/ 388620 w 944880"/>
              <a:gd name="connsiteY1" fmla="*/ 0 h 350520"/>
              <a:gd name="connsiteX2" fmla="*/ 944880 w 944880"/>
              <a:gd name="connsiteY2" fmla="*/ 0 h 350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4880" h="350520">
                <a:moveTo>
                  <a:pt x="0" y="350520"/>
                </a:moveTo>
                <a:lnTo>
                  <a:pt x="388620" y="0"/>
                </a:lnTo>
                <a:lnTo>
                  <a:pt x="944880" y="0"/>
                </a:lnTo>
              </a:path>
            </a:pathLst>
          </a:cu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8" name="Freeform 103">
            <a:extLst>
              <a:ext uri="{FF2B5EF4-FFF2-40B4-BE49-F238E27FC236}">
                <a16:creationId xmlns:a16="http://schemas.microsoft.com/office/drawing/2014/main" id="{0B7381B8-BFA2-4EEB-AA35-571A854A1D91}"/>
              </a:ext>
            </a:extLst>
          </p:cNvPr>
          <p:cNvSpPr/>
          <p:nvPr/>
        </p:nvSpPr>
        <p:spPr>
          <a:xfrm flipV="1">
            <a:off x="8303568" y="2701435"/>
            <a:ext cx="684582" cy="191888"/>
          </a:xfrm>
          <a:custGeom>
            <a:avLst/>
            <a:gdLst>
              <a:gd name="connsiteX0" fmla="*/ 0 w 670560"/>
              <a:gd name="connsiteY0" fmla="*/ 0 h 137160"/>
              <a:gd name="connsiteX1" fmla="*/ 670560 w 670560"/>
              <a:gd name="connsiteY1" fmla="*/ 0 h 137160"/>
              <a:gd name="connsiteX2" fmla="*/ 670560 w 670560"/>
              <a:gd name="connsiteY2" fmla="*/ 137160 h 137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0560" h="137160">
                <a:moveTo>
                  <a:pt x="0" y="0"/>
                </a:moveTo>
                <a:lnTo>
                  <a:pt x="670560" y="0"/>
                </a:lnTo>
                <a:lnTo>
                  <a:pt x="670560" y="137160"/>
                </a:lnTo>
              </a:path>
            </a:pathLst>
          </a:cu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419" name="Straight Connector 418">
            <a:extLst>
              <a:ext uri="{FF2B5EF4-FFF2-40B4-BE49-F238E27FC236}">
                <a16:creationId xmlns:a16="http://schemas.microsoft.com/office/drawing/2014/main" id="{8664B17E-0685-4E47-A19F-2E1A2D9BD8C0}"/>
              </a:ext>
            </a:extLst>
          </p:cNvPr>
          <p:cNvCxnSpPr>
            <a:cxnSpLocks/>
          </p:cNvCxnSpPr>
          <p:nvPr/>
        </p:nvCxnSpPr>
        <p:spPr>
          <a:xfrm flipV="1">
            <a:off x="7978560" y="4362290"/>
            <a:ext cx="594360" cy="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11212</TotalTime>
  <Words>134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22</cp:revision>
  <dcterms:created xsi:type="dcterms:W3CDTF">2018-02-18T19:39:47Z</dcterms:created>
  <dcterms:modified xsi:type="dcterms:W3CDTF">2021-04-15T02:48:14Z</dcterms:modified>
</cp:coreProperties>
</file>