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69" name="Group 1768">
            <a:extLst>
              <a:ext uri="{FF2B5EF4-FFF2-40B4-BE49-F238E27FC236}">
                <a16:creationId xmlns:a16="http://schemas.microsoft.com/office/drawing/2014/main" id="{F417C9F2-88CB-4C68-8A03-CE110EAB9DE6}"/>
              </a:ext>
            </a:extLst>
          </p:cNvPr>
          <p:cNvGrpSpPr/>
          <p:nvPr/>
        </p:nvGrpSpPr>
        <p:grpSpPr>
          <a:xfrm>
            <a:off x="814816" y="1786359"/>
            <a:ext cx="1877087" cy="3259217"/>
            <a:chOff x="1104518" y="769546"/>
            <a:chExt cx="1877087" cy="325921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70" name="Rectangle 3">
              <a:extLst>
                <a:ext uri="{FF2B5EF4-FFF2-40B4-BE49-F238E27FC236}">
                  <a16:creationId xmlns:a16="http://schemas.microsoft.com/office/drawing/2014/main" id="{81BD5D65-CBC4-4557-B6F6-67522F905011}"/>
                </a:ext>
              </a:extLst>
            </p:cNvPr>
            <p:cNvSpPr/>
            <p:nvPr/>
          </p:nvSpPr>
          <p:spPr>
            <a:xfrm rot="10800000" flipV="1">
              <a:off x="1104520" y="3494636"/>
              <a:ext cx="1877085" cy="534127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1"/>
                </a:solidFill>
              </a:endParaRPr>
            </a:p>
          </p:txBody>
        </p:sp>
        <p:sp>
          <p:nvSpPr>
            <p:cNvPr id="1771" name="Rectangle 1770">
              <a:extLst>
                <a:ext uri="{FF2B5EF4-FFF2-40B4-BE49-F238E27FC236}">
                  <a16:creationId xmlns:a16="http://schemas.microsoft.com/office/drawing/2014/main" id="{CE160372-F034-40AC-BB5D-6E33788D3C59}"/>
                </a:ext>
              </a:extLst>
            </p:cNvPr>
            <p:cNvSpPr/>
            <p:nvPr/>
          </p:nvSpPr>
          <p:spPr>
            <a:xfrm>
              <a:off x="1104518" y="769546"/>
              <a:ext cx="1877086" cy="2729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2" name="Group 1771">
            <a:extLst>
              <a:ext uri="{FF2B5EF4-FFF2-40B4-BE49-F238E27FC236}">
                <a16:creationId xmlns:a16="http://schemas.microsoft.com/office/drawing/2014/main" id="{102CFE89-967A-4A65-8D05-334923220E5F}"/>
              </a:ext>
            </a:extLst>
          </p:cNvPr>
          <p:cNvGrpSpPr/>
          <p:nvPr/>
        </p:nvGrpSpPr>
        <p:grpSpPr>
          <a:xfrm>
            <a:off x="2986137" y="1786359"/>
            <a:ext cx="1877086" cy="3259217"/>
            <a:chOff x="3180780" y="769546"/>
            <a:chExt cx="1877086" cy="325921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73" name="Rectangle 3">
              <a:extLst>
                <a:ext uri="{FF2B5EF4-FFF2-40B4-BE49-F238E27FC236}">
                  <a16:creationId xmlns:a16="http://schemas.microsoft.com/office/drawing/2014/main" id="{DAFE226D-C5A0-4B6E-BBDE-C4071886A9C5}"/>
                </a:ext>
              </a:extLst>
            </p:cNvPr>
            <p:cNvSpPr/>
            <p:nvPr/>
          </p:nvSpPr>
          <p:spPr>
            <a:xfrm rot="10800000" flipV="1">
              <a:off x="3180781" y="3494636"/>
              <a:ext cx="1877085" cy="534127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74" name="Rectangle 1773">
              <a:extLst>
                <a:ext uri="{FF2B5EF4-FFF2-40B4-BE49-F238E27FC236}">
                  <a16:creationId xmlns:a16="http://schemas.microsoft.com/office/drawing/2014/main" id="{C9CD312E-6460-4FFA-978D-081FD58691E9}"/>
                </a:ext>
              </a:extLst>
            </p:cNvPr>
            <p:cNvSpPr/>
            <p:nvPr/>
          </p:nvSpPr>
          <p:spPr>
            <a:xfrm>
              <a:off x="3180780" y="769546"/>
              <a:ext cx="1877086" cy="2729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5" name="Group 1774">
            <a:extLst>
              <a:ext uri="{FF2B5EF4-FFF2-40B4-BE49-F238E27FC236}">
                <a16:creationId xmlns:a16="http://schemas.microsoft.com/office/drawing/2014/main" id="{3B398A6F-57D7-431C-9344-E95F4AC26CE5}"/>
              </a:ext>
            </a:extLst>
          </p:cNvPr>
          <p:cNvGrpSpPr/>
          <p:nvPr/>
        </p:nvGrpSpPr>
        <p:grpSpPr>
          <a:xfrm>
            <a:off x="5157457" y="1786359"/>
            <a:ext cx="1877087" cy="3259218"/>
            <a:chOff x="5257040" y="769546"/>
            <a:chExt cx="1877087" cy="325921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76" name="Rectangle 3">
              <a:extLst>
                <a:ext uri="{FF2B5EF4-FFF2-40B4-BE49-F238E27FC236}">
                  <a16:creationId xmlns:a16="http://schemas.microsoft.com/office/drawing/2014/main" id="{B9451E34-8F2C-4C18-8BB6-E5C969B10E0D}"/>
                </a:ext>
              </a:extLst>
            </p:cNvPr>
            <p:cNvSpPr/>
            <p:nvPr/>
          </p:nvSpPr>
          <p:spPr>
            <a:xfrm rot="10800000" flipV="1">
              <a:off x="5257042" y="3494637"/>
              <a:ext cx="1877085" cy="534127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77" name="Rectangle 1776">
              <a:extLst>
                <a:ext uri="{FF2B5EF4-FFF2-40B4-BE49-F238E27FC236}">
                  <a16:creationId xmlns:a16="http://schemas.microsoft.com/office/drawing/2014/main" id="{0D0055C4-9298-4ADC-AB1E-BDF19576CBEA}"/>
                </a:ext>
              </a:extLst>
            </p:cNvPr>
            <p:cNvSpPr/>
            <p:nvPr/>
          </p:nvSpPr>
          <p:spPr>
            <a:xfrm>
              <a:off x="5257040" y="769546"/>
              <a:ext cx="1877086" cy="2729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8" name="Group 1777">
            <a:extLst>
              <a:ext uri="{FF2B5EF4-FFF2-40B4-BE49-F238E27FC236}">
                <a16:creationId xmlns:a16="http://schemas.microsoft.com/office/drawing/2014/main" id="{CE3E573F-0609-4117-9D59-493BEBC5194F}"/>
              </a:ext>
            </a:extLst>
          </p:cNvPr>
          <p:cNvGrpSpPr/>
          <p:nvPr/>
        </p:nvGrpSpPr>
        <p:grpSpPr>
          <a:xfrm>
            <a:off x="7328778" y="1786359"/>
            <a:ext cx="1877087" cy="3259218"/>
            <a:chOff x="7333300" y="769546"/>
            <a:chExt cx="1877087" cy="325921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79" name="Rectangle 3">
              <a:extLst>
                <a:ext uri="{FF2B5EF4-FFF2-40B4-BE49-F238E27FC236}">
                  <a16:creationId xmlns:a16="http://schemas.microsoft.com/office/drawing/2014/main" id="{7D53D91A-884A-4AFE-8408-DB29966815C2}"/>
                </a:ext>
              </a:extLst>
            </p:cNvPr>
            <p:cNvSpPr/>
            <p:nvPr/>
          </p:nvSpPr>
          <p:spPr>
            <a:xfrm rot="10800000" flipV="1">
              <a:off x="7333302" y="3494637"/>
              <a:ext cx="1877085" cy="534127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0" name="Rectangle 1779">
              <a:extLst>
                <a:ext uri="{FF2B5EF4-FFF2-40B4-BE49-F238E27FC236}">
                  <a16:creationId xmlns:a16="http://schemas.microsoft.com/office/drawing/2014/main" id="{733EAABE-99BE-412A-8B79-3066E19EB626}"/>
                </a:ext>
              </a:extLst>
            </p:cNvPr>
            <p:cNvSpPr/>
            <p:nvPr/>
          </p:nvSpPr>
          <p:spPr>
            <a:xfrm>
              <a:off x="7333300" y="769546"/>
              <a:ext cx="1877086" cy="2729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1" name="Group 1780">
            <a:extLst>
              <a:ext uri="{FF2B5EF4-FFF2-40B4-BE49-F238E27FC236}">
                <a16:creationId xmlns:a16="http://schemas.microsoft.com/office/drawing/2014/main" id="{D89C774E-7695-4B48-8D4B-7DA39E9F345A}"/>
              </a:ext>
            </a:extLst>
          </p:cNvPr>
          <p:cNvGrpSpPr/>
          <p:nvPr/>
        </p:nvGrpSpPr>
        <p:grpSpPr>
          <a:xfrm>
            <a:off x="9500100" y="1786359"/>
            <a:ext cx="1877086" cy="3259218"/>
            <a:chOff x="9409562" y="769546"/>
            <a:chExt cx="1877086" cy="325921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82" name="Rectangle 3">
              <a:extLst>
                <a:ext uri="{FF2B5EF4-FFF2-40B4-BE49-F238E27FC236}">
                  <a16:creationId xmlns:a16="http://schemas.microsoft.com/office/drawing/2014/main" id="{4AA23EB3-8A0C-40CE-8C9A-53E292A93386}"/>
                </a:ext>
              </a:extLst>
            </p:cNvPr>
            <p:cNvSpPr/>
            <p:nvPr/>
          </p:nvSpPr>
          <p:spPr>
            <a:xfrm rot="10800000" flipV="1">
              <a:off x="9409563" y="3494637"/>
              <a:ext cx="1877085" cy="534127"/>
            </a:xfrm>
            <a:custGeom>
              <a:avLst/>
              <a:gdLst/>
              <a:ahLst/>
              <a:cxnLst/>
              <a:rect l="l" t="t" r="r" b="b"/>
              <a:pathLst>
                <a:path w="1008112" h="256208">
                  <a:moveTo>
                    <a:pt x="0" y="0"/>
                  </a:moveTo>
                  <a:lnTo>
                    <a:pt x="1008112" y="0"/>
                  </a:lnTo>
                  <a:lnTo>
                    <a:pt x="1008112" y="144016"/>
                  </a:lnTo>
                  <a:lnTo>
                    <a:pt x="569127" y="144016"/>
                  </a:lnTo>
                  <a:lnTo>
                    <a:pt x="504055" y="256208"/>
                  </a:lnTo>
                  <a:lnTo>
                    <a:pt x="438984" y="144016"/>
                  </a:lnTo>
                  <a:lnTo>
                    <a:pt x="0" y="14401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3" name="Rectangle 1782">
              <a:extLst>
                <a:ext uri="{FF2B5EF4-FFF2-40B4-BE49-F238E27FC236}">
                  <a16:creationId xmlns:a16="http://schemas.microsoft.com/office/drawing/2014/main" id="{16EC1B75-9C48-4678-8469-EA6051F19C2F}"/>
                </a:ext>
              </a:extLst>
            </p:cNvPr>
            <p:cNvSpPr/>
            <p:nvPr/>
          </p:nvSpPr>
          <p:spPr>
            <a:xfrm>
              <a:off x="9409562" y="769546"/>
              <a:ext cx="1877086" cy="2729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4" name="Group 1783">
            <a:extLst>
              <a:ext uri="{FF2B5EF4-FFF2-40B4-BE49-F238E27FC236}">
                <a16:creationId xmlns:a16="http://schemas.microsoft.com/office/drawing/2014/main" id="{336DF6E1-DE35-4459-BDA4-8231AA25CBF8}"/>
              </a:ext>
            </a:extLst>
          </p:cNvPr>
          <p:cNvGrpSpPr/>
          <p:nvPr/>
        </p:nvGrpSpPr>
        <p:grpSpPr>
          <a:xfrm flipH="1">
            <a:off x="1157867" y="1983499"/>
            <a:ext cx="1635887" cy="598281"/>
            <a:chOff x="736121" y="1862982"/>
            <a:chExt cx="1635887" cy="5982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85" name="Parallelogram 1784">
              <a:extLst>
                <a:ext uri="{FF2B5EF4-FFF2-40B4-BE49-F238E27FC236}">
                  <a16:creationId xmlns:a16="http://schemas.microsoft.com/office/drawing/2014/main" id="{42DC50D3-561E-43D6-BC41-AF4113C5F211}"/>
                </a:ext>
              </a:extLst>
            </p:cNvPr>
            <p:cNvSpPr/>
            <p:nvPr/>
          </p:nvSpPr>
          <p:spPr>
            <a:xfrm rot="5400000">
              <a:off x="489054" y="2110049"/>
              <a:ext cx="598281" cy="104147"/>
            </a:xfrm>
            <a:prstGeom prst="parallelogram">
              <a:avLst>
                <a:gd name="adj" fmla="val 117676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6" name="Rectangle 1785">
              <a:extLst>
                <a:ext uri="{FF2B5EF4-FFF2-40B4-BE49-F238E27FC236}">
                  <a16:creationId xmlns:a16="http://schemas.microsoft.com/office/drawing/2014/main" id="{5714ACEA-13C4-462B-AC27-EA650C2850AB}"/>
                </a:ext>
              </a:extLst>
            </p:cNvPr>
            <p:cNvSpPr/>
            <p:nvPr/>
          </p:nvSpPr>
          <p:spPr>
            <a:xfrm>
              <a:off x="736121" y="1862982"/>
              <a:ext cx="1635887" cy="47856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7" name="Group 1786">
            <a:extLst>
              <a:ext uri="{FF2B5EF4-FFF2-40B4-BE49-F238E27FC236}">
                <a16:creationId xmlns:a16="http://schemas.microsoft.com/office/drawing/2014/main" id="{FB68C222-1B95-46C3-BFC9-769922C4B598}"/>
              </a:ext>
            </a:extLst>
          </p:cNvPr>
          <p:cNvGrpSpPr/>
          <p:nvPr/>
        </p:nvGrpSpPr>
        <p:grpSpPr>
          <a:xfrm flipH="1">
            <a:off x="3331448" y="1983499"/>
            <a:ext cx="1635887" cy="598281"/>
            <a:chOff x="736121" y="1862982"/>
            <a:chExt cx="1635887" cy="5982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88" name="Parallelogram 1787">
              <a:extLst>
                <a:ext uri="{FF2B5EF4-FFF2-40B4-BE49-F238E27FC236}">
                  <a16:creationId xmlns:a16="http://schemas.microsoft.com/office/drawing/2014/main" id="{8F08D652-7D26-481D-9962-80A99971966B}"/>
                </a:ext>
              </a:extLst>
            </p:cNvPr>
            <p:cNvSpPr/>
            <p:nvPr/>
          </p:nvSpPr>
          <p:spPr>
            <a:xfrm rot="5400000">
              <a:off x="489054" y="2110049"/>
              <a:ext cx="598281" cy="104147"/>
            </a:xfrm>
            <a:prstGeom prst="parallelogram">
              <a:avLst>
                <a:gd name="adj" fmla="val 117676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9" name="Rectangle 1788">
              <a:extLst>
                <a:ext uri="{FF2B5EF4-FFF2-40B4-BE49-F238E27FC236}">
                  <a16:creationId xmlns:a16="http://schemas.microsoft.com/office/drawing/2014/main" id="{1A310EEC-150F-4D8F-8DA7-71B141E2FE51}"/>
                </a:ext>
              </a:extLst>
            </p:cNvPr>
            <p:cNvSpPr/>
            <p:nvPr/>
          </p:nvSpPr>
          <p:spPr>
            <a:xfrm>
              <a:off x="736121" y="1862982"/>
              <a:ext cx="1635887" cy="47856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0" name="Group 1789">
            <a:extLst>
              <a:ext uri="{FF2B5EF4-FFF2-40B4-BE49-F238E27FC236}">
                <a16:creationId xmlns:a16="http://schemas.microsoft.com/office/drawing/2014/main" id="{1A7DE0A0-7074-472D-A061-34D6478713B9}"/>
              </a:ext>
            </a:extLst>
          </p:cNvPr>
          <p:cNvGrpSpPr/>
          <p:nvPr/>
        </p:nvGrpSpPr>
        <p:grpSpPr>
          <a:xfrm flipH="1">
            <a:off x="5505029" y="1983499"/>
            <a:ext cx="1635887" cy="598281"/>
            <a:chOff x="736121" y="1862982"/>
            <a:chExt cx="1635887" cy="5982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91" name="Parallelogram 1790">
              <a:extLst>
                <a:ext uri="{FF2B5EF4-FFF2-40B4-BE49-F238E27FC236}">
                  <a16:creationId xmlns:a16="http://schemas.microsoft.com/office/drawing/2014/main" id="{22DED5FA-B2AD-4286-8BDF-4026211AFC60}"/>
                </a:ext>
              </a:extLst>
            </p:cNvPr>
            <p:cNvSpPr/>
            <p:nvPr/>
          </p:nvSpPr>
          <p:spPr>
            <a:xfrm rot="5400000">
              <a:off x="489054" y="2110049"/>
              <a:ext cx="598281" cy="104147"/>
            </a:xfrm>
            <a:prstGeom prst="parallelogram">
              <a:avLst>
                <a:gd name="adj" fmla="val 117676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2" name="Rectangle 1791">
              <a:extLst>
                <a:ext uri="{FF2B5EF4-FFF2-40B4-BE49-F238E27FC236}">
                  <a16:creationId xmlns:a16="http://schemas.microsoft.com/office/drawing/2014/main" id="{D896ED83-86A9-44AF-88C5-7C3E2586163E}"/>
                </a:ext>
              </a:extLst>
            </p:cNvPr>
            <p:cNvSpPr/>
            <p:nvPr/>
          </p:nvSpPr>
          <p:spPr>
            <a:xfrm>
              <a:off x="736121" y="1862982"/>
              <a:ext cx="1635887" cy="47856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3" name="Group 1792">
            <a:extLst>
              <a:ext uri="{FF2B5EF4-FFF2-40B4-BE49-F238E27FC236}">
                <a16:creationId xmlns:a16="http://schemas.microsoft.com/office/drawing/2014/main" id="{8C6BFBE5-40C7-42A2-9963-81E7D1343AC4}"/>
              </a:ext>
            </a:extLst>
          </p:cNvPr>
          <p:cNvGrpSpPr/>
          <p:nvPr/>
        </p:nvGrpSpPr>
        <p:grpSpPr>
          <a:xfrm flipH="1">
            <a:off x="7678610" y="1983499"/>
            <a:ext cx="1635887" cy="598281"/>
            <a:chOff x="736121" y="1862982"/>
            <a:chExt cx="1635887" cy="5982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94" name="Parallelogram 1793">
              <a:extLst>
                <a:ext uri="{FF2B5EF4-FFF2-40B4-BE49-F238E27FC236}">
                  <a16:creationId xmlns:a16="http://schemas.microsoft.com/office/drawing/2014/main" id="{BE5D3EF5-6E43-445D-8D5F-818C959B69AC}"/>
                </a:ext>
              </a:extLst>
            </p:cNvPr>
            <p:cNvSpPr/>
            <p:nvPr/>
          </p:nvSpPr>
          <p:spPr>
            <a:xfrm rot="5400000">
              <a:off x="489054" y="2110049"/>
              <a:ext cx="598281" cy="104147"/>
            </a:xfrm>
            <a:prstGeom prst="parallelogram">
              <a:avLst>
                <a:gd name="adj" fmla="val 117676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5" name="Rectangle 1794">
              <a:extLst>
                <a:ext uri="{FF2B5EF4-FFF2-40B4-BE49-F238E27FC236}">
                  <a16:creationId xmlns:a16="http://schemas.microsoft.com/office/drawing/2014/main" id="{D05232AC-9AB1-4A66-A5DE-C14BE0848121}"/>
                </a:ext>
              </a:extLst>
            </p:cNvPr>
            <p:cNvSpPr/>
            <p:nvPr/>
          </p:nvSpPr>
          <p:spPr>
            <a:xfrm>
              <a:off x="736121" y="1862982"/>
              <a:ext cx="1635887" cy="47856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96" name="Group 1795">
            <a:extLst>
              <a:ext uri="{FF2B5EF4-FFF2-40B4-BE49-F238E27FC236}">
                <a16:creationId xmlns:a16="http://schemas.microsoft.com/office/drawing/2014/main" id="{7CC6056A-4AC6-4DAB-9DF6-C4CB0822259C}"/>
              </a:ext>
            </a:extLst>
          </p:cNvPr>
          <p:cNvGrpSpPr/>
          <p:nvPr/>
        </p:nvGrpSpPr>
        <p:grpSpPr>
          <a:xfrm flipH="1">
            <a:off x="9852192" y="1983499"/>
            <a:ext cx="1635887" cy="598281"/>
            <a:chOff x="736121" y="1862982"/>
            <a:chExt cx="1635887" cy="5982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797" name="Parallelogram 1796">
              <a:extLst>
                <a:ext uri="{FF2B5EF4-FFF2-40B4-BE49-F238E27FC236}">
                  <a16:creationId xmlns:a16="http://schemas.microsoft.com/office/drawing/2014/main" id="{5976F144-AB68-44E1-9AA8-0D06656AF611}"/>
                </a:ext>
              </a:extLst>
            </p:cNvPr>
            <p:cNvSpPr/>
            <p:nvPr/>
          </p:nvSpPr>
          <p:spPr>
            <a:xfrm rot="5400000">
              <a:off x="489054" y="2110049"/>
              <a:ext cx="598281" cy="104147"/>
            </a:xfrm>
            <a:prstGeom prst="parallelogram">
              <a:avLst>
                <a:gd name="adj" fmla="val 117676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8" name="Rectangle 1797">
              <a:extLst>
                <a:ext uri="{FF2B5EF4-FFF2-40B4-BE49-F238E27FC236}">
                  <a16:creationId xmlns:a16="http://schemas.microsoft.com/office/drawing/2014/main" id="{AD076941-D683-4E03-B236-DDF89A5F041F}"/>
                </a:ext>
              </a:extLst>
            </p:cNvPr>
            <p:cNvSpPr/>
            <p:nvPr/>
          </p:nvSpPr>
          <p:spPr>
            <a:xfrm>
              <a:off x="736121" y="1862982"/>
              <a:ext cx="1635887" cy="47856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9" name="Group 1798">
            <a:extLst>
              <a:ext uri="{FF2B5EF4-FFF2-40B4-BE49-F238E27FC236}">
                <a16:creationId xmlns:a16="http://schemas.microsoft.com/office/drawing/2014/main" id="{8A9B1D3D-7192-4D7D-8A26-D731D9E1DCE9}"/>
              </a:ext>
            </a:extLst>
          </p:cNvPr>
          <p:cNvGrpSpPr/>
          <p:nvPr/>
        </p:nvGrpSpPr>
        <p:grpSpPr>
          <a:xfrm>
            <a:off x="965484" y="2068892"/>
            <a:ext cx="1791838" cy="2234397"/>
            <a:chOff x="1829656" y="4135734"/>
            <a:chExt cx="3085135" cy="2234397"/>
          </a:xfrm>
        </p:grpSpPr>
        <p:sp>
          <p:nvSpPr>
            <p:cNvPr id="1800" name="TextBox 1799">
              <a:extLst>
                <a:ext uri="{FF2B5EF4-FFF2-40B4-BE49-F238E27FC236}">
                  <a16:creationId xmlns:a16="http://schemas.microsoft.com/office/drawing/2014/main" id="{398A4AD5-804E-4972-B061-767A03A96CD5}"/>
                </a:ext>
              </a:extLst>
            </p:cNvPr>
            <p:cNvSpPr txBox="1"/>
            <p:nvPr/>
          </p:nvSpPr>
          <p:spPr>
            <a:xfrm>
              <a:off x="1829656" y="4800471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1" name="TextBox 1800">
              <a:extLst>
                <a:ext uri="{FF2B5EF4-FFF2-40B4-BE49-F238E27FC236}">
                  <a16:creationId xmlns:a16="http://schemas.microsoft.com/office/drawing/2014/main" id="{0F4214D3-7565-4628-9299-6F6F5F936837}"/>
                </a:ext>
              </a:extLst>
            </p:cNvPr>
            <p:cNvSpPr txBox="1"/>
            <p:nvPr/>
          </p:nvSpPr>
          <p:spPr>
            <a:xfrm>
              <a:off x="2223621" y="4135734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2" name="Group 1801">
            <a:extLst>
              <a:ext uri="{FF2B5EF4-FFF2-40B4-BE49-F238E27FC236}">
                <a16:creationId xmlns:a16="http://schemas.microsoft.com/office/drawing/2014/main" id="{72665D8C-53B2-4348-9349-26DD4E6792F8}"/>
              </a:ext>
            </a:extLst>
          </p:cNvPr>
          <p:cNvGrpSpPr/>
          <p:nvPr/>
        </p:nvGrpSpPr>
        <p:grpSpPr>
          <a:xfrm>
            <a:off x="3136805" y="2068892"/>
            <a:ext cx="1791838" cy="2234397"/>
            <a:chOff x="1829656" y="4135734"/>
            <a:chExt cx="3085135" cy="2234397"/>
          </a:xfrm>
        </p:grpSpPr>
        <p:sp>
          <p:nvSpPr>
            <p:cNvPr id="1803" name="TextBox 1802">
              <a:extLst>
                <a:ext uri="{FF2B5EF4-FFF2-40B4-BE49-F238E27FC236}">
                  <a16:creationId xmlns:a16="http://schemas.microsoft.com/office/drawing/2014/main" id="{5762C974-9484-4565-90A3-3A4C4038F5D0}"/>
                </a:ext>
              </a:extLst>
            </p:cNvPr>
            <p:cNvSpPr txBox="1"/>
            <p:nvPr/>
          </p:nvSpPr>
          <p:spPr>
            <a:xfrm>
              <a:off x="1829656" y="4800471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4" name="TextBox 1803">
              <a:extLst>
                <a:ext uri="{FF2B5EF4-FFF2-40B4-BE49-F238E27FC236}">
                  <a16:creationId xmlns:a16="http://schemas.microsoft.com/office/drawing/2014/main" id="{B21747CE-7E35-4173-818A-90D5664290FC}"/>
                </a:ext>
              </a:extLst>
            </p:cNvPr>
            <p:cNvSpPr txBox="1"/>
            <p:nvPr/>
          </p:nvSpPr>
          <p:spPr>
            <a:xfrm>
              <a:off x="2223621" y="4135734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5" name="Group 1804">
            <a:extLst>
              <a:ext uri="{FF2B5EF4-FFF2-40B4-BE49-F238E27FC236}">
                <a16:creationId xmlns:a16="http://schemas.microsoft.com/office/drawing/2014/main" id="{8A052BCC-C284-40BC-B232-01F9392D43BC}"/>
              </a:ext>
            </a:extLst>
          </p:cNvPr>
          <p:cNvGrpSpPr/>
          <p:nvPr/>
        </p:nvGrpSpPr>
        <p:grpSpPr>
          <a:xfrm>
            <a:off x="5308126" y="2068892"/>
            <a:ext cx="1791838" cy="2234397"/>
            <a:chOff x="1829656" y="4135734"/>
            <a:chExt cx="3085135" cy="2234397"/>
          </a:xfrm>
        </p:grpSpPr>
        <p:sp>
          <p:nvSpPr>
            <p:cNvPr id="1806" name="TextBox 1805">
              <a:extLst>
                <a:ext uri="{FF2B5EF4-FFF2-40B4-BE49-F238E27FC236}">
                  <a16:creationId xmlns:a16="http://schemas.microsoft.com/office/drawing/2014/main" id="{4F0A87DD-2AB8-4312-8D81-B74EA7C56B31}"/>
                </a:ext>
              </a:extLst>
            </p:cNvPr>
            <p:cNvSpPr txBox="1"/>
            <p:nvPr/>
          </p:nvSpPr>
          <p:spPr>
            <a:xfrm>
              <a:off x="1829656" y="4800471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7" name="TextBox 1806">
              <a:extLst>
                <a:ext uri="{FF2B5EF4-FFF2-40B4-BE49-F238E27FC236}">
                  <a16:creationId xmlns:a16="http://schemas.microsoft.com/office/drawing/2014/main" id="{1581BB35-840F-45B9-926A-0D882654296B}"/>
                </a:ext>
              </a:extLst>
            </p:cNvPr>
            <p:cNvSpPr txBox="1"/>
            <p:nvPr/>
          </p:nvSpPr>
          <p:spPr>
            <a:xfrm>
              <a:off x="2223621" y="4135734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8" name="Group 1807">
            <a:extLst>
              <a:ext uri="{FF2B5EF4-FFF2-40B4-BE49-F238E27FC236}">
                <a16:creationId xmlns:a16="http://schemas.microsoft.com/office/drawing/2014/main" id="{678F2DA1-66E0-4700-83C9-99B668CAD975}"/>
              </a:ext>
            </a:extLst>
          </p:cNvPr>
          <p:cNvGrpSpPr/>
          <p:nvPr/>
        </p:nvGrpSpPr>
        <p:grpSpPr>
          <a:xfrm>
            <a:off x="7479447" y="2068892"/>
            <a:ext cx="1791838" cy="2234397"/>
            <a:chOff x="1829656" y="4135734"/>
            <a:chExt cx="3085135" cy="2234397"/>
          </a:xfrm>
        </p:grpSpPr>
        <p:sp>
          <p:nvSpPr>
            <p:cNvPr id="1809" name="TextBox 1808">
              <a:extLst>
                <a:ext uri="{FF2B5EF4-FFF2-40B4-BE49-F238E27FC236}">
                  <a16:creationId xmlns:a16="http://schemas.microsoft.com/office/drawing/2014/main" id="{A7DE67B7-DD1F-457B-94D4-223C62F78BAB}"/>
                </a:ext>
              </a:extLst>
            </p:cNvPr>
            <p:cNvSpPr txBox="1"/>
            <p:nvPr/>
          </p:nvSpPr>
          <p:spPr>
            <a:xfrm>
              <a:off x="1829656" y="4800471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0" name="TextBox 1809">
              <a:extLst>
                <a:ext uri="{FF2B5EF4-FFF2-40B4-BE49-F238E27FC236}">
                  <a16:creationId xmlns:a16="http://schemas.microsoft.com/office/drawing/2014/main" id="{399F2BA0-DC64-409E-B070-BC7CDA9F880D}"/>
                </a:ext>
              </a:extLst>
            </p:cNvPr>
            <p:cNvSpPr txBox="1"/>
            <p:nvPr/>
          </p:nvSpPr>
          <p:spPr>
            <a:xfrm>
              <a:off x="2223621" y="4135734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11" name="Group 1810">
            <a:extLst>
              <a:ext uri="{FF2B5EF4-FFF2-40B4-BE49-F238E27FC236}">
                <a16:creationId xmlns:a16="http://schemas.microsoft.com/office/drawing/2014/main" id="{6C8776D9-BC36-46BE-84B2-C661F144B1DF}"/>
              </a:ext>
            </a:extLst>
          </p:cNvPr>
          <p:cNvGrpSpPr/>
          <p:nvPr/>
        </p:nvGrpSpPr>
        <p:grpSpPr>
          <a:xfrm>
            <a:off x="9650768" y="2068892"/>
            <a:ext cx="1791838" cy="2234397"/>
            <a:chOff x="1829656" y="4135734"/>
            <a:chExt cx="3085135" cy="2234397"/>
          </a:xfrm>
        </p:grpSpPr>
        <p:sp>
          <p:nvSpPr>
            <p:cNvPr id="1812" name="TextBox 1811">
              <a:extLst>
                <a:ext uri="{FF2B5EF4-FFF2-40B4-BE49-F238E27FC236}">
                  <a16:creationId xmlns:a16="http://schemas.microsoft.com/office/drawing/2014/main" id="{EF110833-0769-4CB8-A30B-34C9858E4391}"/>
                </a:ext>
              </a:extLst>
            </p:cNvPr>
            <p:cNvSpPr txBox="1"/>
            <p:nvPr/>
          </p:nvSpPr>
          <p:spPr>
            <a:xfrm>
              <a:off x="1829656" y="4800471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3" name="TextBox 1812">
              <a:extLst>
                <a:ext uri="{FF2B5EF4-FFF2-40B4-BE49-F238E27FC236}">
                  <a16:creationId xmlns:a16="http://schemas.microsoft.com/office/drawing/2014/main" id="{FD57BC36-077D-44DB-ACEF-FD135F18878A}"/>
                </a:ext>
              </a:extLst>
            </p:cNvPr>
            <p:cNvSpPr txBox="1"/>
            <p:nvPr/>
          </p:nvSpPr>
          <p:spPr>
            <a:xfrm>
              <a:off x="2223621" y="4135734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1814" name="Straight Connector 1813">
            <a:extLst>
              <a:ext uri="{FF2B5EF4-FFF2-40B4-BE49-F238E27FC236}">
                <a16:creationId xmlns:a16="http://schemas.microsoft.com/office/drawing/2014/main" id="{A3969084-3B93-4FBC-8D7C-9E77D8B90D53}"/>
              </a:ext>
            </a:extLst>
          </p:cNvPr>
          <p:cNvCxnSpPr>
            <a:cxnSpLocks/>
          </p:cNvCxnSpPr>
          <p:nvPr/>
        </p:nvCxnSpPr>
        <p:spPr>
          <a:xfrm>
            <a:off x="923454" y="5367099"/>
            <a:ext cx="10384325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15" name="Group 1814">
            <a:extLst>
              <a:ext uri="{FF2B5EF4-FFF2-40B4-BE49-F238E27FC236}">
                <a16:creationId xmlns:a16="http://schemas.microsoft.com/office/drawing/2014/main" id="{6F908F23-79C4-40EC-930D-E31399CFF36B}"/>
              </a:ext>
            </a:extLst>
          </p:cNvPr>
          <p:cNvGrpSpPr/>
          <p:nvPr/>
        </p:nvGrpSpPr>
        <p:grpSpPr>
          <a:xfrm>
            <a:off x="1490354" y="5131953"/>
            <a:ext cx="504056" cy="504056"/>
            <a:chOff x="4319972" y="3176972"/>
            <a:chExt cx="504056" cy="504056"/>
          </a:xfrm>
        </p:grpSpPr>
        <p:sp>
          <p:nvSpPr>
            <p:cNvPr id="1816" name="Oval 1815">
              <a:extLst>
                <a:ext uri="{FF2B5EF4-FFF2-40B4-BE49-F238E27FC236}">
                  <a16:creationId xmlns:a16="http://schemas.microsoft.com/office/drawing/2014/main" id="{A04D41DB-ECC3-4F4F-9774-854182FF0EE7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17" name="Oval 1816">
              <a:extLst>
                <a:ext uri="{FF2B5EF4-FFF2-40B4-BE49-F238E27FC236}">
                  <a16:creationId xmlns:a16="http://schemas.microsoft.com/office/drawing/2014/main" id="{8E4B7698-75FC-4EE5-BE91-6B055BF664C4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818" name="Group 1817">
            <a:extLst>
              <a:ext uri="{FF2B5EF4-FFF2-40B4-BE49-F238E27FC236}">
                <a16:creationId xmlns:a16="http://schemas.microsoft.com/office/drawing/2014/main" id="{FAB3DF4D-4A30-400F-B05C-9350498BBD0E}"/>
              </a:ext>
            </a:extLst>
          </p:cNvPr>
          <p:cNvGrpSpPr/>
          <p:nvPr/>
        </p:nvGrpSpPr>
        <p:grpSpPr>
          <a:xfrm>
            <a:off x="3666585" y="5131953"/>
            <a:ext cx="504056" cy="504056"/>
            <a:chOff x="4319972" y="3176972"/>
            <a:chExt cx="504056" cy="504056"/>
          </a:xfrm>
        </p:grpSpPr>
        <p:sp>
          <p:nvSpPr>
            <p:cNvPr id="1819" name="Oval 1818">
              <a:extLst>
                <a:ext uri="{FF2B5EF4-FFF2-40B4-BE49-F238E27FC236}">
                  <a16:creationId xmlns:a16="http://schemas.microsoft.com/office/drawing/2014/main" id="{61E3A159-4D95-4E3F-BD90-8E92F7FC5B68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20" name="Oval 1819">
              <a:extLst>
                <a:ext uri="{FF2B5EF4-FFF2-40B4-BE49-F238E27FC236}">
                  <a16:creationId xmlns:a16="http://schemas.microsoft.com/office/drawing/2014/main" id="{51FE57E7-C2F8-493A-8730-33B5634944BE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821" name="Group 1820">
            <a:extLst>
              <a:ext uri="{FF2B5EF4-FFF2-40B4-BE49-F238E27FC236}">
                <a16:creationId xmlns:a16="http://schemas.microsoft.com/office/drawing/2014/main" id="{0229F2A4-39B3-4E66-BB0A-08A74B765F04}"/>
              </a:ext>
            </a:extLst>
          </p:cNvPr>
          <p:cNvGrpSpPr/>
          <p:nvPr/>
        </p:nvGrpSpPr>
        <p:grpSpPr>
          <a:xfrm>
            <a:off x="5842816" y="5131953"/>
            <a:ext cx="504056" cy="504056"/>
            <a:chOff x="4319972" y="3176972"/>
            <a:chExt cx="504056" cy="504056"/>
          </a:xfrm>
        </p:grpSpPr>
        <p:sp>
          <p:nvSpPr>
            <p:cNvPr id="1822" name="Oval 1821">
              <a:extLst>
                <a:ext uri="{FF2B5EF4-FFF2-40B4-BE49-F238E27FC236}">
                  <a16:creationId xmlns:a16="http://schemas.microsoft.com/office/drawing/2014/main" id="{90C907BB-9626-4F31-AEDC-ECEA4C787957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23" name="Oval 1822">
              <a:extLst>
                <a:ext uri="{FF2B5EF4-FFF2-40B4-BE49-F238E27FC236}">
                  <a16:creationId xmlns:a16="http://schemas.microsoft.com/office/drawing/2014/main" id="{7B593EB8-56B8-488F-A4C9-A5192310B28F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824" name="Group 1823">
            <a:extLst>
              <a:ext uri="{FF2B5EF4-FFF2-40B4-BE49-F238E27FC236}">
                <a16:creationId xmlns:a16="http://schemas.microsoft.com/office/drawing/2014/main" id="{B7CBE1DC-9B24-4EB1-80C5-33409BEED121}"/>
              </a:ext>
            </a:extLst>
          </p:cNvPr>
          <p:cNvGrpSpPr/>
          <p:nvPr/>
        </p:nvGrpSpPr>
        <p:grpSpPr>
          <a:xfrm>
            <a:off x="8019047" y="5131953"/>
            <a:ext cx="504056" cy="504056"/>
            <a:chOff x="4319972" y="3176972"/>
            <a:chExt cx="504056" cy="504056"/>
          </a:xfrm>
        </p:grpSpPr>
        <p:sp>
          <p:nvSpPr>
            <p:cNvPr id="1825" name="Oval 1824">
              <a:extLst>
                <a:ext uri="{FF2B5EF4-FFF2-40B4-BE49-F238E27FC236}">
                  <a16:creationId xmlns:a16="http://schemas.microsoft.com/office/drawing/2014/main" id="{B8A1EE17-21A4-46A0-BB55-197E40E31C81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26" name="Oval 1825">
              <a:extLst>
                <a:ext uri="{FF2B5EF4-FFF2-40B4-BE49-F238E27FC236}">
                  <a16:creationId xmlns:a16="http://schemas.microsoft.com/office/drawing/2014/main" id="{E5481BB2-FC88-4064-B3E8-4FA6533B590C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pSp>
        <p:nvGrpSpPr>
          <p:cNvPr id="1827" name="Group 1826">
            <a:extLst>
              <a:ext uri="{FF2B5EF4-FFF2-40B4-BE49-F238E27FC236}">
                <a16:creationId xmlns:a16="http://schemas.microsoft.com/office/drawing/2014/main" id="{DBE383A9-DD66-4030-8279-17574F189B04}"/>
              </a:ext>
            </a:extLst>
          </p:cNvPr>
          <p:cNvGrpSpPr/>
          <p:nvPr/>
        </p:nvGrpSpPr>
        <p:grpSpPr>
          <a:xfrm>
            <a:off x="10195277" y="5131953"/>
            <a:ext cx="504056" cy="504056"/>
            <a:chOff x="4319972" y="3176972"/>
            <a:chExt cx="504056" cy="504056"/>
          </a:xfrm>
        </p:grpSpPr>
        <p:sp>
          <p:nvSpPr>
            <p:cNvPr id="1828" name="Oval 1827">
              <a:extLst>
                <a:ext uri="{FF2B5EF4-FFF2-40B4-BE49-F238E27FC236}">
                  <a16:creationId xmlns:a16="http://schemas.microsoft.com/office/drawing/2014/main" id="{85D5F686-8A1B-45A4-BFC4-7582C642CC0F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29" name="Oval 1828">
              <a:extLst>
                <a:ext uri="{FF2B5EF4-FFF2-40B4-BE49-F238E27FC236}">
                  <a16:creationId xmlns:a16="http://schemas.microsoft.com/office/drawing/2014/main" id="{1CD89A35-AE82-4B42-9195-3F23CA6291B3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1830" name="TextBox 1829">
            <a:extLst>
              <a:ext uri="{FF2B5EF4-FFF2-40B4-BE49-F238E27FC236}">
                <a16:creationId xmlns:a16="http://schemas.microsoft.com/office/drawing/2014/main" id="{BC38A390-54D0-4C87-9D43-98F6BD0606F5}"/>
              </a:ext>
            </a:extLst>
          </p:cNvPr>
          <p:cNvSpPr txBox="1"/>
          <p:nvPr/>
        </p:nvSpPr>
        <p:spPr>
          <a:xfrm>
            <a:off x="1194298" y="568862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831" name="TextBox 1830">
            <a:extLst>
              <a:ext uri="{FF2B5EF4-FFF2-40B4-BE49-F238E27FC236}">
                <a16:creationId xmlns:a16="http://schemas.microsoft.com/office/drawing/2014/main" id="{CA6774AE-E038-477C-8A19-59C67DD596DD}"/>
              </a:ext>
            </a:extLst>
          </p:cNvPr>
          <p:cNvSpPr txBox="1"/>
          <p:nvPr/>
        </p:nvSpPr>
        <p:spPr>
          <a:xfrm>
            <a:off x="3376861" y="5688621"/>
            <a:ext cx="1073154" cy="467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32" name="TextBox 1831">
            <a:extLst>
              <a:ext uri="{FF2B5EF4-FFF2-40B4-BE49-F238E27FC236}">
                <a16:creationId xmlns:a16="http://schemas.microsoft.com/office/drawing/2014/main" id="{85C9783C-9983-466F-865F-D26FDCB7E0EE}"/>
              </a:ext>
            </a:extLst>
          </p:cNvPr>
          <p:cNvSpPr txBox="1"/>
          <p:nvPr/>
        </p:nvSpPr>
        <p:spPr>
          <a:xfrm>
            <a:off x="5559424" y="568862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33" name="TextBox 1832">
            <a:extLst>
              <a:ext uri="{FF2B5EF4-FFF2-40B4-BE49-F238E27FC236}">
                <a16:creationId xmlns:a16="http://schemas.microsoft.com/office/drawing/2014/main" id="{AF1C8AC1-2BA2-4A5B-AB9C-7A6244F2EDBA}"/>
              </a:ext>
            </a:extLst>
          </p:cNvPr>
          <p:cNvSpPr txBox="1"/>
          <p:nvPr/>
        </p:nvSpPr>
        <p:spPr>
          <a:xfrm>
            <a:off x="7741987" y="568862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AE4BCA1A-259F-478B-AB1D-C2C0D33EC0AE}"/>
              </a:ext>
            </a:extLst>
          </p:cNvPr>
          <p:cNvSpPr txBox="1"/>
          <p:nvPr/>
        </p:nvSpPr>
        <p:spPr>
          <a:xfrm>
            <a:off x="9924548" y="568862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11236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48</cp:revision>
  <dcterms:created xsi:type="dcterms:W3CDTF">2018-02-18T19:39:47Z</dcterms:created>
  <dcterms:modified xsi:type="dcterms:W3CDTF">2021-04-13T03:22:53Z</dcterms:modified>
</cp:coreProperties>
</file>