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24" name="Freeform: Shape 1123">
            <a:extLst>
              <a:ext uri="{FF2B5EF4-FFF2-40B4-BE49-F238E27FC236}">
                <a16:creationId xmlns:a16="http://schemas.microsoft.com/office/drawing/2014/main" id="{783924B5-4038-4CEA-9248-6006E6AD4C74}"/>
              </a:ext>
            </a:extLst>
          </p:cNvPr>
          <p:cNvSpPr/>
          <p:nvPr/>
        </p:nvSpPr>
        <p:spPr>
          <a:xfrm rot="2700000">
            <a:off x="7481162" y="2011564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5" name="Freeform: Shape 1124">
            <a:extLst>
              <a:ext uri="{FF2B5EF4-FFF2-40B4-BE49-F238E27FC236}">
                <a16:creationId xmlns:a16="http://schemas.microsoft.com/office/drawing/2014/main" id="{37F5C9CD-8751-4BDD-97F6-72F0364F0E86}"/>
              </a:ext>
            </a:extLst>
          </p:cNvPr>
          <p:cNvSpPr/>
          <p:nvPr/>
        </p:nvSpPr>
        <p:spPr>
          <a:xfrm rot="2700000">
            <a:off x="5958909" y="2011562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" name="Freeform: Shape 1125">
            <a:extLst>
              <a:ext uri="{FF2B5EF4-FFF2-40B4-BE49-F238E27FC236}">
                <a16:creationId xmlns:a16="http://schemas.microsoft.com/office/drawing/2014/main" id="{0FE3936C-49A2-47D9-8EE8-58250705BE3A}"/>
              </a:ext>
            </a:extLst>
          </p:cNvPr>
          <p:cNvSpPr/>
          <p:nvPr/>
        </p:nvSpPr>
        <p:spPr>
          <a:xfrm rot="2700000">
            <a:off x="4436656" y="2011560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" name="Freeform: Shape 1126">
            <a:extLst>
              <a:ext uri="{FF2B5EF4-FFF2-40B4-BE49-F238E27FC236}">
                <a16:creationId xmlns:a16="http://schemas.microsoft.com/office/drawing/2014/main" id="{3755010B-EB23-4A84-8C65-B461BBD1F4B4}"/>
              </a:ext>
            </a:extLst>
          </p:cNvPr>
          <p:cNvSpPr/>
          <p:nvPr/>
        </p:nvSpPr>
        <p:spPr>
          <a:xfrm rot="2700000">
            <a:off x="2914403" y="2011558"/>
            <a:ext cx="1723431" cy="1716991"/>
          </a:xfrm>
          <a:custGeom>
            <a:avLst/>
            <a:gdLst>
              <a:gd name="connsiteX0" fmla="*/ 455043 w 1723431"/>
              <a:gd name="connsiteY0" fmla="*/ 72148 h 1716991"/>
              <a:gd name="connsiteX1" fmla="*/ 568072 w 1723431"/>
              <a:gd name="connsiteY1" fmla="*/ 4028 h 1716991"/>
              <a:gd name="connsiteX2" fmla="*/ 608028 w 1723431"/>
              <a:gd name="connsiteY2" fmla="*/ 0 h 1716991"/>
              <a:gd name="connsiteX3" fmla="*/ 1523502 w 1723431"/>
              <a:gd name="connsiteY3" fmla="*/ 1 h 1716991"/>
              <a:gd name="connsiteX4" fmla="*/ 1717732 w 1723431"/>
              <a:gd name="connsiteY4" fmla="*/ 158303 h 1716991"/>
              <a:gd name="connsiteX5" fmla="*/ 1717859 w 1723431"/>
              <a:gd name="connsiteY5" fmla="*/ 159564 h 1716991"/>
              <a:gd name="connsiteX6" fmla="*/ 1719404 w 1723431"/>
              <a:gd name="connsiteY6" fmla="*/ 164538 h 1716991"/>
              <a:gd name="connsiteX7" fmla="*/ 1723431 w 1723431"/>
              <a:gd name="connsiteY7" fmla="*/ 204494 h 1716991"/>
              <a:gd name="connsiteX8" fmla="*/ 1723431 w 1723431"/>
              <a:gd name="connsiteY8" fmla="*/ 1119968 h 1716991"/>
              <a:gd name="connsiteX9" fmla="*/ 1525173 w 1723431"/>
              <a:gd name="connsiteY9" fmla="*/ 1318226 h 1716991"/>
              <a:gd name="connsiteX10" fmla="*/ 1384983 w 1723431"/>
              <a:gd name="connsiteY10" fmla="*/ 1260157 h 1716991"/>
              <a:gd name="connsiteX11" fmla="*/ 1376492 w 1723431"/>
              <a:gd name="connsiteY11" fmla="*/ 1249866 h 1716991"/>
              <a:gd name="connsiteX12" fmla="*/ 1375540 w 1723431"/>
              <a:gd name="connsiteY12" fmla="*/ 1249088 h 1716991"/>
              <a:gd name="connsiteX13" fmla="*/ 1269469 w 1723431"/>
              <a:gd name="connsiteY13" fmla="*/ 1143017 h 1716991"/>
              <a:gd name="connsiteX14" fmla="*/ 795448 w 1723431"/>
              <a:gd name="connsiteY14" fmla="*/ 1617038 h 1716991"/>
              <a:gd name="connsiteX15" fmla="*/ 636611 w 1723431"/>
              <a:gd name="connsiteY15" fmla="*/ 1715459 h 1716991"/>
              <a:gd name="connsiteX16" fmla="*/ 505408 w 1723431"/>
              <a:gd name="connsiteY16" fmla="*/ 1584256 h 1716991"/>
              <a:gd name="connsiteX17" fmla="*/ 505408 w 1723431"/>
              <a:gd name="connsiteY17" fmla="*/ 1212365 h 1716991"/>
              <a:gd name="connsiteX18" fmla="*/ 133517 w 1723431"/>
              <a:gd name="connsiteY18" fmla="*/ 1212365 h 1716991"/>
              <a:gd name="connsiteX19" fmla="*/ 2314 w 1723431"/>
              <a:gd name="connsiteY19" fmla="*/ 1081162 h 1716991"/>
              <a:gd name="connsiteX20" fmla="*/ 98665 w 1723431"/>
              <a:gd name="connsiteY20" fmla="*/ 920256 h 1716991"/>
              <a:gd name="connsiteX21" fmla="*/ 572686 w 1723431"/>
              <a:gd name="connsiteY21" fmla="*/ 446235 h 1716991"/>
              <a:gd name="connsiteX22" fmla="*/ 473014 w 1723431"/>
              <a:gd name="connsiteY22" fmla="*/ 346563 h 1716991"/>
              <a:gd name="connsiteX23" fmla="*/ 447609 w 1723431"/>
              <a:gd name="connsiteY23" fmla="*/ 315462 h 1716991"/>
              <a:gd name="connsiteX24" fmla="*/ 445386 w 1723431"/>
              <a:gd name="connsiteY24" fmla="*/ 311236 h 1716991"/>
              <a:gd name="connsiteX25" fmla="*/ 443629 w 1723431"/>
              <a:gd name="connsiteY25" fmla="*/ 309107 h 1716991"/>
              <a:gd name="connsiteX26" fmla="*/ 409770 w 1723431"/>
              <a:gd name="connsiteY26" fmla="*/ 198258 h 1716991"/>
              <a:gd name="connsiteX27" fmla="*/ 455043 w 1723431"/>
              <a:gd name="connsiteY27" fmla="*/ 72148 h 171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23431" h="1716991">
                <a:moveTo>
                  <a:pt x="455043" y="72148"/>
                </a:moveTo>
                <a:cubicBezTo>
                  <a:pt x="483325" y="37878"/>
                  <a:pt x="522901" y="13272"/>
                  <a:pt x="568072" y="4028"/>
                </a:cubicBezTo>
                <a:cubicBezTo>
                  <a:pt x="580978" y="1388"/>
                  <a:pt x="594341" y="1"/>
                  <a:pt x="608028" y="0"/>
                </a:cubicBezTo>
                <a:lnTo>
                  <a:pt x="1523502" y="1"/>
                </a:lnTo>
                <a:cubicBezTo>
                  <a:pt x="1619310" y="0"/>
                  <a:pt x="1699246" y="67960"/>
                  <a:pt x="1717732" y="158303"/>
                </a:cubicBezTo>
                <a:lnTo>
                  <a:pt x="1717859" y="159564"/>
                </a:lnTo>
                <a:lnTo>
                  <a:pt x="1719404" y="164538"/>
                </a:lnTo>
                <a:cubicBezTo>
                  <a:pt x="1722044" y="177444"/>
                  <a:pt x="1723431" y="190806"/>
                  <a:pt x="1723431" y="204494"/>
                </a:cubicBezTo>
                <a:lnTo>
                  <a:pt x="1723431" y="1119968"/>
                </a:lnTo>
                <a:cubicBezTo>
                  <a:pt x="1723431" y="1229462"/>
                  <a:pt x="1634668" y="1318226"/>
                  <a:pt x="1525173" y="1318226"/>
                </a:cubicBezTo>
                <a:cubicBezTo>
                  <a:pt x="1470426" y="1318226"/>
                  <a:pt x="1420861" y="1296035"/>
                  <a:pt x="1384983" y="1260157"/>
                </a:cubicBezTo>
                <a:lnTo>
                  <a:pt x="1376492" y="1249866"/>
                </a:lnTo>
                <a:lnTo>
                  <a:pt x="1375540" y="1249088"/>
                </a:lnTo>
                <a:lnTo>
                  <a:pt x="1269469" y="1143017"/>
                </a:lnTo>
                <a:lnTo>
                  <a:pt x="795448" y="1617038"/>
                </a:lnTo>
                <a:cubicBezTo>
                  <a:pt x="753387" y="1665084"/>
                  <a:pt x="709151" y="1702246"/>
                  <a:pt x="636611" y="1715459"/>
                </a:cubicBezTo>
                <a:cubicBezTo>
                  <a:pt x="565323" y="1728444"/>
                  <a:pt x="505408" y="1656717"/>
                  <a:pt x="505408" y="1584256"/>
                </a:cubicBezTo>
                <a:lnTo>
                  <a:pt x="505408" y="1212365"/>
                </a:lnTo>
                <a:lnTo>
                  <a:pt x="133517" y="1212365"/>
                </a:lnTo>
                <a:cubicBezTo>
                  <a:pt x="61055" y="1212365"/>
                  <a:pt x="2314" y="1153623"/>
                  <a:pt x="2314" y="1081162"/>
                </a:cubicBezTo>
                <a:cubicBezTo>
                  <a:pt x="-3495" y="1032477"/>
                  <a:pt x="-6519" y="1036199"/>
                  <a:pt x="98665" y="920256"/>
                </a:cubicBezTo>
                <a:lnTo>
                  <a:pt x="572686" y="446235"/>
                </a:lnTo>
                <a:lnTo>
                  <a:pt x="473014" y="346563"/>
                </a:lnTo>
                <a:cubicBezTo>
                  <a:pt x="463336" y="336885"/>
                  <a:pt x="454868" y="326455"/>
                  <a:pt x="447609" y="315462"/>
                </a:cubicBezTo>
                <a:lnTo>
                  <a:pt x="445386" y="311236"/>
                </a:lnTo>
                <a:lnTo>
                  <a:pt x="443629" y="309107"/>
                </a:lnTo>
                <a:cubicBezTo>
                  <a:pt x="422252" y="277464"/>
                  <a:pt x="409770" y="239319"/>
                  <a:pt x="409770" y="198258"/>
                </a:cubicBezTo>
                <a:cubicBezTo>
                  <a:pt x="409770" y="150355"/>
                  <a:pt x="426760" y="106419"/>
                  <a:pt x="455043" y="72148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4" name="Rectangle 30">
            <a:extLst>
              <a:ext uri="{FF2B5EF4-FFF2-40B4-BE49-F238E27FC236}">
                <a16:creationId xmlns:a16="http://schemas.microsoft.com/office/drawing/2014/main" id="{DDAB0842-9D39-4ABB-BBB2-5C33335A7648}"/>
              </a:ext>
            </a:extLst>
          </p:cNvPr>
          <p:cNvSpPr/>
          <p:nvPr/>
        </p:nvSpPr>
        <p:spPr>
          <a:xfrm>
            <a:off x="4134447" y="268036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145" name="Rounded Rectangle 6">
            <a:extLst>
              <a:ext uri="{FF2B5EF4-FFF2-40B4-BE49-F238E27FC236}">
                <a16:creationId xmlns:a16="http://schemas.microsoft.com/office/drawing/2014/main" id="{1BDCF9CC-56D0-48E9-BF91-348ACACD54C6}"/>
              </a:ext>
            </a:extLst>
          </p:cNvPr>
          <p:cNvSpPr/>
          <p:nvPr/>
        </p:nvSpPr>
        <p:spPr>
          <a:xfrm>
            <a:off x="8648757" y="2717042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146" name="Rectangle 16">
            <a:extLst>
              <a:ext uri="{FF2B5EF4-FFF2-40B4-BE49-F238E27FC236}">
                <a16:creationId xmlns:a16="http://schemas.microsoft.com/office/drawing/2014/main" id="{C8785A94-50E7-457B-9BAB-26516F2161D6}"/>
              </a:ext>
            </a:extLst>
          </p:cNvPr>
          <p:cNvSpPr/>
          <p:nvPr/>
        </p:nvSpPr>
        <p:spPr>
          <a:xfrm rot="2700000">
            <a:off x="5578376" y="265455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147" name="Rounded Rectangle 5">
            <a:extLst>
              <a:ext uri="{FF2B5EF4-FFF2-40B4-BE49-F238E27FC236}">
                <a16:creationId xmlns:a16="http://schemas.microsoft.com/office/drawing/2014/main" id="{888B4BC1-7965-45E6-B269-B54495CEAF86}"/>
              </a:ext>
            </a:extLst>
          </p:cNvPr>
          <p:cNvSpPr/>
          <p:nvPr/>
        </p:nvSpPr>
        <p:spPr>
          <a:xfrm flipH="1">
            <a:off x="7052671" y="270849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63" name="그룹 6">
            <a:extLst>
              <a:ext uri="{FF2B5EF4-FFF2-40B4-BE49-F238E27FC236}">
                <a16:creationId xmlns:a16="http://schemas.microsoft.com/office/drawing/2014/main" id="{8674C33B-7C3D-45F3-B6FA-9C4E50EBB89E}"/>
              </a:ext>
            </a:extLst>
          </p:cNvPr>
          <p:cNvGrpSpPr/>
          <p:nvPr/>
        </p:nvGrpSpPr>
        <p:grpSpPr>
          <a:xfrm>
            <a:off x="9332617" y="5191908"/>
            <a:ext cx="1858621" cy="1029294"/>
            <a:chOff x="1730330" y="5175558"/>
            <a:chExt cx="1742087" cy="1029294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153487C8-7FD0-4D87-879E-506BB7021B07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D9ABFB68-BCB2-42A9-A598-84C641682A22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6F95699-7777-4A41-A197-0AB2C483CF4A}"/>
              </a:ext>
            </a:extLst>
          </p:cNvPr>
          <p:cNvGrpSpPr/>
          <p:nvPr/>
        </p:nvGrpSpPr>
        <p:grpSpPr>
          <a:xfrm>
            <a:off x="8983886" y="4006879"/>
            <a:ext cx="2207353" cy="893296"/>
            <a:chOff x="9023213" y="2973444"/>
            <a:chExt cx="2207354" cy="893296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40D0DFD-07F0-4D0F-9957-C6ECDAA2F933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2C365DE-AE2A-444B-8B2C-84E0E43FCE52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73" name="Chevron 60">
                <a:extLst>
                  <a:ext uri="{FF2B5EF4-FFF2-40B4-BE49-F238E27FC236}">
                    <a16:creationId xmlns:a16="http://schemas.microsoft.com/office/drawing/2014/main" id="{1D4B597B-E981-4351-B8D8-6D7E84623F69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DC22D3C8-CC96-4FFF-B1B0-180503AE94DA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65A4F9D-414B-4401-909A-F383FA24E62B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6C9DCD22-1A0E-4CA8-84EA-409DCF09C269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870E27DB-ED38-43CC-B5CE-A5934F749EA8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74" name="그룹 6">
            <a:extLst>
              <a:ext uri="{FF2B5EF4-FFF2-40B4-BE49-F238E27FC236}">
                <a16:creationId xmlns:a16="http://schemas.microsoft.com/office/drawing/2014/main" id="{65C4536B-9EAE-4264-939E-ADDB8936C8D2}"/>
              </a:ext>
            </a:extLst>
          </p:cNvPr>
          <p:cNvGrpSpPr/>
          <p:nvPr/>
        </p:nvGrpSpPr>
        <p:grpSpPr>
          <a:xfrm>
            <a:off x="6671576" y="5191908"/>
            <a:ext cx="1858621" cy="1029294"/>
            <a:chOff x="1730330" y="5175558"/>
            <a:chExt cx="1742087" cy="1029294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495B97B-6C66-4CA1-AEC7-EF3D0CA1DEB5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421DC65-EE52-41ED-9228-16F2A5A7B22E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0C0396D-570C-4D5B-9411-F4EF0CA99080}"/>
              </a:ext>
            </a:extLst>
          </p:cNvPr>
          <p:cNvGrpSpPr/>
          <p:nvPr/>
        </p:nvGrpSpPr>
        <p:grpSpPr>
          <a:xfrm>
            <a:off x="6322845" y="4006879"/>
            <a:ext cx="2207353" cy="893296"/>
            <a:chOff x="9023213" y="2973444"/>
            <a:chExt cx="2207354" cy="893296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BE375C81-D35A-4F69-99F3-47423819CEB2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581CEACA-49D0-4556-B269-D88E1696911E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84" name="Chevron 60">
                <a:extLst>
                  <a:ext uri="{FF2B5EF4-FFF2-40B4-BE49-F238E27FC236}">
                    <a16:creationId xmlns:a16="http://schemas.microsoft.com/office/drawing/2014/main" id="{8D2AD0E6-6735-4989-A0CC-67CDDD409BC9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BB8B1754-0159-4F02-B5C7-FF17F6A472E6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E0DC3A9F-3C3D-4D45-8D5A-89CD5721D64C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F7D00C27-7C93-435C-874E-7AE5D672F26D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D5828E5-830E-4B80-A5ED-73C2794900C5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85" name="그룹 6">
            <a:extLst>
              <a:ext uri="{FF2B5EF4-FFF2-40B4-BE49-F238E27FC236}">
                <a16:creationId xmlns:a16="http://schemas.microsoft.com/office/drawing/2014/main" id="{C701F93D-26A5-4E2A-B473-7EA5E4989EE5}"/>
              </a:ext>
            </a:extLst>
          </p:cNvPr>
          <p:cNvGrpSpPr/>
          <p:nvPr/>
        </p:nvGrpSpPr>
        <p:grpSpPr>
          <a:xfrm>
            <a:off x="4010535" y="5191908"/>
            <a:ext cx="1858621" cy="1029294"/>
            <a:chOff x="1730330" y="5175558"/>
            <a:chExt cx="1742087" cy="1029294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9653043-ACA7-4B9F-B0FA-8B6B3D0D4036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C7C4B90D-6434-4ABF-9C13-0D6B2A04E52A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D9B65DF-D443-4FD8-9EC5-CA2621D2F618}"/>
              </a:ext>
            </a:extLst>
          </p:cNvPr>
          <p:cNvGrpSpPr/>
          <p:nvPr/>
        </p:nvGrpSpPr>
        <p:grpSpPr>
          <a:xfrm>
            <a:off x="3661804" y="4006879"/>
            <a:ext cx="2207353" cy="893296"/>
            <a:chOff x="9023213" y="2973444"/>
            <a:chExt cx="2207354" cy="893296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15F54545-85F5-4EAC-B992-6563E3A75EEC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225239A1-B08E-4FA5-B473-455D1980D28C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5" name="Chevron 60">
                <a:extLst>
                  <a:ext uri="{FF2B5EF4-FFF2-40B4-BE49-F238E27FC236}">
                    <a16:creationId xmlns:a16="http://schemas.microsoft.com/office/drawing/2014/main" id="{F48F7FC7-1543-408B-BE1B-65AC992DDA26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8AACADB8-9F8A-4D8B-8F7F-15EB5D7FBD7A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A2650995-998A-42B1-94B8-C2B852F7E2D7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6E20790-2A57-4041-AB55-2A1FB0E56018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AFA5901C-440C-494A-9087-BD4651BC9F84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96" name="그룹 6">
            <a:extLst>
              <a:ext uri="{FF2B5EF4-FFF2-40B4-BE49-F238E27FC236}">
                <a16:creationId xmlns:a16="http://schemas.microsoft.com/office/drawing/2014/main" id="{6ED2C19E-8F4F-41A0-9130-997DBEA62D49}"/>
              </a:ext>
            </a:extLst>
          </p:cNvPr>
          <p:cNvGrpSpPr/>
          <p:nvPr/>
        </p:nvGrpSpPr>
        <p:grpSpPr>
          <a:xfrm>
            <a:off x="1349494" y="5191908"/>
            <a:ext cx="1858621" cy="1029294"/>
            <a:chOff x="1730330" y="5175558"/>
            <a:chExt cx="1742087" cy="1029294"/>
          </a:xfrm>
        </p:grpSpPr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B3023CD4-B565-4B66-9428-658A2C9E8922}"/>
                </a:ext>
              </a:extLst>
            </p:cNvPr>
            <p:cNvSpPr txBox="1"/>
            <p:nvPr/>
          </p:nvSpPr>
          <p:spPr>
            <a:xfrm>
              <a:off x="1730331" y="5466188"/>
              <a:ext cx="1733335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F33454CA-CB6F-4CC3-80CA-48B989EF4088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B01F2237-A4B4-4E5A-951A-4DBBD6EFD165}"/>
              </a:ext>
            </a:extLst>
          </p:cNvPr>
          <p:cNvGrpSpPr/>
          <p:nvPr/>
        </p:nvGrpSpPr>
        <p:grpSpPr>
          <a:xfrm>
            <a:off x="1000763" y="4006879"/>
            <a:ext cx="2207353" cy="893296"/>
            <a:chOff x="9023213" y="2973444"/>
            <a:chExt cx="2207354" cy="893296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ABFAA1EF-19C3-43E0-A72B-FA7260D0B3CF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4E0A40DC-4798-4875-B7D5-A0081F5E8A02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06" name="Chevron 60">
                <a:extLst>
                  <a:ext uri="{FF2B5EF4-FFF2-40B4-BE49-F238E27FC236}">
                    <a16:creationId xmlns:a16="http://schemas.microsoft.com/office/drawing/2014/main" id="{BC199920-DECD-4B0E-A5D2-DB996ECA3D67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7C25A728-4476-4573-99BD-D754EBEBAE89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50BB467B-B567-41F9-BDD4-F06FD343192C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2BF7ABDD-70DA-4674-9B1A-8E2E602447EF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DFBC51E-33D8-4576-A5C0-A1BF50D14904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11434</TotalTime>
  <Words>116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100</cp:revision>
  <dcterms:created xsi:type="dcterms:W3CDTF">2018-02-18T19:39:47Z</dcterms:created>
  <dcterms:modified xsi:type="dcterms:W3CDTF">2021-04-30T03:44:56Z</dcterms:modified>
</cp:coreProperties>
</file>