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77" name="Oval 2">
            <a:extLst>
              <a:ext uri="{FF2B5EF4-FFF2-40B4-BE49-F238E27FC236}">
                <a16:creationId xmlns:a16="http://schemas.microsoft.com/office/drawing/2014/main" id="{AC62A87E-F7E8-4D04-AAE5-D64925BE3AF3}"/>
              </a:ext>
            </a:extLst>
          </p:cNvPr>
          <p:cNvSpPr/>
          <p:nvPr/>
        </p:nvSpPr>
        <p:spPr>
          <a:xfrm>
            <a:off x="5104721" y="2821801"/>
            <a:ext cx="2489848" cy="1124119"/>
          </a:xfrm>
          <a:custGeom>
            <a:avLst/>
            <a:gdLst/>
            <a:ahLst/>
            <a:cxnLst/>
            <a:rect l="l" t="t" r="r" b="b"/>
            <a:pathLst>
              <a:path w="2293128" h="1032464">
                <a:moveTo>
                  <a:pt x="516232" y="0"/>
                </a:moveTo>
                <a:cubicBezTo>
                  <a:pt x="725974" y="0"/>
                  <a:pt x="906502" y="125084"/>
                  <a:pt x="986382" y="305132"/>
                </a:cubicBezTo>
                <a:lnTo>
                  <a:pt x="1870927" y="305132"/>
                </a:lnTo>
                <a:lnTo>
                  <a:pt x="1870927" y="94031"/>
                </a:lnTo>
                <a:lnTo>
                  <a:pt x="2293128" y="516232"/>
                </a:lnTo>
                <a:lnTo>
                  <a:pt x="1870927" y="938433"/>
                </a:lnTo>
                <a:lnTo>
                  <a:pt x="1870927" y="727333"/>
                </a:lnTo>
                <a:lnTo>
                  <a:pt x="986381" y="727333"/>
                </a:lnTo>
                <a:cubicBezTo>
                  <a:pt x="906501" y="907380"/>
                  <a:pt x="725974" y="1032464"/>
                  <a:pt x="516232" y="1032464"/>
                </a:cubicBezTo>
                <a:cubicBezTo>
                  <a:pt x="231125" y="1032464"/>
                  <a:pt x="0" y="801339"/>
                  <a:pt x="0" y="516232"/>
                </a:cubicBezTo>
                <a:cubicBezTo>
                  <a:pt x="0" y="231125"/>
                  <a:pt x="231125" y="0"/>
                  <a:pt x="5162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78" name="Oval 2">
            <a:extLst>
              <a:ext uri="{FF2B5EF4-FFF2-40B4-BE49-F238E27FC236}">
                <a16:creationId xmlns:a16="http://schemas.microsoft.com/office/drawing/2014/main" id="{2495C1D4-344B-42DC-929D-E51358BF0E14}"/>
              </a:ext>
            </a:extLst>
          </p:cNvPr>
          <p:cNvSpPr/>
          <p:nvPr/>
        </p:nvSpPr>
        <p:spPr>
          <a:xfrm flipH="1">
            <a:off x="4597431" y="3807815"/>
            <a:ext cx="2489848" cy="1124119"/>
          </a:xfrm>
          <a:custGeom>
            <a:avLst/>
            <a:gdLst/>
            <a:ahLst/>
            <a:cxnLst/>
            <a:rect l="l" t="t" r="r" b="b"/>
            <a:pathLst>
              <a:path w="2293128" h="1032464">
                <a:moveTo>
                  <a:pt x="516232" y="0"/>
                </a:moveTo>
                <a:cubicBezTo>
                  <a:pt x="725974" y="0"/>
                  <a:pt x="906502" y="125084"/>
                  <a:pt x="986382" y="305132"/>
                </a:cubicBezTo>
                <a:lnTo>
                  <a:pt x="1870927" y="305132"/>
                </a:lnTo>
                <a:lnTo>
                  <a:pt x="1870927" y="94031"/>
                </a:lnTo>
                <a:lnTo>
                  <a:pt x="2293128" y="516232"/>
                </a:lnTo>
                <a:lnTo>
                  <a:pt x="1870927" y="938433"/>
                </a:lnTo>
                <a:lnTo>
                  <a:pt x="1870927" y="727333"/>
                </a:lnTo>
                <a:lnTo>
                  <a:pt x="986381" y="727333"/>
                </a:lnTo>
                <a:cubicBezTo>
                  <a:pt x="906501" y="907380"/>
                  <a:pt x="725974" y="1032464"/>
                  <a:pt x="516232" y="1032464"/>
                </a:cubicBezTo>
                <a:cubicBezTo>
                  <a:pt x="231125" y="1032464"/>
                  <a:pt x="0" y="801339"/>
                  <a:pt x="0" y="516232"/>
                </a:cubicBezTo>
                <a:cubicBezTo>
                  <a:pt x="0" y="231125"/>
                  <a:pt x="231125" y="0"/>
                  <a:pt x="51623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488E8805-0B02-47E0-8C86-775126B50B26}"/>
              </a:ext>
            </a:extLst>
          </p:cNvPr>
          <p:cNvSpPr txBox="1"/>
          <p:nvPr/>
        </p:nvSpPr>
        <p:spPr>
          <a:xfrm>
            <a:off x="4849416" y="2445480"/>
            <a:ext cx="1632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1EF64BD7-9A4B-4B71-9275-79876D63CB5D}"/>
              </a:ext>
            </a:extLst>
          </p:cNvPr>
          <p:cNvSpPr txBox="1"/>
          <p:nvPr/>
        </p:nvSpPr>
        <p:spPr>
          <a:xfrm>
            <a:off x="5711080" y="5082225"/>
            <a:ext cx="1632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81" name="Rounded Rectangle 25">
            <a:extLst>
              <a:ext uri="{FF2B5EF4-FFF2-40B4-BE49-F238E27FC236}">
                <a16:creationId xmlns:a16="http://schemas.microsoft.com/office/drawing/2014/main" id="{6EF628EA-929E-4504-A1D4-40ED4D27F297}"/>
              </a:ext>
            </a:extLst>
          </p:cNvPr>
          <p:cNvSpPr/>
          <p:nvPr/>
        </p:nvSpPr>
        <p:spPr>
          <a:xfrm>
            <a:off x="6261632" y="4175056"/>
            <a:ext cx="531677" cy="389635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2" name="Freeform 53">
            <a:extLst>
              <a:ext uri="{FF2B5EF4-FFF2-40B4-BE49-F238E27FC236}">
                <a16:creationId xmlns:a16="http://schemas.microsoft.com/office/drawing/2014/main" id="{914CD3DA-76BE-4E23-8859-B0B1323D1466}"/>
              </a:ext>
            </a:extLst>
          </p:cNvPr>
          <p:cNvSpPr/>
          <p:nvPr/>
        </p:nvSpPr>
        <p:spPr>
          <a:xfrm>
            <a:off x="5464193" y="3151277"/>
            <a:ext cx="493773" cy="506247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706A76E4-01D8-44A6-9E76-CC0F39D189F3}"/>
              </a:ext>
            </a:extLst>
          </p:cNvPr>
          <p:cNvGrpSpPr/>
          <p:nvPr/>
        </p:nvGrpSpPr>
        <p:grpSpPr>
          <a:xfrm>
            <a:off x="8211199" y="1753105"/>
            <a:ext cx="3384391" cy="672313"/>
            <a:chOff x="4965552" y="1768882"/>
            <a:chExt cx="2583556" cy="672313"/>
          </a:xfrm>
        </p:grpSpPr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0C7C9E38-C41B-4776-971E-D028936D5584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BB38F4FF-9DDB-4BE5-987A-93D948A73E4A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2BC78891-5774-4D58-A9B9-75B90530FD5A}"/>
              </a:ext>
            </a:extLst>
          </p:cNvPr>
          <p:cNvGrpSpPr/>
          <p:nvPr/>
        </p:nvGrpSpPr>
        <p:grpSpPr>
          <a:xfrm>
            <a:off x="8211199" y="2453929"/>
            <a:ext cx="3384391" cy="672313"/>
            <a:chOff x="4965552" y="1768882"/>
            <a:chExt cx="2583556" cy="672313"/>
          </a:xfrm>
        </p:grpSpPr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8AAA15B0-19A7-4C54-8E35-FAD66AFF67DC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29DBE575-95E4-4DC2-86E4-01935472D416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9" name="Group 188">
            <a:extLst>
              <a:ext uri="{FF2B5EF4-FFF2-40B4-BE49-F238E27FC236}">
                <a16:creationId xmlns:a16="http://schemas.microsoft.com/office/drawing/2014/main" id="{CA4A3BF3-FE6F-49B4-B1F4-09548718B106}"/>
              </a:ext>
            </a:extLst>
          </p:cNvPr>
          <p:cNvGrpSpPr/>
          <p:nvPr/>
        </p:nvGrpSpPr>
        <p:grpSpPr>
          <a:xfrm>
            <a:off x="8211199" y="3154753"/>
            <a:ext cx="3384391" cy="672313"/>
            <a:chOff x="4965552" y="1768882"/>
            <a:chExt cx="2583556" cy="672313"/>
          </a:xfrm>
        </p:grpSpPr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275707BE-A7A2-46ED-A102-EBF30888CF61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FF51B8B2-BA06-470A-AB3F-5F90D082D5D7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2" name="Freeform 16">
            <a:extLst>
              <a:ext uri="{FF2B5EF4-FFF2-40B4-BE49-F238E27FC236}">
                <a16:creationId xmlns:a16="http://schemas.microsoft.com/office/drawing/2014/main" id="{ED23317C-176A-44CA-9E6D-FD69A5AF037C}"/>
              </a:ext>
            </a:extLst>
          </p:cNvPr>
          <p:cNvSpPr/>
          <p:nvPr/>
        </p:nvSpPr>
        <p:spPr>
          <a:xfrm>
            <a:off x="5811930" y="1950475"/>
            <a:ext cx="2293115" cy="338554"/>
          </a:xfrm>
          <a:custGeom>
            <a:avLst/>
            <a:gdLst>
              <a:gd name="connsiteX0" fmla="*/ 0 w 2917371"/>
              <a:gd name="connsiteY0" fmla="*/ 1349829 h 1349829"/>
              <a:gd name="connsiteX1" fmla="*/ 0 w 2917371"/>
              <a:gd name="connsiteY1" fmla="*/ 0 h 1349829"/>
              <a:gd name="connsiteX2" fmla="*/ 2917371 w 2917371"/>
              <a:gd name="connsiteY2" fmla="*/ 0 h 1349829"/>
              <a:gd name="connsiteX3" fmla="*/ 2917371 w 2917371"/>
              <a:gd name="connsiteY3" fmla="*/ 119743 h 1349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17371" h="1349829">
                <a:moveTo>
                  <a:pt x="0" y="1349829"/>
                </a:moveTo>
                <a:lnTo>
                  <a:pt x="0" y="0"/>
                </a:lnTo>
                <a:lnTo>
                  <a:pt x="2917371" y="0"/>
                </a:lnTo>
                <a:lnTo>
                  <a:pt x="2917371" y="119743"/>
                </a:lnTo>
              </a:path>
            </a:pathLst>
          </a:cu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93" name="Freeform 17">
            <a:extLst>
              <a:ext uri="{FF2B5EF4-FFF2-40B4-BE49-F238E27FC236}">
                <a16:creationId xmlns:a16="http://schemas.microsoft.com/office/drawing/2014/main" id="{DDF182BE-DA74-46B6-9199-32F1D7590476}"/>
              </a:ext>
            </a:extLst>
          </p:cNvPr>
          <p:cNvSpPr/>
          <p:nvPr/>
        </p:nvSpPr>
        <p:spPr>
          <a:xfrm>
            <a:off x="7276525" y="2664577"/>
            <a:ext cx="881743" cy="0"/>
          </a:xfrm>
          <a:custGeom>
            <a:avLst/>
            <a:gdLst>
              <a:gd name="connsiteX0" fmla="*/ 0 w 881743"/>
              <a:gd name="connsiteY0" fmla="*/ 0 h 0"/>
              <a:gd name="connsiteX1" fmla="*/ 881743 w 881743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1743">
                <a:moveTo>
                  <a:pt x="0" y="0"/>
                </a:moveTo>
                <a:lnTo>
                  <a:pt x="881743" y="0"/>
                </a:lnTo>
              </a:path>
            </a:pathLst>
          </a:cu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94" name="Freeform 18">
            <a:extLst>
              <a:ext uri="{FF2B5EF4-FFF2-40B4-BE49-F238E27FC236}">
                <a16:creationId xmlns:a16="http://schemas.microsoft.com/office/drawing/2014/main" id="{B0D650C4-AF4A-4E74-B128-99DE565F5808}"/>
              </a:ext>
            </a:extLst>
          </p:cNvPr>
          <p:cNvSpPr/>
          <p:nvPr/>
        </p:nvSpPr>
        <p:spPr>
          <a:xfrm>
            <a:off x="7690182" y="3400570"/>
            <a:ext cx="468086" cy="0"/>
          </a:xfrm>
          <a:custGeom>
            <a:avLst/>
            <a:gdLst>
              <a:gd name="connsiteX0" fmla="*/ 0 w 468086"/>
              <a:gd name="connsiteY0" fmla="*/ 0 h 0"/>
              <a:gd name="connsiteX1" fmla="*/ 468086 w 468086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68086">
                <a:moveTo>
                  <a:pt x="0" y="0"/>
                </a:moveTo>
                <a:lnTo>
                  <a:pt x="468086" y="0"/>
                </a:lnTo>
              </a:path>
            </a:pathLst>
          </a:cu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19BB219C-8D3C-466F-8F70-B43EF3AA2C95}"/>
              </a:ext>
            </a:extLst>
          </p:cNvPr>
          <p:cNvGrpSpPr/>
          <p:nvPr/>
        </p:nvGrpSpPr>
        <p:grpSpPr>
          <a:xfrm>
            <a:off x="596411" y="4048107"/>
            <a:ext cx="3391027" cy="672313"/>
            <a:chOff x="4965552" y="1768882"/>
            <a:chExt cx="2583556" cy="672313"/>
          </a:xfrm>
        </p:grpSpPr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FD126421-5DA0-4393-A999-754127459FC6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505DB1F8-92CA-4281-9C5B-2E1BDAE31B73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8" name="Group 197">
            <a:extLst>
              <a:ext uri="{FF2B5EF4-FFF2-40B4-BE49-F238E27FC236}">
                <a16:creationId xmlns:a16="http://schemas.microsoft.com/office/drawing/2014/main" id="{1AA1A12D-7C09-46AD-AC9F-46023C481AE7}"/>
              </a:ext>
            </a:extLst>
          </p:cNvPr>
          <p:cNvGrpSpPr/>
          <p:nvPr/>
        </p:nvGrpSpPr>
        <p:grpSpPr>
          <a:xfrm>
            <a:off x="596411" y="4744535"/>
            <a:ext cx="3391027" cy="672313"/>
            <a:chOff x="4965552" y="1768882"/>
            <a:chExt cx="2583556" cy="672313"/>
          </a:xfrm>
        </p:grpSpPr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A5F4451B-29E3-4A1E-B636-EDB0F063E5B1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2A1F4BC0-D795-4047-9034-BC4FE762148C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4E935F18-E090-4989-893D-7072CFB18C70}"/>
              </a:ext>
            </a:extLst>
          </p:cNvPr>
          <p:cNvGrpSpPr/>
          <p:nvPr/>
        </p:nvGrpSpPr>
        <p:grpSpPr>
          <a:xfrm>
            <a:off x="596411" y="5440963"/>
            <a:ext cx="3391027" cy="672313"/>
            <a:chOff x="4965552" y="1768882"/>
            <a:chExt cx="2583556" cy="672313"/>
          </a:xfrm>
        </p:grpSpPr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AA758DC4-FAC4-4511-BB37-8B71968A5205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3" name="TextBox 202">
              <a:extLst>
                <a:ext uri="{FF2B5EF4-FFF2-40B4-BE49-F238E27FC236}">
                  <a16:creationId xmlns:a16="http://schemas.microsoft.com/office/drawing/2014/main" id="{97BB3A54-A17C-42AB-983F-FEEE7CF2544D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4" name="Freeform 80">
            <a:extLst>
              <a:ext uri="{FF2B5EF4-FFF2-40B4-BE49-F238E27FC236}">
                <a16:creationId xmlns:a16="http://schemas.microsoft.com/office/drawing/2014/main" id="{2309152C-B4EA-4520-AFB1-9387D94A06EA}"/>
              </a:ext>
            </a:extLst>
          </p:cNvPr>
          <p:cNvSpPr/>
          <p:nvPr/>
        </p:nvSpPr>
        <p:spPr>
          <a:xfrm rot="10800000">
            <a:off x="4005065" y="5186015"/>
            <a:ext cx="881743" cy="0"/>
          </a:xfrm>
          <a:custGeom>
            <a:avLst/>
            <a:gdLst>
              <a:gd name="connsiteX0" fmla="*/ 0 w 881743"/>
              <a:gd name="connsiteY0" fmla="*/ 0 h 0"/>
              <a:gd name="connsiteX1" fmla="*/ 881743 w 881743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1743">
                <a:moveTo>
                  <a:pt x="0" y="0"/>
                </a:moveTo>
                <a:lnTo>
                  <a:pt x="881743" y="0"/>
                </a:lnTo>
              </a:path>
            </a:pathLst>
          </a:cu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05" name="Freeform 81">
            <a:extLst>
              <a:ext uri="{FF2B5EF4-FFF2-40B4-BE49-F238E27FC236}">
                <a16:creationId xmlns:a16="http://schemas.microsoft.com/office/drawing/2014/main" id="{F312C13F-B838-4426-BF88-8D3C568ED92A}"/>
              </a:ext>
            </a:extLst>
          </p:cNvPr>
          <p:cNvSpPr/>
          <p:nvPr/>
        </p:nvSpPr>
        <p:spPr>
          <a:xfrm rot="10800000">
            <a:off x="4005067" y="4384261"/>
            <a:ext cx="468086" cy="0"/>
          </a:xfrm>
          <a:custGeom>
            <a:avLst/>
            <a:gdLst>
              <a:gd name="connsiteX0" fmla="*/ 0 w 468086"/>
              <a:gd name="connsiteY0" fmla="*/ 0 h 0"/>
              <a:gd name="connsiteX1" fmla="*/ 468086 w 468086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68086">
                <a:moveTo>
                  <a:pt x="0" y="0"/>
                </a:moveTo>
                <a:lnTo>
                  <a:pt x="468086" y="0"/>
                </a:lnTo>
              </a:path>
            </a:pathLst>
          </a:cu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06" name="Freeform 16">
            <a:extLst>
              <a:ext uri="{FF2B5EF4-FFF2-40B4-BE49-F238E27FC236}">
                <a16:creationId xmlns:a16="http://schemas.microsoft.com/office/drawing/2014/main" id="{89E4F76B-5E40-463E-9EAE-A23CDDB156FA}"/>
              </a:ext>
            </a:extLst>
          </p:cNvPr>
          <p:cNvSpPr/>
          <p:nvPr/>
        </p:nvSpPr>
        <p:spPr>
          <a:xfrm rot="10800000">
            <a:off x="4005066" y="5543889"/>
            <a:ext cx="2293115" cy="338554"/>
          </a:xfrm>
          <a:custGeom>
            <a:avLst/>
            <a:gdLst>
              <a:gd name="connsiteX0" fmla="*/ 0 w 2917371"/>
              <a:gd name="connsiteY0" fmla="*/ 1349829 h 1349829"/>
              <a:gd name="connsiteX1" fmla="*/ 0 w 2917371"/>
              <a:gd name="connsiteY1" fmla="*/ 0 h 1349829"/>
              <a:gd name="connsiteX2" fmla="*/ 2917371 w 2917371"/>
              <a:gd name="connsiteY2" fmla="*/ 0 h 1349829"/>
              <a:gd name="connsiteX3" fmla="*/ 2917371 w 2917371"/>
              <a:gd name="connsiteY3" fmla="*/ 119743 h 1349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17371" h="1349829">
                <a:moveTo>
                  <a:pt x="0" y="1349829"/>
                </a:moveTo>
                <a:lnTo>
                  <a:pt x="0" y="0"/>
                </a:lnTo>
                <a:lnTo>
                  <a:pt x="2917371" y="0"/>
                </a:lnTo>
                <a:lnTo>
                  <a:pt x="2917371" y="119743"/>
                </a:lnTo>
              </a:path>
            </a:pathLst>
          </a:cu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11213</TotalTime>
  <Words>138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16</cp:revision>
  <dcterms:created xsi:type="dcterms:W3CDTF">2018-02-18T19:39:47Z</dcterms:created>
  <dcterms:modified xsi:type="dcterms:W3CDTF">2021-04-15T01:33:34Z</dcterms:modified>
</cp:coreProperties>
</file>