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42" name="Group 541">
            <a:extLst>
              <a:ext uri="{FF2B5EF4-FFF2-40B4-BE49-F238E27FC236}">
                <a16:creationId xmlns:a16="http://schemas.microsoft.com/office/drawing/2014/main" id="{47D89C1F-D78F-4E0A-A275-C11030E3171F}"/>
              </a:ext>
            </a:extLst>
          </p:cNvPr>
          <p:cNvGrpSpPr/>
          <p:nvPr/>
        </p:nvGrpSpPr>
        <p:grpSpPr>
          <a:xfrm>
            <a:off x="1046241" y="1867257"/>
            <a:ext cx="1909984" cy="1909984"/>
            <a:chOff x="1046241" y="1867257"/>
            <a:chExt cx="1909984" cy="1909984"/>
          </a:xfrm>
        </p:grpSpPr>
        <p:sp>
          <p:nvSpPr>
            <p:cNvPr id="543" name="Oval 542">
              <a:extLst>
                <a:ext uri="{FF2B5EF4-FFF2-40B4-BE49-F238E27FC236}">
                  <a16:creationId xmlns:a16="http://schemas.microsoft.com/office/drawing/2014/main" id="{AAB43F47-F56F-4785-BE8E-7ADBF21EF80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46241" y="1867257"/>
              <a:ext cx="1909984" cy="190998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4" name="Chord 543">
              <a:extLst>
                <a:ext uri="{FF2B5EF4-FFF2-40B4-BE49-F238E27FC236}">
                  <a16:creationId xmlns:a16="http://schemas.microsoft.com/office/drawing/2014/main" id="{06335E45-BDC6-46F9-97FA-54D53A7DAA1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09693" y="1930709"/>
              <a:ext cx="1783080" cy="1783080"/>
            </a:xfrm>
            <a:prstGeom prst="chord">
              <a:avLst>
                <a:gd name="adj1" fmla="val 6389287"/>
                <a:gd name="adj2" fmla="val 1992980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5" name="Group 544">
            <a:extLst>
              <a:ext uri="{FF2B5EF4-FFF2-40B4-BE49-F238E27FC236}">
                <a16:creationId xmlns:a16="http://schemas.microsoft.com/office/drawing/2014/main" id="{7AEBAF22-FD43-4521-A5CC-44A37FEFE0CD}"/>
              </a:ext>
            </a:extLst>
          </p:cNvPr>
          <p:cNvGrpSpPr/>
          <p:nvPr/>
        </p:nvGrpSpPr>
        <p:grpSpPr>
          <a:xfrm>
            <a:off x="3775989" y="1867257"/>
            <a:ext cx="1909984" cy="1909984"/>
            <a:chOff x="1046241" y="1867257"/>
            <a:chExt cx="1909984" cy="1909984"/>
          </a:xfrm>
        </p:grpSpPr>
        <p:sp>
          <p:nvSpPr>
            <p:cNvPr id="546" name="Oval 545">
              <a:extLst>
                <a:ext uri="{FF2B5EF4-FFF2-40B4-BE49-F238E27FC236}">
                  <a16:creationId xmlns:a16="http://schemas.microsoft.com/office/drawing/2014/main" id="{36B16505-95E8-405E-98F2-B13A209B61F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46241" y="1867257"/>
              <a:ext cx="1909984" cy="190998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7" name="Chord 546">
              <a:extLst>
                <a:ext uri="{FF2B5EF4-FFF2-40B4-BE49-F238E27FC236}">
                  <a16:creationId xmlns:a16="http://schemas.microsoft.com/office/drawing/2014/main" id="{51D262BF-0FDA-4209-AF48-7FEBE9DF03A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09693" y="1930709"/>
              <a:ext cx="1783080" cy="1783080"/>
            </a:xfrm>
            <a:prstGeom prst="chord">
              <a:avLst>
                <a:gd name="adj1" fmla="val 6389287"/>
                <a:gd name="adj2" fmla="val 1992980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8" name="Group 547">
            <a:extLst>
              <a:ext uri="{FF2B5EF4-FFF2-40B4-BE49-F238E27FC236}">
                <a16:creationId xmlns:a16="http://schemas.microsoft.com/office/drawing/2014/main" id="{6381CF29-5245-4B66-BC3D-9C82BA9D9F0E}"/>
              </a:ext>
            </a:extLst>
          </p:cNvPr>
          <p:cNvGrpSpPr/>
          <p:nvPr/>
        </p:nvGrpSpPr>
        <p:grpSpPr>
          <a:xfrm>
            <a:off x="6505737" y="1867257"/>
            <a:ext cx="1909984" cy="1909984"/>
            <a:chOff x="1046241" y="1867257"/>
            <a:chExt cx="1909984" cy="1909984"/>
          </a:xfrm>
        </p:grpSpPr>
        <p:sp>
          <p:nvSpPr>
            <p:cNvPr id="549" name="Oval 548">
              <a:extLst>
                <a:ext uri="{FF2B5EF4-FFF2-40B4-BE49-F238E27FC236}">
                  <a16:creationId xmlns:a16="http://schemas.microsoft.com/office/drawing/2014/main" id="{3C47D100-D89C-495F-8858-898A821CDBD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46241" y="1867257"/>
              <a:ext cx="1909984" cy="190998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0" name="Chord 549">
              <a:extLst>
                <a:ext uri="{FF2B5EF4-FFF2-40B4-BE49-F238E27FC236}">
                  <a16:creationId xmlns:a16="http://schemas.microsoft.com/office/drawing/2014/main" id="{8EFAAE53-EC89-41B2-BF83-600A558BB93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09693" y="1930709"/>
              <a:ext cx="1783080" cy="1783080"/>
            </a:xfrm>
            <a:prstGeom prst="chord">
              <a:avLst>
                <a:gd name="adj1" fmla="val 6389287"/>
                <a:gd name="adj2" fmla="val 1992980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1" name="Group 550">
            <a:extLst>
              <a:ext uri="{FF2B5EF4-FFF2-40B4-BE49-F238E27FC236}">
                <a16:creationId xmlns:a16="http://schemas.microsoft.com/office/drawing/2014/main" id="{F6D318E3-FDC1-41DA-A9D2-9EB92DDC9E0B}"/>
              </a:ext>
            </a:extLst>
          </p:cNvPr>
          <p:cNvGrpSpPr/>
          <p:nvPr/>
        </p:nvGrpSpPr>
        <p:grpSpPr>
          <a:xfrm>
            <a:off x="9235485" y="1867257"/>
            <a:ext cx="1909984" cy="1909984"/>
            <a:chOff x="1046241" y="1867257"/>
            <a:chExt cx="1909984" cy="1909984"/>
          </a:xfrm>
        </p:grpSpPr>
        <p:sp>
          <p:nvSpPr>
            <p:cNvPr id="552" name="Oval 551">
              <a:extLst>
                <a:ext uri="{FF2B5EF4-FFF2-40B4-BE49-F238E27FC236}">
                  <a16:creationId xmlns:a16="http://schemas.microsoft.com/office/drawing/2014/main" id="{82337BA1-06C3-47EA-8920-AA768E719B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46241" y="1867257"/>
              <a:ext cx="1909984" cy="190998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3" name="Chord 552">
              <a:extLst>
                <a:ext uri="{FF2B5EF4-FFF2-40B4-BE49-F238E27FC236}">
                  <a16:creationId xmlns:a16="http://schemas.microsoft.com/office/drawing/2014/main" id="{5E447477-3F32-4114-A099-8DD92FD2C48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09693" y="1930709"/>
              <a:ext cx="1783080" cy="1783080"/>
            </a:xfrm>
            <a:prstGeom prst="chord">
              <a:avLst>
                <a:gd name="adj1" fmla="val 6389287"/>
                <a:gd name="adj2" fmla="val 1992980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4" name="Rectangle 553">
            <a:extLst>
              <a:ext uri="{FF2B5EF4-FFF2-40B4-BE49-F238E27FC236}">
                <a16:creationId xmlns:a16="http://schemas.microsoft.com/office/drawing/2014/main" id="{B410BB3A-A4B6-474D-BAED-1439FFFB89BD}"/>
              </a:ext>
            </a:extLst>
          </p:cNvPr>
          <p:cNvSpPr/>
          <p:nvPr/>
        </p:nvSpPr>
        <p:spPr>
          <a:xfrm>
            <a:off x="2261961" y="2960685"/>
            <a:ext cx="5195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</a:rPr>
              <a:t>A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555" name="Rectangle 554">
            <a:extLst>
              <a:ext uri="{FF2B5EF4-FFF2-40B4-BE49-F238E27FC236}">
                <a16:creationId xmlns:a16="http://schemas.microsoft.com/office/drawing/2014/main" id="{69CB0667-2760-4550-8775-A2B9D4A3C933}"/>
              </a:ext>
            </a:extLst>
          </p:cNvPr>
          <p:cNvSpPr/>
          <p:nvPr/>
        </p:nvSpPr>
        <p:spPr>
          <a:xfrm>
            <a:off x="4989494" y="2960685"/>
            <a:ext cx="5195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</a:rPr>
              <a:t>B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556" name="Rectangle 555">
            <a:extLst>
              <a:ext uri="{FF2B5EF4-FFF2-40B4-BE49-F238E27FC236}">
                <a16:creationId xmlns:a16="http://schemas.microsoft.com/office/drawing/2014/main" id="{06E3AB45-8046-46A8-A4B1-5FC641F8EB47}"/>
              </a:ext>
            </a:extLst>
          </p:cNvPr>
          <p:cNvSpPr/>
          <p:nvPr/>
        </p:nvSpPr>
        <p:spPr>
          <a:xfrm>
            <a:off x="7717027" y="2960685"/>
            <a:ext cx="5195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</a:rPr>
              <a:t>C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557" name="Rectangle 556">
            <a:extLst>
              <a:ext uri="{FF2B5EF4-FFF2-40B4-BE49-F238E27FC236}">
                <a16:creationId xmlns:a16="http://schemas.microsoft.com/office/drawing/2014/main" id="{5E691B80-43F7-49E3-9769-B6583651E8D3}"/>
              </a:ext>
            </a:extLst>
          </p:cNvPr>
          <p:cNvSpPr/>
          <p:nvPr/>
        </p:nvSpPr>
        <p:spPr>
          <a:xfrm>
            <a:off x="10444559" y="2960685"/>
            <a:ext cx="5195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</a:rPr>
              <a:t>D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558" name="Rounded Rectangle 5">
            <a:extLst>
              <a:ext uri="{FF2B5EF4-FFF2-40B4-BE49-F238E27FC236}">
                <a16:creationId xmlns:a16="http://schemas.microsoft.com/office/drawing/2014/main" id="{50CF55C7-7F20-4723-9F14-74881830939A}"/>
              </a:ext>
            </a:extLst>
          </p:cNvPr>
          <p:cNvSpPr/>
          <p:nvPr/>
        </p:nvSpPr>
        <p:spPr>
          <a:xfrm flipH="1">
            <a:off x="4209958" y="2493799"/>
            <a:ext cx="581040" cy="47932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559" name="Teardrop 1">
            <a:extLst>
              <a:ext uri="{FF2B5EF4-FFF2-40B4-BE49-F238E27FC236}">
                <a16:creationId xmlns:a16="http://schemas.microsoft.com/office/drawing/2014/main" id="{9A42043B-EA84-4647-A7DA-0487CDF27BA8}"/>
              </a:ext>
            </a:extLst>
          </p:cNvPr>
          <p:cNvSpPr/>
          <p:nvPr/>
        </p:nvSpPr>
        <p:spPr>
          <a:xfrm rot="18805991">
            <a:off x="9730839" y="2410670"/>
            <a:ext cx="566885" cy="56097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60" name="Round Same Side Corner Rectangle 11">
            <a:extLst>
              <a:ext uri="{FF2B5EF4-FFF2-40B4-BE49-F238E27FC236}">
                <a16:creationId xmlns:a16="http://schemas.microsoft.com/office/drawing/2014/main" id="{A6273812-7449-4B34-B4E2-15D346F8FF17}"/>
              </a:ext>
            </a:extLst>
          </p:cNvPr>
          <p:cNvSpPr>
            <a:spLocks noChangeAspect="1"/>
          </p:cNvSpPr>
          <p:nvPr/>
        </p:nvSpPr>
        <p:spPr>
          <a:xfrm rot="9900000">
            <a:off x="7004680" y="2449219"/>
            <a:ext cx="569722" cy="483870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1" name="Rounded Rectangle 27">
            <a:extLst>
              <a:ext uri="{FF2B5EF4-FFF2-40B4-BE49-F238E27FC236}">
                <a16:creationId xmlns:a16="http://schemas.microsoft.com/office/drawing/2014/main" id="{6F826B06-8102-40DD-9890-98FE7A1BF02F}"/>
              </a:ext>
            </a:extLst>
          </p:cNvPr>
          <p:cNvSpPr/>
          <p:nvPr/>
        </p:nvSpPr>
        <p:spPr>
          <a:xfrm>
            <a:off x="1546305" y="2493799"/>
            <a:ext cx="513860" cy="39471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562" name="Group 561">
            <a:extLst>
              <a:ext uri="{FF2B5EF4-FFF2-40B4-BE49-F238E27FC236}">
                <a16:creationId xmlns:a16="http://schemas.microsoft.com/office/drawing/2014/main" id="{2C42165A-2178-48DF-806E-BC1B719BC858}"/>
              </a:ext>
            </a:extLst>
          </p:cNvPr>
          <p:cNvGrpSpPr/>
          <p:nvPr/>
        </p:nvGrpSpPr>
        <p:grpSpPr>
          <a:xfrm>
            <a:off x="3532916" y="3889260"/>
            <a:ext cx="2339153" cy="2312993"/>
            <a:chOff x="1080045" y="1858541"/>
            <a:chExt cx="2339153" cy="2312993"/>
          </a:xfrm>
        </p:grpSpPr>
        <p:sp>
          <p:nvSpPr>
            <p:cNvPr id="563" name="TextBox 562">
              <a:extLst>
                <a:ext uri="{FF2B5EF4-FFF2-40B4-BE49-F238E27FC236}">
                  <a16:creationId xmlns:a16="http://schemas.microsoft.com/office/drawing/2014/main" id="{D52F7285-7720-4865-AA13-738C19142336}"/>
                </a:ext>
              </a:extLst>
            </p:cNvPr>
            <p:cNvSpPr txBox="1"/>
            <p:nvPr/>
          </p:nvSpPr>
          <p:spPr>
            <a:xfrm>
              <a:off x="1080045" y="1858541"/>
              <a:ext cx="7287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2"/>
                  </a:solidFill>
                </a:rPr>
                <a:t>02</a:t>
              </a:r>
              <a:endParaRPr lang="ko-KR" altLang="en-US" sz="3600" b="1" dirty="0">
                <a:solidFill>
                  <a:schemeClr val="accent2"/>
                </a:solidFill>
              </a:endParaRPr>
            </a:p>
          </p:txBody>
        </p:sp>
        <p:sp>
          <p:nvSpPr>
            <p:cNvPr id="564" name="TextBox 563">
              <a:extLst>
                <a:ext uri="{FF2B5EF4-FFF2-40B4-BE49-F238E27FC236}">
                  <a16:creationId xmlns:a16="http://schemas.microsoft.com/office/drawing/2014/main" id="{34492B0A-C8C2-4443-89E8-D8EA4D85EC8E}"/>
                </a:ext>
              </a:extLst>
            </p:cNvPr>
            <p:cNvSpPr txBox="1"/>
            <p:nvPr/>
          </p:nvSpPr>
          <p:spPr>
            <a:xfrm>
              <a:off x="1729345" y="2232542"/>
              <a:ext cx="168985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65" name="TextBox 564">
              <a:extLst>
                <a:ext uri="{FF2B5EF4-FFF2-40B4-BE49-F238E27FC236}">
                  <a16:creationId xmlns:a16="http://schemas.microsoft.com/office/drawing/2014/main" id="{8823F85D-B052-4F79-A42E-09E7EA923AA7}"/>
                </a:ext>
              </a:extLst>
            </p:cNvPr>
            <p:cNvSpPr txBox="1"/>
            <p:nvPr/>
          </p:nvSpPr>
          <p:spPr>
            <a:xfrm>
              <a:off x="1719821" y="1986321"/>
              <a:ext cx="1654955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566" name="Group 565">
            <a:extLst>
              <a:ext uri="{FF2B5EF4-FFF2-40B4-BE49-F238E27FC236}">
                <a16:creationId xmlns:a16="http://schemas.microsoft.com/office/drawing/2014/main" id="{5C26E7AB-5FAA-41D8-9BA8-B729DEDAC3B6}"/>
              </a:ext>
            </a:extLst>
          </p:cNvPr>
          <p:cNvGrpSpPr/>
          <p:nvPr/>
        </p:nvGrpSpPr>
        <p:grpSpPr>
          <a:xfrm>
            <a:off x="6279414" y="3889260"/>
            <a:ext cx="2339153" cy="2312993"/>
            <a:chOff x="1080045" y="1858541"/>
            <a:chExt cx="2339153" cy="2312993"/>
          </a:xfrm>
        </p:grpSpPr>
        <p:sp>
          <p:nvSpPr>
            <p:cNvPr id="567" name="TextBox 566">
              <a:extLst>
                <a:ext uri="{FF2B5EF4-FFF2-40B4-BE49-F238E27FC236}">
                  <a16:creationId xmlns:a16="http://schemas.microsoft.com/office/drawing/2014/main" id="{391BCA40-C552-461B-AB65-A0C64E61283D}"/>
                </a:ext>
              </a:extLst>
            </p:cNvPr>
            <p:cNvSpPr txBox="1"/>
            <p:nvPr/>
          </p:nvSpPr>
          <p:spPr>
            <a:xfrm>
              <a:off x="1080045" y="1858541"/>
              <a:ext cx="7287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3"/>
                  </a:solidFill>
                </a:rPr>
                <a:t>03</a:t>
              </a:r>
              <a:endParaRPr lang="ko-KR" altLang="en-US" sz="3600" b="1" dirty="0">
                <a:solidFill>
                  <a:schemeClr val="accent3"/>
                </a:solidFill>
              </a:endParaRPr>
            </a:p>
          </p:txBody>
        </p:sp>
        <p:sp>
          <p:nvSpPr>
            <p:cNvPr id="568" name="TextBox 567">
              <a:extLst>
                <a:ext uri="{FF2B5EF4-FFF2-40B4-BE49-F238E27FC236}">
                  <a16:creationId xmlns:a16="http://schemas.microsoft.com/office/drawing/2014/main" id="{B533EB60-1613-49EC-9A22-44C4CDFEAB4A}"/>
                </a:ext>
              </a:extLst>
            </p:cNvPr>
            <p:cNvSpPr txBox="1"/>
            <p:nvPr/>
          </p:nvSpPr>
          <p:spPr>
            <a:xfrm>
              <a:off x="1729345" y="2232542"/>
              <a:ext cx="168985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69" name="TextBox 568">
              <a:extLst>
                <a:ext uri="{FF2B5EF4-FFF2-40B4-BE49-F238E27FC236}">
                  <a16:creationId xmlns:a16="http://schemas.microsoft.com/office/drawing/2014/main" id="{61D762CB-4AA9-45F9-ABC9-287C99BE0346}"/>
                </a:ext>
              </a:extLst>
            </p:cNvPr>
            <p:cNvSpPr txBox="1"/>
            <p:nvPr/>
          </p:nvSpPr>
          <p:spPr>
            <a:xfrm>
              <a:off x="1719821" y="1986321"/>
              <a:ext cx="1654955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570" name="Group 569">
            <a:extLst>
              <a:ext uri="{FF2B5EF4-FFF2-40B4-BE49-F238E27FC236}">
                <a16:creationId xmlns:a16="http://schemas.microsoft.com/office/drawing/2014/main" id="{13212585-1A16-4687-B94B-131948D06901}"/>
              </a:ext>
            </a:extLst>
          </p:cNvPr>
          <p:cNvGrpSpPr/>
          <p:nvPr/>
        </p:nvGrpSpPr>
        <p:grpSpPr>
          <a:xfrm>
            <a:off x="9025912" y="3889260"/>
            <a:ext cx="2339153" cy="2312993"/>
            <a:chOff x="1080045" y="1858541"/>
            <a:chExt cx="2339153" cy="2312993"/>
          </a:xfrm>
        </p:grpSpPr>
        <p:sp>
          <p:nvSpPr>
            <p:cNvPr id="571" name="TextBox 570">
              <a:extLst>
                <a:ext uri="{FF2B5EF4-FFF2-40B4-BE49-F238E27FC236}">
                  <a16:creationId xmlns:a16="http://schemas.microsoft.com/office/drawing/2014/main" id="{B850CE6C-09F3-4329-BE2C-0ABEC8652CB3}"/>
                </a:ext>
              </a:extLst>
            </p:cNvPr>
            <p:cNvSpPr txBox="1"/>
            <p:nvPr/>
          </p:nvSpPr>
          <p:spPr>
            <a:xfrm>
              <a:off x="1080045" y="1858541"/>
              <a:ext cx="7287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4"/>
                  </a:solidFill>
                </a:rPr>
                <a:t>04</a:t>
              </a:r>
              <a:endParaRPr lang="ko-KR" altLang="en-US" sz="3600" b="1" dirty="0">
                <a:solidFill>
                  <a:schemeClr val="accent4"/>
                </a:solidFill>
              </a:endParaRPr>
            </a:p>
          </p:txBody>
        </p:sp>
        <p:sp>
          <p:nvSpPr>
            <p:cNvPr id="572" name="TextBox 571">
              <a:extLst>
                <a:ext uri="{FF2B5EF4-FFF2-40B4-BE49-F238E27FC236}">
                  <a16:creationId xmlns:a16="http://schemas.microsoft.com/office/drawing/2014/main" id="{922E61B3-01E0-4FF9-BBF4-B7FC36D39BF2}"/>
                </a:ext>
              </a:extLst>
            </p:cNvPr>
            <p:cNvSpPr txBox="1"/>
            <p:nvPr/>
          </p:nvSpPr>
          <p:spPr>
            <a:xfrm>
              <a:off x="1729345" y="2232542"/>
              <a:ext cx="168985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3" name="TextBox 572">
              <a:extLst>
                <a:ext uri="{FF2B5EF4-FFF2-40B4-BE49-F238E27FC236}">
                  <a16:creationId xmlns:a16="http://schemas.microsoft.com/office/drawing/2014/main" id="{AF143541-F0BC-41F2-8663-F33EA1086FCA}"/>
                </a:ext>
              </a:extLst>
            </p:cNvPr>
            <p:cNvSpPr txBox="1"/>
            <p:nvPr/>
          </p:nvSpPr>
          <p:spPr>
            <a:xfrm>
              <a:off x="1719821" y="1986321"/>
              <a:ext cx="1654955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574" name="Group 22">
            <a:extLst>
              <a:ext uri="{FF2B5EF4-FFF2-40B4-BE49-F238E27FC236}">
                <a16:creationId xmlns:a16="http://schemas.microsoft.com/office/drawing/2014/main" id="{BAF322B4-A634-4AF9-AB22-E58E38F814E1}"/>
              </a:ext>
            </a:extLst>
          </p:cNvPr>
          <p:cNvGrpSpPr/>
          <p:nvPr/>
        </p:nvGrpSpPr>
        <p:grpSpPr>
          <a:xfrm>
            <a:off x="786418" y="3889260"/>
            <a:ext cx="2339153" cy="2312993"/>
            <a:chOff x="1080045" y="1858541"/>
            <a:chExt cx="2339153" cy="2312993"/>
          </a:xfrm>
        </p:grpSpPr>
        <p:sp>
          <p:nvSpPr>
            <p:cNvPr id="575" name="TextBox 574">
              <a:extLst>
                <a:ext uri="{FF2B5EF4-FFF2-40B4-BE49-F238E27FC236}">
                  <a16:creationId xmlns:a16="http://schemas.microsoft.com/office/drawing/2014/main" id="{20230974-93E8-492A-8D94-98E6A8E06287}"/>
                </a:ext>
              </a:extLst>
            </p:cNvPr>
            <p:cNvSpPr txBox="1"/>
            <p:nvPr/>
          </p:nvSpPr>
          <p:spPr>
            <a:xfrm>
              <a:off x="1080045" y="1858541"/>
              <a:ext cx="7287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1"/>
                  </a:solidFill>
                </a:rPr>
                <a:t>01</a:t>
              </a:r>
              <a:endParaRPr lang="ko-KR" altLang="en-US" sz="3600" b="1" dirty="0">
                <a:solidFill>
                  <a:schemeClr val="accent1"/>
                </a:solidFill>
              </a:endParaRPr>
            </a:p>
          </p:txBody>
        </p:sp>
        <p:sp>
          <p:nvSpPr>
            <p:cNvPr id="576" name="TextBox 575">
              <a:extLst>
                <a:ext uri="{FF2B5EF4-FFF2-40B4-BE49-F238E27FC236}">
                  <a16:creationId xmlns:a16="http://schemas.microsoft.com/office/drawing/2014/main" id="{0B6CFC14-D3E7-4D25-9FFD-4B05CBB96F27}"/>
                </a:ext>
              </a:extLst>
            </p:cNvPr>
            <p:cNvSpPr txBox="1"/>
            <p:nvPr/>
          </p:nvSpPr>
          <p:spPr>
            <a:xfrm>
              <a:off x="1729345" y="2232542"/>
              <a:ext cx="168985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7" name="TextBox 576">
              <a:extLst>
                <a:ext uri="{FF2B5EF4-FFF2-40B4-BE49-F238E27FC236}">
                  <a16:creationId xmlns:a16="http://schemas.microsoft.com/office/drawing/2014/main" id="{92DEC31C-333C-462F-9B5F-80BF0FDE4D2D}"/>
                </a:ext>
              </a:extLst>
            </p:cNvPr>
            <p:cNvSpPr txBox="1"/>
            <p:nvPr/>
          </p:nvSpPr>
          <p:spPr>
            <a:xfrm>
              <a:off x="1764243" y="1986321"/>
              <a:ext cx="1654955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11247</TotalTime>
  <Words>176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25</cp:revision>
  <dcterms:created xsi:type="dcterms:W3CDTF">2018-02-18T19:39:47Z</dcterms:created>
  <dcterms:modified xsi:type="dcterms:W3CDTF">2021-04-14T04:15:17Z</dcterms:modified>
</cp:coreProperties>
</file>