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CDFACA94-FCE3-4B67-88F3-2F985406E64A}"/>
              </a:ext>
            </a:extLst>
          </p:cNvPr>
          <p:cNvGrpSpPr/>
          <p:nvPr/>
        </p:nvGrpSpPr>
        <p:grpSpPr>
          <a:xfrm>
            <a:off x="8902243" y="1967718"/>
            <a:ext cx="2758392" cy="3965418"/>
            <a:chOff x="805758" y="1941591"/>
            <a:chExt cx="2758392" cy="3965418"/>
          </a:xfrm>
        </p:grpSpPr>
        <p:sp>
          <p:nvSpPr>
            <p:cNvPr id="123" name="Rectangle: Rounded Corners 122">
              <a:extLst>
                <a:ext uri="{FF2B5EF4-FFF2-40B4-BE49-F238E27FC236}">
                  <a16:creationId xmlns:a16="http://schemas.microsoft.com/office/drawing/2014/main" id="{17A85AA9-F9CA-46F8-A54D-3EF2EC01295B}"/>
                </a:ext>
              </a:extLst>
            </p:cNvPr>
            <p:cNvSpPr/>
            <p:nvPr/>
          </p:nvSpPr>
          <p:spPr>
            <a:xfrm>
              <a:off x="805758" y="1941591"/>
              <a:ext cx="2118511" cy="3965418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Arrow: Right 123">
              <a:extLst>
                <a:ext uri="{FF2B5EF4-FFF2-40B4-BE49-F238E27FC236}">
                  <a16:creationId xmlns:a16="http://schemas.microsoft.com/office/drawing/2014/main" id="{49CFAC78-EBB0-4820-836A-7397D4F74ACB}"/>
                </a:ext>
              </a:extLst>
            </p:cNvPr>
            <p:cNvSpPr/>
            <p:nvPr/>
          </p:nvSpPr>
          <p:spPr>
            <a:xfrm>
              <a:off x="1074447" y="2539499"/>
              <a:ext cx="2489703" cy="968720"/>
            </a:xfrm>
            <a:prstGeom prst="rightArrow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5" name="Group 124">
              <a:extLst>
                <a:ext uri="{FF2B5EF4-FFF2-40B4-BE49-F238E27FC236}">
                  <a16:creationId xmlns:a16="http://schemas.microsoft.com/office/drawing/2014/main" id="{08DC6FD3-A019-419A-B1EC-A807A003672E}"/>
                </a:ext>
              </a:extLst>
            </p:cNvPr>
            <p:cNvGrpSpPr/>
            <p:nvPr/>
          </p:nvGrpSpPr>
          <p:grpSpPr>
            <a:xfrm>
              <a:off x="1083501" y="3580647"/>
              <a:ext cx="1563024" cy="1877437"/>
              <a:chOff x="1829656" y="4528906"/>
              <a:chExt cx="2691170" cy="1877437"/>
            </a:xfrm>
          </p:grpSpPr>
          <p:sp>
            <p:nvSpPr>
              <p:cNvPr id="128" name="TextBox 127">
                <a:extLst>
                  <a:ext uri="{FF2B5EF4-FFF2-40B4-BE49-F238E27FC236}">
                    <a16:creationId xmlns:a16="http://schemas.microsoft.com/office/drawing/2014/main" id="{5796301E-C88C-4EF7-AFE2-9B3DED3505AC}"/>
                  </a:ext>
                </a:extLst>
              </p:cNvPr>
              <p:cNvSpPr txBox="1"/>
              <p:nvPr/>
            </p:nvSpPr>
            <p:spPr>
              <a:xfrm>
                <a:off x="1829656" y="4836683"/>
                <a:ext cx="269117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Easy to change colors, photos and Text.        </a:t>
                </a:r>
                <a:endParaRPr lang="ko-KR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129" name="TextBox 128">
                <a:extLst>
                  <a:ext uri="{FF2B5EF4-FFF2-40B4-BE49-F238E27FC236}">
                    <a16:creationId xmlns:a16="http://schemas.microsoft.com/office/drawing/2014/main" id="{1559BAEE-C875-4BEA-A884-EC5387154C52}"/>
                  </a:ext>
                </a:extLst>
              </p:cNvPr>
              <p:cNvSpPr txBox="1"/>
              <p:nvPr/>
            </p:nvSpPr>
            <p:spPr>
              <a:xfrm>
                <a:off x="1829656" y="4528906"/>
                <a:ext cx="2691170" cy="30777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altLang="ko-KR" sz="1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rPr>
                  <a:t>Your Text  Here</a:t>
                </a:r>
                <a:endParaRPr lang="ko-KR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25997FF6-7B76-4149-86D7-1ADCF0358948}"/>
                </a:ext>
              </a:extLst>
            </p:cNvPr>
            <p:cNvSpPr txBox="1"/>
            <p:nvPr/>
          </p:nvSpPr>
          <p:spPr>
            <a:xfrm>
              <a:off x="1187855" y="2879023"/>
              <a:ext cx="18360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schemeClr val="bg1"/>
                  </a:solidFill>
                  <a:cs typeface="Arial" pitchFamily="34" charset="0"/>
                </a:rPr>
                <a:t>Simple PowerPoint</a:t>
              </a:r>
              <a:endParaRPr lang="ko-KR" altLang="en-US" sz="14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27" name="Oval 32">
              <a:extLst>
                <a:ext uri="{FF2B5EF4-FFF2-40B4-BE49-F238E27FC236}">
                  <a16:creationId xmlns:a16="http://schemas.microsoft.com/office/drawing/2014/main" id="{52DE8195-0DB0-484A-B2A7-E269BB0E1054}"/>
                </a:ext>
              </a:extLst>
            </p:cNvPr>
            <p:cNvSpPr/>
            <p:nvPr/>
          </p:nvSpPr>
          <p:spPr>
            <a:xfrm>
              <a:off x="1633283" y="2159294"/>
              <a:ext cx="463460" cy="462852"/>
            </a:xfrm>
            <a:custGeom>
              <a:avLst/>
              <a:gdLst/>
              <a:ahLst/>
              <a:cxnLst/>
              <a:rect l="l" t="t" r="r" b="b"/>
              <a:pathLst>
                <a:path w="2671236" h="3213546">
                  <a:moveTo>
                    <a:pt x="1336943" y="151152"/>
                  </a:moveTo>
                  <a:cubicBezTo>
                    <a:pt x="1223677" y="151152"/>
                    <a:pt x="1131857" y="242973"/>
                    <a:pt x="1131857" y="356239"/>
                  </a:cubicBezTo>
                  <a:cubicBezTo>
                    <a:pt x="1131857" y="469506"/>
                    <a:pt x="1223677" y="561326"/>
                    <a:pt x="1336943" y="561326"/>
                  </a:cubicBezTo>
                  <a:cubicBezTo>
                    <a:pt x="1450210" y="561326"/>
                    <a:pt x="1542030" y="469506"/>
                    <a:pt x="1542030" y="356239"/>
                  </a:cubicBezTo>
                  <a:cubicBezTo>
                    <a:pt x="1542030" y="242973"/>
                    <a:pt x="1450210" y="151152"/>
                    <a:pt x="1336943" y="151152"/>
                  </a:cubicBezTo>
                  <a:close/>
                  <a:moveTo>
                    <a:pt x="1336943" y="0"/>
                  </a:moveTo>
                  <a:cubicBezTo>
                    <a:pt x="1533689" y="0"/>
                    <a:pt x="1693182" y="159493"/>
                    <a:pt x="1693182" y="356239"/>
                  </a:cubicBezTo>
                  <a:cubicBezTo>
                    <a:pt x="1693182" y="499348"/>
                    <a:pt x="1608797" y="622748"/>
                    <a:pt x="1486649" y="678491"/>
                  </a:cubicBezTo>
                  <a:lnTo>
                    <a:pt x="1504985" y="861628"/>
                  </a:lnTo>
                  <a:lnTo>
                    <a:pt x="2050955" y="861628"/>
                  </a:lnTo>
                  <a:cubicBezTo>
                    <a:pt x="2073924" y="808095"/>
                    <a:pt x="2127168" y="770742"/>
                    <a:pt x="2189136" y="770742"/>
                  </a:cubicBezTo>
                  <a:cubicBezTo>
                    <a:pt x="2272476" y="770742"/>
                    <a:pt x="2340037" y="838303"/>
                    <a:pt x="2340037" y="921643"/>
                  </a:cubicBezTo>
                  <a:cubicBezTo>
                    <a:pt x="2340037" y="1004983"/>
                    <a:pt x="2272476" y="1072544"/>
                    <a:pt x="2189136" y="1072544"/>
                  </a:cubicBezTo>
                  <a:cubicBezTo>
                    <a:pt x="2127168" y="1072544"/>
                    <a:pt x="2073924" y="1035191"/>
                    <a:pt x="2050955" y="981658"/>
                  </a:cubicBezTo>
                  <a:lnTo>
                    <a:pt x="1517002" y="981658"/>
                  </a:lnTo>
                  <a:lnTo>
                    <a:pt x="1678124" y="2590970"/>
                  </a:lnTo>
                  <a:cubicBezTo>
                    <a:pt x="2063444" y="2451708"/>
                    <a:pt x="2360829" y="2287813"/>
                    <a:pt x="2381761" y="1860600"/>
                  </a:cubicBezTo>
                  <a:cubicBezTo>
                    <a:pt x="2329006" y="1862811"/>
                    <a:pt x="2276981" y="1871755"/>
                    <a:pt x="2228094" y="1886075"/>
                  </a:cubicBezTo>
                  <a:cubicBezTo>
                    <a:pt x="2324645" y="1771974"/>
                    <a:pt x="2415523" y="1665436"/>
                    <a:pt x="2449665" y="1504055"/>
                  </a:cubicBezTo>
                  <a:cubicBezTo>
                    <a:pt x="2485699" y="1663545"/>
                    <a:pt x="2574685" y="1764408"/>
                    <a:pt x="2671236" y="1886075"/>
                  </a:cubicBezTo>
                  <a:cubicBezTo>
                    <a:pt x="2622475" y="1872164"/>
                    <a:pt x="2568855" y="1862858"/>
                    <a:pt x="2513341" y="1860541"/>
                  </a:cubicBezTo>
                  <a:cubicBezTo>
                    <a:pt x="2486075" y="2436981"/>
                    <a:pt x="2151724" y="2992040"/>
                    <a:pt x="1522375" y="3040581"/>
                  </a:cubicBezTo>
                  <a:cubicBezTo>
                    <a:pt x="1427529" y="3119259"/>
                    <a:pt x="1392747" y="3155891"/>
                    <a:pt x="1336943" y="3213546"/>
                  </a:cubicBezTo>
                  <a:cubicBezTo>
                    <a:pt x="1284048" y="3153728"/>
                    <a:pt x="1252174" y="3120936"/>
                    <a:pt x="1157234" y="3046101"/>
                  </a:cubicBezTo>
                  <a:cubicBezTo>
                    <a:pt x="592479" y="2980043"/>
                    <a:pt x="187829" y="2438320"/>
                    <a:pt x="160409" y="1860193"/>
                  </a:cubicBezTo>
                  <a:cubicBezTo>
                    <a:pt x="105366" y="1862056"/>
                    <a:pt x="50978" y="1871143"/>
                    <a:pt x="0" y="1886075"/>
                  </a:cubicBezTo>
                  <a:cubicBezTo>
                    <a:pt x="96552" y="1771974"/>
                    <a:pt x="187429" y="1665436"/>
                    <a:pt x="221571" y="1504055"/>
                  </a:cubicBezTo>
                  <a:cubicBezTo>
                    <a:pt x="257605" y="1663545"/>
                    <a:pt x="346591" y="1764408"/>
                    <a:pt x="443143" y="1886075"/>
                  </a:cubicBezTo>
                  <a:cubicBezTo>
                    <a:pt x="396276" y="1872705"/>
                    <a:pt x="344922" y="1863589"/>
                    <a:pt x="291687" y="1860996"/>
                  </a:cubicBezTo>
                  <a:cubicBezTo>
                    <a:pt x="313360" y="2289054"/>
                    <a:pt x="617325" y="2454996"/>
                    <a:pt x="1001768" y="2593980"/>
                  </a:cubicBezTo>
                  <a:lnTo>
                    <a:pt x="1157883" y="981658"/>
                  </a:lnTo>
                  <a:lnTo>
                    <a:pt x="666108" y="981658"/>
                  </a:lnTo>
                  <a:cubicBezTo>
                    <a:pt x="643139" y="1035191"/>
                    <a:pt x="589896" y="1072543"/>
                    <a:pt x="527928" y="1072543"/>
                  </a:cubicBezTo>
                  <a:cubicBezTo>
                    <a:pt x="444588" y="1072543"/>
                    <a:pt x="377027" y="1004982"/>
                    <a:pt x="377027" y="921642"/>
                  </a:cubicBezTo>
                  <a:cubicBezTo>
                    <a:pt x="377027" y="838302"/>
                    <a:pt x="444588" y="770741"/>
                    <a:pt x="527928" y="770741"/>
                  </a:cubicBezTo>
                  <a:cubicBezTo>
                    <a:pt x="589896" y="770741"/>
                    <a:pt x="643141" y="808095"/>
                    <a:pt x="666110" y="861628"/>
                  </a:cubicBezTo>
                  <a:lnTo>
                    <a:pt x="1169505" y="861628"/>
                  </a:lnTo>
                  <a:lnTo>
                    <a:pt x="1187237" y="678491"/>
                  </a:lnTo>
                  <a:cubicBezTo>
                    <a:pt x="1065090" y="622748"/>
                    <a:pt x="980704" y="499348"/>
                    <a:pt x="980704" y="356239"/>
                  </a:cubicBezTo>
                  <a:cubicBezTo>
                    <a:pt x="980704" y="159493"/>
                    <a:pt x="1140198" y="0"/>
                    <a:pt x="133694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DFD506A1-18BE-4767-9870-3828A9CF3F8A}"/>
              </a:ext>
            </a:extLst>
          </p:cNvPr>
          <p:cNvGrpSpPr/>
          <p:nvPr/>
        </p:nvGrpSpPr>
        <p:grpSpPr>
          <a:xfrm>
            <a:off x="6203414" y="1967718"/>
            <a:ext cx="2758392" cy="3965418"/>
            <a:chOff x="805758" y="1941591"/>
            <a:chExt cx="2758392" cy="3965418"/>
          </a:xfrm>
        </p:grpSpPr>
        <p:sp>
          <p:nvSpPr>
            <p:cNvPr id="131" name="Rectangle: Rounded Corners 130">
              <a:extLst>
                <a:ext uri="{FF2B5EF4-FFF2-40B4-BE49-F238E27FC236}">
                  <a16:creationId xmlns:a16="http://schemas.microsoft.com/office/drawing/2014/main" id="{EC2FB9DE-9993-448D-898A-C05EF747FF10}"/>
                </a:ext>
              </a:extLst>
            </p:cNvPr>
            <p:cNvSpPr/>
            <p:nvPr/>
          </p:nvSpPr>
          <p:spPr>
            <a:xfrm>
              <a:off x="805758" y="1941591"/>
              <a:ext cx="2118511" cy="3965418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Arrow: Right 131">
              <a:extLst>
                <a:ext uri="{FF2B5EF4-FFF2-40B4-BE49-F238E27FC236}">
                  <a16:creationId xmlns:a16="http://schemas.microsoft.com/office/drawing/2014/main" id="{10E1B363-11C5-4E32-BFE6-D57D1CDA8121}"/>
                </a:ext>
              </a:extLst>
            </p:cNvPr>
            <p:cNvSpPr/>
            <p:nvPr/>
          </p:nvSpPr>
          <p:spPr>
            <a:xfrm>
              <a:off x="1074447" y="2539499"/>
              <a:ext cx="2489703" cy="968720"/>
            </a:xfrm>
            <a:prstGeom prst="rightArrow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3" name="Group 132">
              <a:extLst>
                <a:ext uri="{FF2B5EF4-FFF2-40B4-BE49-F238E27FC236}">
                  <a16:creationId xmlns:a16="http://schemas.microsoft.com/office/drawing/2014/main" id="{6869E75A-CCD3-41D2-A0CB-D30C9A2E4935}"/>
                </a:ext>
              </a:extLst>
            </p:cNvPr>
            <p:cNvGrpSpPr/>
            <p:nvPr/>
          </p:nvGrpSpPr>
          <p:grpSpPr>
            <a:xfrm>
              <a:off x="1083501" y="3580647"/>
              <a:ext cx="1563024" cy="1877437"/>
              <a:chOff x="1829656" y="4528906"/>
              <a:chExt cx="2691170" cy="1877437"/>
            </a:xfrm>
          </p:grpSpPr>
          <p:sp>
            <p:nvSpPr>
              <p:cNvPr id="135" name="TextBox 134">
                <a:extLst>
                  <a:ext uri="{FF2B5EF4-FFF2-40B4-BE49-F238E27FC236}">
                    <a16:creationId xmlns:a16="http://schemas.microsoft.com/office/drawing/2014/main" id="{2C87913E-DDDD-4DC2-A2BC-15520FA02470}"/>
                  </a:ext>
                </a:extLst>
              </p:cNvPr>
              <p:cNvSpPr txBox="1"/>
              <p:nvPr/>
            </p:nvSpPr>
            <p:spPr>
              <a:xfrm>
                <a:off x="1829656" y="4836683"/>
                <a:ext cx="269117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Easy to change colors, photos and Text.        </a:t>
                </a:r>
                <a:endParaRPr lang="ko-KR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136" name="TextBox 135">
                <a:extLst>
                  <a:ext uri="{FF2B5EF4-FFF2-40B4-BE49-F238E27FC236}">
                    <a16:creationId xmlns:a16="http://schemas.microsoft.com/office/drawing/2014/main" id="{F31C8675-8B8C-438F-9C3F-05EEDC8CD7BF}"/>
                  </a:ext>
                </a:extLst>
              </p:cNvPr>
              <p:cNvSpPr txBox="1"/>
              <p:nvPr/>
            </p:nvSpPr>
            <p:spPr>
              <a:xfrm>
                <a:off x="1829656" y="4528906"/>
                <a:ext cx="2691170" cy="30777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altLang="ko-KR" sz="1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rPr>
                  <a:t>Your Text  Here</a:t>
                </a:r>
                <a:endParaRPr lang="ko-KR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929937AC-EFFA-4FD9-B76F-0A7BF2A5775E}"/>
                </a:ext>
              </a:extLst>
            </p:cNvPr>
            <p:cNvSpPr txBox="1"/>
            <p:nvPr/>
          </p:nvSpPr>
          <p:spPr>
            <a:xfrm>
              <a:off x="1187855" y="2879023"/>
              <a:ext cx="18360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schemeClr val="bg1"/>
                  </a:solidFill>
                  <a:cs typeface="Arial" pitchFamily="34" charset="0"/>
                </a:rPr>
                <a:t>Simple PowerPoint</a:t>
              </a:r>
              <a:endParaRPr lang="ko-KR" altLang="en-US" sz="14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A38E605F-76F7-41A7-8627-FCEDFA4018EB}"/>
              </a:ext>
            </a:extLst>
          </p:cNvPr>
          <p:cNvGrpSpPr/>
          <p:nvPr/>
        </p:nvGrpSpPr>
        <p:grpSpPr>
          <a:xfrm>
            <a:off x="3504586" y="1967718"/>
            <a:ext cx="2758392" cy="3965418"/>
            <a:chOff x="805758" y="1941591"/>
            <a:chExt cx="2758392" cy="3965418"/>
          </a:xfrm>
        </p:grpSpPr>
        <p:sp>
          <p:nvSpPr>
            <p:cNvPr id="138" name="Rectangle: Rounded Corners 137">
              <a:extLst>
                <a:ext uri="{FF2B5EF4-FFF2-40B4-BE49-F238E27FC236}">
                  <a16:creationId xmlns:a16="http://schemas.microsoft.com/office/drawing/2014/main" id="{32C0EA75-0EDE-4E97-9884-EA15C31ADA2D}"/>
                </a:ext>
              </a:extLst>
            </p:cNvPr>
            <p:cNvSpPr/>
            <p:nvPr/>
          </p:nvSpPr>
          <p:spPr>
            <a:xfrm>
              <a:off x="805758" y="1941591"/>
              <a:ext cx="2118511" cy="3965418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Arrow: Right 138">
              <a:extLst>
                <a:ext uri="{FF2B5EF4-FFF2-40B4-BE49-F238E27FC236}">
                  <a16:creationId xmlns:a16="http://schemas.microsoft.com/office/drawing/2014/main" id="{31D9D423-C371-4FEA-910A-5C2A20FA96A9}"/>
                </a:ext>
              </a:extLst>
            </p:cNvPr>
            <p:cNvSpPr/>
            <p:nvPr/>
          </p:nvSpPr>
          <p:spPr>
            <a:xfrm>
              <a:off x="1074447" y="2539499"/>
              <a:ext cx="2489703" cy="968720"/>
            </a:xfrm>
            <a:prstGeom prst="right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0" name="Group 139">
              <a:extLst>
                <a:ext uri="{FF2B5EF4-FFF2-40B4-BE49-F238E27FC236}">
                  <a16:creationId xmlns:a16="http://schemas.microsoft.com/office/drawing/2014/main" id="{6A28B5D8-DC9D-4BF2-A1CF-55ADE889201C}"/>
                </a:ext>
              </a:extLst>
            </p:cNvPr>
            <p:cNvGrpSpPr/>
            <p:nvPr/>
          </p:nvGrpSpPr>
          <p:grpSpPr>
            <a:xfrm>
              <a:off x="1083501" y="3580647"/>
              <a:ext cx="1563024" cy="1877437"/>
              <a:chOff x="1829656" y="4528906"/>
              <a:chExt cx="2691170" cy="1877437"/>
            </a:xfrm>
          </p:grpSpPr>
          <p:sp>
            <p:nvSpPr>
              <p:cNvPr id="142" name="TextBox 141">
                <a:extLst>
                  <a:ext uri="{FF2B5EF4-FFF2-40B4-BE49-F238E27FC236}">
                    <a16:creationId xmlns:a16="http://schemas.microsoft.com/office/drawing/2014/main" id="{7F1ABB57-AFCF-4BEE-9724-BA73B0615633}"/>
                  </a:ext>
                </a:extLst>
              </p:cNvPr>
              <p:cNvSpPr txBox="1"/>
              <p:nvPr/>
            </p:nvSpPr>
            <p:spPr>
              <a:xfrm>
                <a:off x="1829656" y="4836683"/>
                <a:ext cx="269117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Easy to change colors, photos and Text.        </a:t>
                </a:r>
                <a:endParaRPr lang="ko-KR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143" name="TextBox 142">
                <a:extLst>
                  <a:ext uri="{FF2B5EF4-FFF2-40B4-BE49-F238E27FC236}">
                    <a16:creationId xmlns:a16="http://schemas.microsoft.com/office/drawing/2014/main" id="{8F6E750A-02E3-457B-9E3E-98263F74586F}"/>
                  </a:ext>
                </a:extLst>
              </p:cNvPr>
              <p:cNvSpPr txBox="1"/>
              <p:nvPr/>
            </p:nvSpPr>
            <p:spPr>
              <a:xfrm>
                <a:off x="1829656" y="4528906"/>
                <a:ext cx="2691170" cy="30777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altLang="ko-KR" sz="1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rPr>
                  <a:t>Your Text  Here</a:t>
                </a:r>
                <a:endParaRPr lang="ko-KR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A9339D7C-9C4C-4160-84D4-DF11AFA73906}"/>
                </a:ext>
              </a:extLst>
            </p:cNvPr>
            <p:cNvSpPr txBox="1"/>
            <p:nvPr/>
          </p:nvSpPr>
          <p:spPr>
            <a:xfrm>
              <a:off x="1187855" y="2879023"/>
              <a:ext cx="18360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schemeClr val="bg1"/>
                  </a:solidFill>
                  <a:cs typeface="Arial" pitchFamily="34" charset="0"/>
                </a:rPr>
                <a:t>Simple PowerPoint</a:t>
              </a:r>
              <a:endParaRPr lang="ko-KR" altLang="en-US" sz="14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44" name="Freeform 18">
            <a:extLst>
              <a:ext uri="{FF2B5EF4-FFF2-40B4-BE49-F238E27FC236}">
                <a16:creationId xmlns:a16="http://schemas.microsoft.com/office/drawing/2014/main" id="{A230440C-4B20-4110-9F31-909BC0BAEB82}"/>
              </a:ext>
            </a:extLst>
          </p:cNvPr>
          <p:cNvSpPr/>
          <p:nvPr/>
        </p:nvSpPr>
        <p:spPr>
          <a:xfrm>
            <a:off x="1603978" y="2162384"/>
            <a:ext cx="522070" cy="421347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9C87A134-D6D2-4229-B007-1E1E952DCC5E}"/>
              </a:ext>
            </a:extLst>
          </p:cNvPr>
          <p:cNvGrpSpPr/>
          <p:nvPr/>
        </p:nvGrpSpPr>
        <p:grpSpPr>
          <a:xfrm>
            <a:off x="805758" y="1967718"/>
            <a:ext cx="2758392" cy="3965418"/>
            <a:chOff x="805758" y="1941591"/>
            <a:chExt cx="2758392" cy="3965418"/>
          </a:xfrm>
        </p:grpSpPr>
        <p:sp>
          <p:nvSpPr>
            <p:cNvPr id="146" name="Rectangle: Rounded Corners 145">
              <a:extLst>
                <a:ext uri="{FF2B5EF4-FFF2-40B4-BE49-F238E27FC236}">
                  <a16:creationId xmlns:a16="http://schemas.microsoft.com/office/drawing/2014/main" id="{7B6A432F-5B63-4781-9DA6-A34B9CFF1BBC}"/>
                </a:ext>
              </a:extLst>
            </p:cNvPr>
            <p:cNvSpPr/>
            <p:nvPr/>
          </p:nvSpPr>
          <p:spPr>
            <a:xfrm>
              <a:off x="805758" y="1941591"/>
              <a:ext cx="2118511" cy="3965418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Arrow: Right 146">
              <a:extLst>
                <a:ext uri="{FF2B5EF4-FFF2-40B4-BE49-F238E27FC236}">
                  <a16:creationId xmlns:a16="http://schemas.microsoft.com/office/drawing/2014/main" id="{5BE7E2B5-DF2B-474F-A0BE-6FE08C8B6FB4}"/>
                </a:ext>
              </a:extLst>
            </p:cNvPr>
            <p:cNvSpPr/>
            <p:nvPr/>
          </p:nvSpPr>
          <p:spPr>
            <a:xfrm>
              <a:off x="1074447" y="2539499"/>
              <a:ext cx="2489703" cy="96872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8" name="Group 147">
              <a:extLst>
                <a:ext uri="{FF2B5EF4-FFF2-40B4-BE49-F238E27FC236}">
                  <a16:creationId xmlns:a16="http://schemas.microsoft.com/office/drawing/2014/main" id="{65C54534-7720-4605-BF93-006838A786AF}"/>
                </a:ext>
              </a:extLst>
            </p:cNvPr>
            <p:cNvGrpSpPr/>
            <p:nvPr/>
          </p:nvGrpSpPr>
          <p:grpSpPr>
            <a:xfrm>
              <a:off x="1083501" y="3580647"/>
              <a:ext cx="1563024" cy="1877437"/>
              <a:chOff x="1829656" y="4528906"/>
              <a:chExt cx="2691170" cy="1877437"/>
            </a:xfrm>
          </p:grpSpPr>
          <p:sp>
            <p:nvSpPr>
              <p:cNvPr id="150" name="TextBox 149">
                <a:extLst>
                  <a:ext uri="{FF2B5EF4-FFF2-40B4-BE49-F238E27FC236}">
                    <a16:creationId xmlns:a16="http://schemas.microsoft.com/office/drawing/2014/main" id="{65062F9F-FC6B-433E-A170-2D436D4E71E0}"/>
                  </a:ext>
                </a:extLst>
              </p:cNvPr>
              <p:cNvSpPr txBox="1"/>
              <p:nvPr/>
            </p:nvSpPr>
            <p:spPr>
              <a:xfrm>
                <a:off x="1829656" y="4836683"/>
                <a:ext cx="269117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Easy to change colors, photos and Text.        </a:t>
                </a:r>
                <a:endParaRPr lang="ko-KR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151" name="TextBox 150">
                <a:extLst>
                  <a:ext uri="{FF2B5EF4-FFF2-40B4-BE49-F238E27FC236}">
                    <a16:creationId xmlns:a16="http://schemas.microsoft.com/office/drawing/2014/main" id="{C7AC07CB-133E-47E6-B402-D656A1FF407F}"/>
                  </a:ext>
                </a:extLst>
              </p:cNvPr>
              <p:cNvSpPr txBox="1"/>
              <p:nvPr/>
            </p:nvSpPr>
            <p:spPr>
              <a:xfrm>
                <a:off x="1829656" y="4528906"/>
                <a:ext cx="2691170" cy="30777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altLang="ko-KR" sz="1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rPr>
                  <a:t>Your Text  Here</a:t>
                </a:r>
                <a:endParaRPr lang="ko-KR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149" name="TextBox 148">
              <a:extLst>
                <a:ext uri="{FF2B5EF4-FFF2-40B4-BE49-F238E27FC236}">
                  <a16:creationId xmlns:a16="http://schemas.microsoft.com/office/drawing/2014/main" id="{F5758053-822C-435A-A12E-6F949F9441C1}"/>
                </a:ext>
              </a:extLst>
            </p:cNvPr>
            <p:cNvSpPr txBox="1"/>
            <p:nvPr/>
          </p:nvSpPr>
          <p:spPr>
            <a:xfrm>
              <a:off x="1187855" y="2879023"/>
              <a:ext cx="18360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schemeClr val="bg1"/>
                  </a:solidFill>
                  <a:cs typeface="Arial" pitchFamily="34" charset="0"/>
                </a:rPr>
                <a:t>Simple PowerPoint</a:t>
              </a:r>
              <a:endParaRPr lang="ko-KR" altLang="en-US" sz="14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52" name="Rounded Rectangle 5">
            <a:extLst>
              <a:ext uri="{FF2B5EF4-FFF2-40B4-BE49-F238E27FC236}">
                <a16:creationId xmlns:a16="http://schemas.microsoft.com/office/drawing/2014/main" id="{1791DBC5-022E-446D-AA54-11C1DD27704B}"/>
              </a:ext>
            </a:extLst>
          </p:cNvPr>
          <p:cNvSpPr/>
          <p:nvPr/>
        </p:nvSpPr>
        <p:spPr>
          <a:xfrm flipH="1">
            <a:off x="1646645" y="2245917"/>
            <a:ext cx="436735" cy="360279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53" name="Rectangle 9">
            <a:extLst>
              <a:ext uri="{FF2B5EF4-FFF2-40B4-BE49-F238E27FC236}">
                <a16:creationId xmlns:a16="http://schemas.microsoft.com/office/drawing/2014/main" id="{70489A4F-348D-416C-9FE0-71491BEB74C9}"/>
              </a:ext>
            </a:extLst>
          </p:cNvPr>
          <p:cNvSpPr/>
          <p:nvPr/>
        </p:nvSpPr>
        <p:spPr>
          <a:xfrm>
            <a:off x="7046509" y="2162384"/>
            <a:ext cx="432319" cy="431615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54" name="Block Arc 25">
            <a:extLst>
              <a:ext uri="{FF2B5EF4-FFF2-40B4-BE49-F238E27FC236}">
                <a16:creationId xmlns:a16="http://schemas.microsoft.com/office/drawing/2014/main" id="{012361A6-5706-4878-A1AD-47DD61113A18}"/>
              </a:ext>
            </a:extLst>
          </p:cNvPr>
          <p:cNvSpPr/>
          <p:nvPr/>
        </p:nvSpPr>
        <p:spPr>
          <a:xfrm>
            <a:off x="4379545" y="2131918"/>
            <a:ext cx="357415" cy="516355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11375</TotalTime>
  <Words>144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74</cp:revision>
  <dcterms:created xsi:type="dcterms:W3CDTF">2018-02-18T19:39:47Z</dcterms:created>
  <dcterms:modified xsi:type="dcterms:W3CDTF">2021-04-14T07:00:33Z</dcterms:modified>
</cp:coreProperties>
</file>