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17" name="Isosceles Triangle 216">
            <a:extLst>
              <a:ext uri="{FF2B5EF4-FFF2-40B4-BE49-F238E27FC236}">
                <a16:creationId xmlns:a16="http://schemas.microsoft.com/office/drawing/2014/main" id="{89A3171E-9740-4DAC-91C8-E4E070A750D4}"/>
              </a:ext>
            </a:extLst>
          </p:cNvPr>
          <p:cNvSpPr/>
          <p:nvPr/>
        </p:nvSpPr>
        <p:spPr>
          <a:xfrm rot="10800000">
            <a:off x="3973567" y="2129274"/>
            <a:ext cx="4261073" cy="4021970"/>
          </a:xfrm>
          <a:prstGeom prst="triangl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8" name="Trapezoid 217">
            <a:extLst>
              <a:ext uri="{FF2B5EF4-FFF2-40B4-BE49-F238E27FC236}">
                <a16:creationId xmlns:a16="http://schemas.microsoft.com/office/drawing/2014/main" id="{F8AF6504-67D1-43EB-AE55-D21CA31B25CA}"/>
              </a:ext>
            </a:extLst>
          </p:cNvPr>
          <p:cNvSpPr/>
          <p:nvPr/>
        </p:nvSpPr>
        <p:spPr>
          <a:xfrm rot="10800000">
            <a:off x="3735417" y="2129274"/>
            <a:ext cx="4737372" cy="562244"/>
          </a:xfrm>
          <a:prstGeom prst="trapezoid">
            <a:avLst>
              <a:gd name="adj" fmla="val 63722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9" name="Trapezoid 218">
            <a:extLst>
              <a:ext uri="{FF2B5EF4-FFF2-40B4-BE49-F238E27FC236}">
                <a16:creationId xmlns:a16="http://schemas.microsoft.com/office/drawing/2014/main" id="{5407338B-FF49-453E-BC14-57B4CA7CEE84}"/>
              </a:ext>
            </a:extLst>
          </p:cNvPr>
          <p:cNvSpPr/>
          <p:nvPr/>
        </p:nvSpPr>
        <p:spPr>
          <a:xfrm rot="10800000">
            <a:off x="4173162" y="2937431"/>
            <a:ext cx="3861882" cy="562244"/>
          </a:xfrm>
          <a:prstGeom prst="trapezoid">
            <a:avLst>
              <a:gd name="adj" fmla="val 60625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0" name="Trapezoid 219">
            <a:extLst>
              <a:ext uri="{FF2B5EF4-FFF2-40B4-BE49-F238E27FC236}">
                <a16:creationId xmlns:a16="http://schemas.microsoft.com/office/drawing/2014/main" id="{EF6588B0-4F5B-4A1F-9CF8-6CFD82FF0EF5}"/>
              </a:ext>
            </a:extLst>
          </p:cNvPr>
          <p:cNvSpPr/>
          <p:nvPr/>
        </p:nvSpPr>
        <p:spPr>
          <a:xfrm rot="10800000">
            <a:off x="4610907" y="3745588"/>
            <a:ext cx="2986392" cy="562244"/>
          </a:xfrm>
          <a:prstGeom prst="trapezoid">
            <a:avLst>
              <a:gd name="adj" fmla="val 5442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Trapezoid 220">
            <a:extLst>
              <a:ext uri="{FF2B5EF4-FFF2-40B4-BE49-F238E27FC236}">
                <a16:creationId xmlns:a16="http://schemas.microsoft.com/office/drawing/2014/main" id="{D6651608-2F5D-47D0-ABEE-F820BD27CB56}"/>
              </a:ext>
            </a:extLst>
          </p:cNvPr>
          <p:cNvSpPr/>
          <p:nvPr/>
        </p:nvSpPr>
        <p:spPr>
          <a:xfrm rot="10800000">
            <a:off x="5019468" y="4553745"/>
            <a:ext cx="2169270" cy="562244"/>
          </a:xfrm>
          <a:prstGeom prst="trapezoid">
            <a:avLst>
              <a:gd name="adj" fmla="val 57527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2" name="Trapezoid 221">
            <a:extLst>
              <a:ext uri="{FF2B5EF4-FFF2-40B4-BE49-F238E27FC236}">
                <a16:creationId xmlns:a16="http://schemas.microsoft.com/office/drawing/2014/main" id="{F55E7661-A251-45A4-A136-DCD4980146B3}"/>
              </a:ext>
            </a:extLst>
          </p:cNvPr>
          <p:cNvSpPr/>
          <p:nvPr/>
        </p:nvSpPr>
        <p:spPr>
          <a:xfrm rot="10800000">
            <a:off x="5418302" y="5361901"/>
            <a:ext cx="1371602" cy="562244"/>
          </a:xfrm>
          <a:prstGeom prst="trapezoid">
            <a:avLst>
              <a:gd name="adj" fmla="val 60625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TextBox 222">
            <a:extLst>
              <a:ext uri="{FF2B5EF4-FFF2-40B4-BE49-F238E27FC236}">
                <a16:creationId xmlns:a16="http://schemas.microsoft.com/office/drawing/2014/main" id="{E120533F-31B5-4805-92F8-2FC2E24EE765}"/>
              </a:ext>
            </a:extLst>
          </p:cNvPr>
          <p:cNvSpPr txBox="1"/>
          <p:nvPr/>
        </p:nvSpPr>
        <p:spPr>
          <a:xfrm>
            <a:off x="4371703" y="2256508"/>
            <a:ext cx="3464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4" name="TextBox 223">
            <a:extLst>
              <a:ext uri="{FF2B5EF4-FFF2-40B4-BE49-F238E27FC236}">
                <a16:creationId xmlns:a16="http://schemas.microsoft.com/office/drawing/2014/main" id="{3C04D482-7659-450A-8474-3662A4AC9CE9}"/>
              </a:ext>
            </a:extLst>
          </p:cNvPr>
          <p:cNvSpPr txBox="1"/>
          <p:nvPr/>
        </p:nvSpPr>
        <p:spPr>
          <a:xfrm>
            <a:off x="4691858" y="3064665"/>
            <a:ext cx="2824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5" name="TextBox 224">
            <a:extLst>
              <a:ext uri="{FF2B5EF4-FFF2-40B4-BE49-F238E27FC236}">
                <a16:creationId xmlns:a16="http://schemas.microsoft.com/office/drawing/2014/main" id="{97C5375B-DC75-4369-82D2-DC4176176621}"/>
              </a:ext>
            </a:extLst>
          </p:cNvPr>
          <p:cNvSpPr txBox="1"/>
          <p:nvPr/>
        </p:nvSpPr>
        <p:spPr>
          <a:xfrm>
            <a:off x="5012014" y="3872822"/>
            <a:ext cx="218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6" name="TextBox 225">
            <a:extLst>
              <a:ext uri="{FF2B5EF4-FFF2-40B4-BE49-F238E27FC236}">
                <a16:creationId xmlns:a16="http://schemas.microsoft.com/office/drawing/2014/main" id="{9E10CDFF-D0D1-4AAA-98AF-B2B1C3F45004}"/>
              </a:ext>
            </a:extLst>
          </p:cNvPr>
          <p:cNvSpPr txBox="1"/>
          <p:nvPr/>
        </p:nvSpPr>
        <p:spPr>
          <a:xfrm>
            <a:off x="5120640" y="4680979"/>
            <a:ext cx="19669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48F8DE38-E486-4E7F-8B70-8C60E27F66E9}"/>
              </a:ext>
            </a:extLst>
          </p:cNvPr>
          <p:cNvSpPr txBox="1"/>
          <p:nvPr/>
        </p:nvSpPr>
        <p:spPr>
          <a:xfrm>
            <a:off x="5602524" y="5489135"/>
            <a:ext cx="100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PPT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28" name="Group 227">
            <a:extLst>
              <a:ext uri="{FF2B5EF4-FFF2-40B4-BE49-F238E27FC236}">
                <a16:creationId xmlns:a16="http://schemas.microsoft.com/office/drawing/2014/main" id="{506013D1-5F66-4F5D-BCD3-417CE779FC3A}"/>
              </a:ext>
            </a:extLst>
          </p:cNvPr>
          <p:cNvGrpSpPr/>
          <p:nvPr/>
        </p:nvGrpSpPr>
        <p:grpSpPr>
          <a:xfrm flipH="1">
            <a:off x="759226" y="2030707"/>
            <a:ext cx="2919270" cy="769442"/>
            <a:chOff x="4965552" y="1768882"/>
            <a:chExt cx="2583556" cy="769442"/>
          </a:xfrm>
        </p:grpSpPr>
        <p:sp>
          <p:nvSpPr>
            <p:cNvPr id="229" name="TextBox 228">
              <a:extLst>
                <a:ext uri="{FF2B5EF4-FFF2-40B4-BE49-F238E27FC236}">
                  <a16:creationId xmlns:a16="http://schemas.microsoft.com/office/drawing/2014/main" id="{3AE79A9F-38BC-4AA3-9026-665FEB0CF363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0" name="TextBox 229">
              <a:extLst>
                <a:ext uri="{FF2B5EF4-FFF2-40B4-BE49-F238E27FC236}">
                  <a16:creationId xmlns:a16="http://schemas.microsoft.com/office/drawing/2014/main" id="{18066FAE-A939-4E47-8894-171DA8ADF4E8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1" name="Group 230">
            <a:extLst>
              <a:ext uri="{FF2B5EF4-FFF2-40B4-BE49-F238E27FC236}">
                <a16:creationId xmlns:a16="http://schemas.microsoft.com/office/drawing/2014/main" id="{E8EDE2A9-ADD7-4D6E-AD7B-56A56CA1B918}"/>
              </a:ext>
            </a:extLst>
          </p:cNvPr>
          <p:cNvGrpSpPr/>
          <p:nvPr/>
        </p:nvGrpSpPr>
        <p:grpSpPr>
          <a:xfrm flipH="1">
            <a:off x="759226" y="2836103"/>
            <a:ext cx="2919270" cy="769442"/>
            <a:chOff x="4965552" y="1768882"/>
            <a:chExt cx="2583556" cy="769442"/>
          </a:xfrm>
        </p:grpSpPr>
        <p:sp>
          <p:nvSpPr>
            <p:cNvPr id="232" name="TextBox 231">
              <a:extLst>
                <a:ext uri="{FF2B5EF4-FFF2-40B4-BE49-F238E27FC236}">
                  <a16:creationId xmlns:a16="http://schemas.microsoft.com/office/drawing/2014/main" id="{B165D1C0-6041-4CA8-ABDF-DA48432FA730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344E284B-2BB2-4C06-A948-10C26DABA80B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4" name="Group 233">
            <a:extLst>
              <a:ext uri="{FF2B5EF4-FFF2-40B4-BE49-F238E27FC236}">
                <a16:creationId xmlns:a16="http://schemas.microsoft.com/office/drawing/2014/main" id="{7B280D08-93E6-45BA-8631-BCBA8F78CA44}"/>
              </a:ext>
            </a:extLst>
          </p:cNvPr>
          <p:cNvGrpSpPr/>
          <p:nvPr/>
        </p:nvGrpSpPr>
        <p:grpSpPr>
          <a:xfrm flipH="1">
            <a:off x="759226" y="3641499"/>
            <a:ext cx="2919270" cy="769442"/>
            <a:chOff x="4965552" y="1768882"/>
            <a:chExt cx="2583556" cy="769442"/>
          </a:xfrm>
        </p:grpSpPr>
        <p:sp>
          <p:nvSpPr>
            <p:cNvPr id="235" name="TextBox 234">
              <a:extLst>
                <a:ext uri="{FF2B5EF4-FFF2-40B4-BE49-F238E27FC236}">
                  <a16:creationId xmlns:a16="http://schemas.microsoft.com/office/drawing/2014/main" id="{E8F99CBD-A6DC-4A0F-A4D3-1EF496955FFC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6" name="TextBox 235">
              <a:extLst>
                <a:ext uri="{FF2B5EF4-FFF2-40B4-BE49-F238E27FC236}">
                  <a16:creationId xmlns:a16="http://schemas.microsoft.com/office/drawing/2014/main" id="{E9AFAA6B-5241-492F-BB08-CBD416F83244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37" name="Group 236">
            <a:extLst>
              <a:ext uri="{FF2B5EF4-FFF2-40B4-BE49-F238E27FC236}">
                <a16:creationId xmlns:a16="http://schemas.microsoft.com/office/drawing/2014/main" id="{ADFCF748-8009-4A47-9835-EF265A757333}"/>
              </a:ext>
            </a:extLst>
          </p:cNvPr>
          <p:cNvGrpSpPr/>
          <p:nvPr/>
        </p:nvGrpSpPr>
        <p:grpSpPr>
          <a:xfrm flipH="1">
            <a:off x="759226" y="4446895"/>
            <a:ext cx="2919270" cy="769442"/>
            <a:chOff x="4965552" y="1768882"/>
            <a:chExt cx="2583556" cy="769442"/>
          </a:xfrm>
        </p:grpSpPr>
        <p:sp>
          <p:nvSpPr>
            <p:cNvPr id="238" name="TextBox 237">
              <a:extLst>
                <a:ext uri="{FF2B5EF4-FFF2-40B4-BE49-F238E27FC236}">
                  <a16:creationId xmlns:a16="http://schemas.microsoft.com/office/drawing/2014/main" id="{C70CA007-33D2-4958-A509-661BB1657B87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39" name="TextBox 238">
              <a:extLst>
                <a:ext uri="{FF2B5EF4-FFF2-40B4-BE49-F238E27FC236}">
                  <a16:creationId xmlns:a16="http://schemas.microsoft.com/office/drawing/2014/main" id="{23906BB4-BE79-413D-9D04-07BEBDC4E63B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40" name="Group 239">
            <a:extLst>
              <a:ext uri="{FF2B5EF4-FFF2-40B4-BE49-F238E27FC236}">
                <a16:creationId xmlns:a16="http://schemas.microsoft.com/office/drawing/2014/main" id="{92ED469A-C7AE-492A-ACBE-3252EF83E8C9}"/>
              </a:ext>
            </a:extLst>
          </p:cNvPr>
          <p:cNvGrpSpPr/>
          <p:nvPr/>
        </p:nvGrpSpPr>
        <p:grpSpPr>
          <a:xfrm flipH="1">
            <a:off x="759226" y="5252291"/>
            <a:ext cx="2919270" cy="769442"/>
            <a:chOff x="4965552" y="1768882"/>
            <a:chExt cx="2583556" cy="769442"/>
          </a:xfrm>
        </p:grpSpPr>
        <p:sp>
          <p:nvSpPr>
            <p:cNvPr id="241" name="TextBox 240">
              <a:extLst>
                <a:ext uri="{FF2B5EF4-FFF2-40B4-BE49-F238E27FC236}">
                  <a16:creationId xmlns:a16="http://schemas.microsoft.com/office/drawing/2014/main" id="{6E98B7A0-1BE8-4196-909D-F7170532A6EB}"/>
                </a:ext>
              </a:extLst>
            </p:cNvPr>
            <p:cNvSpPr txBox="1"/>
            <p:nvPr/>
          </p:nvSpPr>
          <p:spPr>
            <a:xfrm>
              <a:off x="4965552" y="2076659"/>
              <a:ext cx="2583556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Get a modern PowerPoint  Presentation that is beautifully designed.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2" name="TextBox 241">
              <a:extLst>
                <a:ext uri="{FF2B5EF4-FFF2-40B4-BE49-F238E27FC236}">
                  <a16:creationId xmlns:a16="http://schemas.microsoft.com/office/drawing/2014/main" id="{4AFF013F-AA05-4644-AABC-0CC071BFE33F}"/>
                </a:ext>
              </a:extLst>
            </p:cNvPr>
            <p:cNvSpPr txBox="1"/>
            <p:nvPr/>
          </p:nvSpPr>
          <p:spPr>
            <a:xfrm>
              <a:off x="4965552" y="1768882"/>
              <a:ext cx="2583556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43" name="Freeform: Shape 242">
            <a:extLst>
              <a:ext uri="{FF2B5EF4-FFF2-40B4-BE49-F238E27FC236}">
                <a16:creationId xmlns:a16="http://schemas.microsoft.com/office/drawing/2014/main" id="{0D76E604-4959-406D-A2C2-49DB5E0710A6}"/>
              </a:ext>
            </a:extLst>
          </p:cNvPr>
          <p:cNvSpPr/>
          <p:nvPr/>
        </p:nvSpPr>
        <p:spPr>
          <a:xfrm>
            <a:off x="6540137" y="5365927"/>
            <a:ext cx="4937758" cy="566928"/>
          </a:xfrm>
          <a:custGeom>
            <a:avLst/>
            <a:gdLst>
              <a:gd name="connsiteX0" fmla="*/ 342028 w 4937758"/>
              <a:gd name="connsiteY0" fmla="*/ 0 h 566928"/>
              <a:gd name="connsiteX1" fmla="*/ 4937758 w 4937758"/>
              <a:gd name="connsiteY1" fmla="*/ 0 h 566928"/>
              <a:gd name="connsiteX2" fmla="*/ 4937758 w 4937758"/>
              <a:gd name="connsiteY2" fmla="*/ 566928 h 566928"/>
              <a:gd name="connsiteX3" fmla="*/ 0 w 4937758"/>
              <a:gd name="connsiteY3" fmla="*/ 566928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37758" h="566928">
                <a:moveTo>
                  <a:pt x="342028" y="0"/>
                </a:moveTo>
                <a:lnTo>
                  <a:pt x="4937758" y="0"/>
                </a:lnTo>
                <a:lnTo>
                  <a:pt x="4937758" y="566928"/>
                </a:lnTo>
                <a:lnTo>
                  <a:pt x="0" y="566928"/>
                </a:ln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4" name="Freeform: Shape 243">
            <a:extLst>
              <a:ext uri="{FF2B5EF4-FFF2-40B4-BE49-F238E27FC236}">
                <a16:creationId xmlns:a16="http://schemas.microsoft.com/office/drawing/2014/main" id="{8657D119-6CE7-42CB-946B-78B9007ECC7E}"/>
              </a:ext>
            </a:extLst>
          </p:cNvPr>
          <p:cNvSpPr/>
          <p:nvPr/>
        </p:nvSpPr>
        <p:spPr>
          <a:xfrm>
            <a:off x="6963763" y="4554309"/>
            <a:ext cx="4514132" cy="566928"/>
          </a:xfrm>
          <a:custGeom>
            <a:avLst/>
            <a:gdLst>
              <a:gd name="connsiteX0" fmla="*/ 333320 w 4514132"/>
              <a:gd name="connsiteY0" fmla="*/ 0 h 566928"/>
              <a:gd name="connsiteX1" fmla="*/ 4514132 w 4514132"/>
              <a:gd name="connsiteY1" fmla="*/ 0 h 566928"/>
              <a:gd name="connsiteX2" fmla="*/ 4514132 w 4514132"/>
              <a:gd name="connsiteY2" fmla="*/ 566928 h 566928"/>
              <a:gd name="connsiteX3" fmla="*/ 0 w 4514132"/>
              <a:gd name="connsiteY3" fmla="*/ 566928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514132" h="566928">
                <a:moveTo>
                  <a:pt x="333320" y="0"/>
                </a:moveTo>
                <a:lnTo>
                  <a:pt x="4514132" y="0"/>
                </a:lnTo>
                <a:lnTo>
                  <a:pt x="4514132" y="566928"/>
                </a:lnTo>
                <a:lnTo>
                  <a:pt x="0" y="566928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5" name="Freeform: Shape 244">
            <a:extLst>
              <a:ext uri="{FF2B5EF4-FFF2-40B4-BE49-F238E27FC236}">
                <a16:creationId xmlns:a16="http://schemas.microsoft.com/office/drawing/2014/main" id="{8FC50796-7480-41CA-9AA3-7AB06132B40F}"/>
              </a:ext>
            </a:extLst>
          </p:cNvPr>
          <p:cNvSpPr/>
          <p:nvPr/>
        </p:nvSpPr>
        <p:spPr>
          <a:xfrm>
            <a:off x="7387389" y="3742691"/>
            <a:ext cx="4090506" cy="566928"/>
          </a:xfrm>
          <a:custGeom>
            <a:avLst/>
            <a:gdLst>
              <a:gd name="connsiteX0" fmla="*/ 315904 w 4090506"/>
              <a:gd name="connsiteY0" fmla="*/ 0 h 566928"/>
              <a:gd name="connsiteX1" fmla="*/ 4090506 w 4090506"/>
              <a:gd name="connsiteY1" fmla="*/ 0 h 566928"/>
              <a:gd name="connsiteX2" fmla="*/ 4090506 w 4090506"/>
              <a:gd name="connsiteY2" fmla="*/ 566928 h 566928"/>
              <a:gd name="connsiteX3" fmla="*/ 0 w 4090506"/>
              <a:gd name="connsiteY3" fmla="*/ 566928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0506" h="566928">
                <a:moveTo>
                  <a:pt x="315904" y="0"/>
                </a:moveTo>
                <a:lnTo>
                  <a:pt x="4090506" y="0"/>
                </a:lnTo>
                <a:lnTo>
                  <a:pt x="4090506" y="566928"/>
                </a:lnTo>
                <a:lnTo>
                  <a:pt x="0" y="566928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6" name="Freeform: Shape 245">
            <a:extLst>
              <a:ext uri="{FF2B5EF4-FFF2-40B4-BE49-F238E27FC236}">
                <a16:creationId xmlns:a16="http://schemas.microsoft.com/office/drawing/2014/main" id="{887E6A0C-957C-4F5E-955C-7D4D9F7055D7}"/>
              </a:ext>
            </a:extLst>
          </p:cNvPr>
          <p:cNvSpPr/>
          <p:nvPr/>
        </p:nvSpPr>
        <p:spPr>
          <a:xfrm>
            <a:off x="7811015" y="2931074"/>
            <a:ext cx="3666880" cy="566928"/>
          </a:xfrm>
          <a:custGeom>
            <a:avLst/>
            <a:gdLst>
              <a:gd name="connsiteX0" fmla="*/ 333320 w 3666880"/>
              <a:gd name="connsiteY0" fmla="*/ 0 h 566928"/>
              <a:gd name="connsiteX1" fmla="*/ 3666880 w 3666880"/>
              <a:gd name="connsiteY1" fmla="*/ 0 h 566928"/>
              <a:gd name="connsiteX2" fmla="*/ 3666880 w 3666880"/>
              <a:gd name="connsiteY2" fmla="*/ 566928 h 566928"/>
              <a:gd name="connsiteX3" fmla="*/ 0 w 3666880"/>
              <a:gd name="connsiteY3" fmla="*/ 566928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66880" h="566928">
                <a:moveTo>
                  <a:pt x="333320" y="0"/>
                </a:moveTo>
                <a:lnTo>
                  <a:pt x="3666880" y="0"/>
                </a:lnTo>
                <a:lnTo>
                  <a:pt x="3666880" y="566928"/>
                </a:lnTo>
                <a:lnTo>
                  <a:pt x="0" y="56692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7" name="Freeform: Shape 246">
            <a:extLst>
              <a:ext uri="{FF2B5EF4-FFF2-40B4-BE49-F238E27FC236}">
                <a16:creationId xmlns:a16="http://schemas.microsoft.com/office/drawing/2014/main" id="{CCFF19AD-DFBF-4C02-8FE3-A5DB43622FE7}"/>
              </a:ext>
            </a:extLst>
          </p:cNvPr>
          <p:cNvSpPr/>
          <p:nvPr/>
        </p:nvSpPr>
        <p:spPr>
          <a:xfrm>
            <a:off x="8234640" y="2119457"/>
            <a:ext cx="3243255" cy="566928"/>
          </a:xfrm>
          <a:custGeom>
            <a:avLst/>
            <a:gdLst>
              <a:gd name="connsiteX0" fmla="*/ 333320 w 3243255"/>
              <a:gd name="connsiteY0" fmla="*/ 0 h 566928"/>
              <a:gd name="connsiteX1" fmla="*/ 3243255 w 3243255"/>
              <a:gd name="connsiteY1" fmla="*/ 0 h 566928"/>
              <a:gd name="connsiteX2" fmla="*/ 3243255 w 3243255"/>
              <a:gd name="connsiteY2" fmla="*/ 566928 h 566928"/>
              <a:gd name="connsiteX3" fmla="*/ 0 w 3243255"/>
              <a:gd name="connsiteY3" fmla="*/ 566928 h 5669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243255" h="566928">
                <a:moveTo>
                  <a:pt x="333320" y="0"/>
                </a:moveTo>
                <a:lnTo>
                  <a:pt x="3243255" y="0"/>
                </a:lnTo>
                <a:lnTo>
                  <a:pt x="3243255" y="566928"/>
                </a:lnTo>
                <a:lnTo>
                  <a:pt x="0" y="56692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8" name="Hexagon 247">
            <a:extLst>
              <a:ext uri="{FF2B5EF4-FFF2-40B4-BE49-F238E27FC236}">
                <a16:creationId xmlns:a16="http://schemas.microsoft.com/office/drawing/2014/main" id="{D3C26BFE-AC66-4365-B94B-AD40E86078BA}"/>
              </a:ext>
            </a:extLst>
          </p:cNvPr>
          <p:cNvSpPr>
            <a:spLocks noChangeAspect="1"/>
          </p:cNvSpPr>
          <p:nvPr/>
        </p:nvSpPr>
        <p:spPr>
          <a:xfrm>
            <a:off x="10881021" y="2081314"/>
            <a:ext cx="721279" cy="621792"/>
          </a:xfrm>
          <a:prstGeom prst="hexagon">
            <a:avLst/>
          </a:prstGeom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9" name="Hexagon 248">
            <a:extLst>
              <a:ext uri="{FF2B5EF4-FFF2-40B4-BE49-F238E27FC236}">
                <a16:creationId xmlns:a16="http://schemas.microsoft.com/office/drawing/2014/main" id="{898E3DE5-27A1-4B0D-8CCD-59938B59BE78}"/>
              </a:ext>
            </a:extLst>
          </p:cNvPr>
          <p:cNvSpPr>
            <a:spLocks noChangeAspect="1"/>
          </p:cNvSpPr>
          <p:nvPr/>
        </p:nvSpPr>
        <p:spPr>
          <a:xfrm>
            <a:off x="10881021" y="2903642"/>
            <a:ext cx="721279" cy="621792"/>
          </a:xfrm>
          <a:prstGeom prst="hexagon">
            <a:avLst/>
          </a:prstGeom>
          <a:solidFill>
            <a:schemeClr val="accent2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0" name="Hexagon 249">
            <a:extLst>
              <a:ext uri="{FF2B5EF4-FFF2-40B4-BE49-F238E27FC236}">
                <a16:creationId xmlns:a16="http://schemas.microsoft.com/office/drawing/2014/main" id="{2044A3D9-8988-4417-89DE-D97C601BDDD0}"/>
              </a:ext>
            </a:extLst>
          </p:cNvPr>
          <p:cNvSpPr>
            <a:spLocks noChangeAspect="1"/>
          </p:cNvSpPr>
          <p:nvPr/>
        </p:nvSpPr>
        <p:spPr>
          <a:xfrm>
            <a:off x="10881021" y="3725970"/>
            <a:ext cx="721279" cy="621792"/>
          </a:xfrm>
          <a:prstGeom prst="hexagon">
            <a:avLst/>
          </a:prstGeom>
          <a:solidFill>
            <a:schemeClr val="accent3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1" name="Hexagon 250">
            <a:extLst>
              <a:ext uri="{FF2B5EF4-FFF2-40B4-BE49-F238E27FC236}">
                <a16:creationId xmlns:a16="http://schemas.microsoft.com/office/drawing/2014/main" id="{446D2852-5603-4E11-8065-26701769C5EE}"/>
              </a:ext>
            </a:extLst>
          </p:cNvPr>
          <p:cNvSpPr>
            <a:spLocks noChangeAspect="1"/>
          </p:cNvSpPr>
          <p:nvPr/>
        </p:nvSpPr>
        <p:spPr>
          <a:xfrm>
            <a:off x="10881021" y="4548298"/>
            <a:ext cx="721279" cy="621792"/>
          </a:xfrm>
          <a:prstGeom prst="hexagon">
            <a:avLst/>
          </a:prstGeom>
          <a:solidFill>
            <a:schemeClr val="accent4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2" name="Hexagon 251">
            <a:extLst>
              <a:ext uri="{FF2B5EF4-FFF2-40B4-BE49-F238E27FC236}">
                <a16:creationId xmlns:a16="http://schemas.microsoft.com/office/drawing/2014/main" id="{CE2EF29B-0A55-466B-83AD-6B0A41E6BE06}"/>
              </a:ext>
            </a:extLst>
          </p:cNvPr>
          <p:cNvSpPr>
            <a:spLocks noChangeAspect="1"/>
          </p:cNvSpPr>
          <p:nvPr/>
        </p:nvSpPr>
        <p:spPr>
          <a:xfrm>
            <a:off x="10881021" y="5344499"/>
            <a:ext cx="721279" cy="621792"/>
          </a:xfrm>
          <a:prstGeom prst="hexagon">
            <a:avLst/>
          </a:prstGeom>
          <a:solidFill>
            <a:schemeClr val="accent5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3" name="Rounded Rectangle 5">
            <a:extLst>
              <a:ext uri="{FF2B5EF4-FFF2-40B4-BE49-F238E27FC236}">
                <a16:creationId xmlns:a16="http://schemas.microsoft.com/office/drawing/2014/main" id="{CB9FC3E8-FA1E-46AE-A2D5-F439069A6177}"/>
              </a:ext>
            </a:extLst>
          </p:cNvPr>
          <p:cNvSpPr/>
          <p:nvPr/>
        </p:nvSpPr>
        <p:spPr>
          <a:xfrm flipH="1">
            <a:off x="11059987" y="3898108"/>
            <a:ext cx="342439" cy="282491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254" name="Teardrop 1">
            <a:extLst>
              <a:ext uri="{FF2B5EF4-FFF2-40B4-BE49-F238E27FC236}">
                <a16:creationId xmlns:a16="http://schemas.microsoft.com/office/drawing/2014/main" id="{1DA9EE24-7072-4388-924D-93706D02E8F9}"/>
              </a:ext>
            </a:extLst>
          </p:cNvPr>
          <p:cNvSpPr/>
          <p:nvPr/>
        </p:nvSpPr>
        <p:spPr>
          <a:xfrm rot="18805991">
            <a:off x="11091601" y="5522881"/>
            <a:ext cx="283589" cy="280631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55" name="Round Same Side Corner Rectangle 11">
            <a:extLst>
              <a:ext uri="{FF2B5EF4-FFF2-40B4-BE49-F238E27FC236}">
                <a16:creationId xmlns:a16="http://schemas.microsoft.com/office/drawing/2014/main" id="{2995E9C0-0CF4-4854-823E-3EFCC8380A50}"/>
              </a:ext>
            </a:extLst>
          </p:cNvPr>
          <p:cNvSpPr>
            <a:spLocks noChangeAspect="1"/>
          </p:cNvSpPr>
          <p:nvPr/>
        </p:nvSpPr>
        <p:spPr>
          <a:xfrm rot="9900000">
            <a:off x="11091171" y="3090139"/>
            <a:ext cx="335768" cy="285171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6" name="Rounded Rectangle 27">
            <a:extLst>
              <a:ext uri="{FF2B5EF4-FFF2-40B4-BE49-F238E27FC236}">
                <a16:creationId xmlns:a16="http://schemas.microsoft.com/office/drawing/2014/main" id="{6E73BDC7-13AE-45EB-835B-BBA5657D4B28}"/>
              </a:ext>
            </a:extLst>
          </p:cNvPr>
          <p:cNvSpPr/>
          <p:nvPr/>
        </p:nvSpPr>
        <p:spPr>
          <a:xfrm>
            <a:off x="11073414" y="4736195"/>
            <a:ext cx="302845" cy="232625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57" name="Donut 24">
            <a:extLst>
              <a:ext uri="{FF2B5EF4-FFF2-40B4-BE49-F238E27FC236}">
                <a16:creationId xmlns:a16="http://schemas.microsoft.com/office/drawing/2014/main" id="{3EA40A99-FB13-4261-8766-E69940877586}"/>
              </a:ext>
            </a:extLst>
          </p:cNvPr>
          <p:cNvSpPr/>
          <p:nvPr/>
        </p:nvSpPr>
        <p:spPr>
          <a:xfrm>
            <a:off x="11059988" y="2195360"/>
            <a:ext cx="365946" cy="368925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  <p:sp>
        <p:nvSpPr>
          <p:cNvPr id="258" name="TextBox 257">
            <a:extLst>
              <a:ext uri="{FF2B5EF4-FFF2-40B4-BE49-F238E27FC236}">
                <a16:creationId xmlns:a16="http://schemas.microsoft.com/office/drawing/2014/main" id="{6324D0CD-E776-49B7-B3F3-DF9392E011A1}"/>
              </a:ext>
            </a:extLst>
          </p:cNvPr>
          <p:cNvSpPr txBox="1"/>
          <p:nvPr/>
        </p:nvSpPr>
        <p:spPr>
          <a:xfrm>
            <a:off x="7230576" y="5489135"/>
            <a:ext cx="34648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 PowerPoint 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8B8CFC9E-C116-4D31-84CB-0E9AB7336C77}"/>
              </a:ext>
            </a:extLst>
          </p:cNvPr>
          <p:cNvSpPr txBox="1"/>
          <p:nvPr/>
        </p:nvSpPr>
        <p:spPr>
          <a:xfrm>
            <a:off x="7870888" y="4680978"/>
            <a:ext cx="28244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Modern  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44A9E029-A2FD-4DA9-BAD7-00C65A2353C1}"/>
              </a:ext>
            </a:extLst>
          </p:cNvPr>
          <p:cNvSpPr txBox="1"/>
          <p:nvPr/>
        </p:nvSpPr>
        <p:spPr>
          <a:xfrm>
            <a:off x="8511200" y="3872821"/>
            <a:ext cx="218417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Simple Presentation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C1C8EEFD-6045-4DDF-8DF9-EDDB99080EE9}"/>
              </a:ext>
            </a:extLst>
          </p:cNvPr>
          <p:cNvSpPr txBox="1"/>
          <p:nvPr/>
        </p:nvSpPr>
        <p:spPr>
          <a:xfrm>
            <a:off x="8753336" y="3060650"/>
            <a:ext cx="194204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PowerPoint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F05FA1A8-AD87-49CD-80F6-ECAC81419BCA}"/>
              </a:ext>
            </a:extLst>
          </p:cNvPr>
          <p:cNvSpPr txBox="1"/>
          <p:nvPr/>
        </p:nvSpPr>
        <p:spPr>
          <a:xfrm>
            <a:off x="9692220" y="2256508"/>
            <a:ext cx="10031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PPT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11156</TotalTime>
  <Words>98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16</cp:revision>
  <dcterms:created xsi:type="dcterms:W3CDTF">2018-02-18T19:39:47Z</dcterms:created>
  <dcterms:modified xsi:type="dcterms:W3CDTF">2021-04-14T02:43:36Z</dcterms:modified>
</cp:coreProperties>
</file>