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A16001A-9645-417D-BB16-C8D5B1A5102A}"/>
              </a:ext>
            </a:extLst>
          </p:cNvPr>
          <p:cNvGrpSpPr/>
          <p:nvPr/>
        </p:nvGrpSpPr>
        <p:grpSpPr>
          <a:xfrm>
            <a:off x="4127620" y="2074852"/>
            <a:ext cx="3936192" cy="3822470"/>
            <a:chOff x="4498596" y="2435111"/>
            <a:chExt cx="3194239" cy="3101951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5E220555-6A9E-4877-BB28-70DBB7719A72}"/>
                </a:ext>
              </a:extLst>
            </p:cNvPr>
            <p:cNvGrpSpPr/>
            <p:nvPr/>
          </p:nvGrpSpPr>
          <p:grpSpPr>
            <a:xfrm rot="3679959">
              <a:off x="6306797" y="2680033"/>
              <a:ext cx="1139838" cy="1632238"/>
              <a:chOff x="3692771" y="1580738"/>
              <a:chExt cx="1954016" cy="2798134"/>
            </a:xfrm>
          </p:grpSpPr>
          <p:sp>
            <p:nvSpPr>
              <p:cNvPr id="80" name="Freeform 28">
                <a:extLst>
                  <a:ext uri="{FF2B5EF4-FFF2-40B4-BE49-F238E27FC236}">
                    <a16:creationId xmlns:a16="http://schemas.microsoft.com/office/drawing/2014/main" id="{8B4425FD-11C3-4873-932B-233766D098EC}"/>
                  </a:ext>
                </a:extLst>
              </p:cNvPr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" fmla="*/ 704850 w 1914525"/>
                  <a:gd name="connsiteY0" fmla="*/ 0 h 1095375"/>
                  <a:gd name="connsiteX1" fmla="*/ 0 w 1914525"/>
                  <a:gd name="connsiteY1" fmla="*/ 38100 h 1095375"/>
                  <a:gd name="connsiteX2" fmla="*/ 1581150 w 1914525"/>
                  <a:gd name="connsiteY2" fmla="*/ 1095375 h 1095375"/>
                  <a:gd name="connsiteX3" fmla="*/ 1914525 w 1914525"/>
                  <a:gd name="connsiteY3" fmla="*/ 933450 h 1095375"/>
                  <a:gd name="connsiteX4" fmla="*/ 704850 w 1914525"/>
                  <a:gd name="connsiteY4" fmla="*/ 0 h 1095375"/>
                  <a:gd name="connsiteX0" fmla="*/ 704850 w 1914525"/>
                  <a:gd name="connsiteY0" fmla="*/ 2444 h 1097819"/>
                  <a:gd name="connsiteX1" fmla="*/ 0 w 1914525"/>
                  <a:gd name="connsiteY1" fmla="*/ 40544 h 1097819"/>
                  <a:gd name="connsiteX2" fmla="*/ 1581150 w 1914525"/>
                  <a:gd name="connsiteY2" fmla="*/ 1097819 h 1097819"/>
                  <a:gd name="connsiteX3" fmla="*/ 1914525 w 1914525"/>
                  <a:gd name="connsiteY3" fmla="*/ 935894 h 1097819"/>
                  <a:gd name="connsiteX4" fmla="*/ 704850 w 1914525"/>
                  <a:gd name="connsiteY4" fmla="*/ 2444 h 1097819"/>
                  <a:gd name="connsiteX0" fmla="*/ 704850 w 1914525"/>
                  <a:gd name="connsiteY0" fmla="*/ 21793 h 1117168"/>
                  <a:gd name="connsiteX1" fmla="*/ 0 w 1914525"/>
                  <a:gd name="connsiteY1" fmla="*/ 59893 h 1117168"/>
                  <a:gd name="connsiteX2" fmla="*/ 1581150 w 1914525"/>
                  <a:gd name="connsiteY2" fmla="*/ 1117168 h 1117168"/>
                  <a:gd name="connsiteX3" fmla="*/ 1914525 w 1914525"/>
                  <a:gd name="connsiteY3" fmla="*/ 955243 h 1117168"/>
                  <a:gd name="connsiteX4" fmla="*/ 704850 w 1914525"/>
                  <a:gd name="connsiteY4" fmla="*/ 21793 h 1117168"/>
                  <a:gd name="connsiteX0" fmla="*/ 704850 w 1914525"/>
                  <a:gd name="connsiteY0" fmla="*/ 21793 h 1079068"/>
                  <a:gd name="connsiteX1" fmla="*/ 0 w 1914525"/>
                  <a:gd name="connsiteY1" fmla="*/ 59893 h 1079068"/>
                  <a:gd name="connsiteX2" fmla="*/ 1676400 w 1914525"/>
                  <a:gd name="connsiteY2" fmla="*/ 1079068 h 1079068"/>
                  <a:gd name="connsiteX3" fmla="*/ 1914525 w 1914525"/>
                  <a:gd name="connsiteY3" fmla="*/ 955243 h 1079068"/>
                  <a:gd name="connsiteX4" fmla="*/ 704850 w 1914525"/>
                  <a:gd name="connsiteY4" fmla="*/ 21793 h 1079068"/>
                  <a:gd name="connsiteX0" fmla="*/ 485775 w 1695450"/>
                  <a:gd name="connsiteY0" fmla="*/ 21793 h 1079068"/>
                  <a:gd name="connsiteX1" fmla="*/ 0 w 1695450"/>
                  <a:gd name="connsiteY1" fmla="*/ 59893 h 1079068"/>
                  <a:gd name="connsiteX2" fmla="*/ 1457325 w 1695450"/>
                  <a:gd name="connsiteY2" fmla="*/ 1079068 h 1079068"/>
                  <a:gd name="connsiteX3" fmla="*/ 1695450 w 1695450"/>
                  <a:gd name="connsiteY3" fmla="*/ 955243 h 1079068"/>
                  <a:gd name="connsiteX4" fmla="*/ 485775 w 1695450"/>
                  <a:gd name="connsiteY4" fmla="*/ 21793 h 1079068"/>
                  <a:gd name="connsiteX0" fmla="*/ 485775 w 1695450"/>
                  <a:gd name="connsiteY0" fmla="*/ 21793 h 1021918"/>
                  <a:gd name="connsiteX1" fmla="*/ 0 w 1695450"/>
                  <a:gd name="connsiteY1" fmla="*/ 59893 h 1021918"/>
                  <a:gd name="connsiteX2" fmla="*/ 1362075 w 1695450"/>
                  <a:gd name="connsiteY2" fmla="*/ 1021918 h 1021918"/>
                  <a:gd name="connsiteX3" fmla="*/ 1695450 w 1695450"/>
                  <a:gd name="connsiteY3" fmla="*/ 955243 h 1021918"/>
                  <a:gd name="connsiteX4" fmla="*/ 485775 w 1695450"/>
                  <a:gd name="connsiteY4" fmla="*/ 21793 h 1021918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19100 w 1628775"/>
                  <a:gd name="connsiteY0" fmla="*/ 16934 h 1017059"/>
                  <a:gd name="connsiteX1" fmla="*/ 0 w 1628775"/>
                  <a:gd name="connsiteY1" fmla="*/ 55034 h 1017059"/>
                  <a:gd name="connsiteX2" fmla="*/ 1295400 w 1628775"/>
                  <a:gd name="connsiteY2" fmla="*/ 1017059 h 1017059"/>
                  <a:gd name="connsiteX3" fmla="*/ 1628775 w 1628775"/>
                  <a:gd name="connsiteY3" fmla="*/ 950384 h 1017059"/>
                  <a:gd name="connsiteX4" fmla="*/ 419100 w 1628775"/>
                  <a:gd name="connsiteY4" fmla="*/ 16934 h 1017059"/>
                  <a:gd name="connsiteX0" fmla="*/ 419100 w 1628775"/>
                  <a:gd name="connsiteY0" fmla="*/ 21793 h 1021918"/>
                  <a:gd name="connsiteX1" fmla="*/ 0 w 1628775"/>
                  <a:gd name="connsiteY1" fmla="*/ 59893 h 1021918"/>
                  <a:gd name="connsiteX2" fmla="*/ 1295400 w 1628775"/>
                  <a:gd name="connsiteY2" fmla="*/ 1021918 h 1021918"/>
                  <a:gd name="connsiteX3" fmla="*/ 1628775 w 1628775"/>
                  <a:gd name="connsiteY3" fmla="*/ 955243 h 1021918"/>
                  <a:gd name="connsiteX4" fmla="*/ 419100 w 1628775"/>
                  <a:gd name="connsiteY4" fmla="*/ 21793 h 1021918"/>
                  <a:gd name="connsiteX0" fmla="*/ 419100 w 1628775"/>
                  <a:gd name="connsiteY0" fmla="*/ 38457 h 1038582"/>
                  <a:gd name="connsiteX1" fmla="*/ 0 w 1628775"/>
                  <a:gd name="connsiteY1" fmla="*/ 76557 h 1038582"/>
                  <a:gd name="connsiteX2" fmla="*/ 1295400 w 1628775"/>
                  <a:gd name="connsiteY2" fmla="*/ 1038582 h 1038582"/>
                  <a:gd name="connsiteX3" fmla="*/ 1628775 w 1628775"/>
                  <a:gd name="connsiteY3" fmla="*/ 971907 h 1038582"/>
                  <a:gd name="connsiteX4" fmla="*/ 419100 w 1628775"/>
                  <a:gd name="connsiteY4" fmla="*/ 38457 h 1038582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5241 h 1045366"/>
                  <a:gd name="connsiteX1" fmla="*/ 0 w 1628775"/>
                  <a:gd name="connsiteY1" fmla="*/ 83341 h 1045366"/>
                  <a:gd name="connsiteX2" fmla="*/ 1295400 w 1628775"/>
                  <a:gd name="connsiteY2" fmla="*/ 1045366 h 1045366"/>
                  <a:gd name="connsiteX3" fmla="*/ 1628775 w 1628775"/>
                  <a:gd name="connsiteY3" fmla="*/ 978691 h 1045366"/>
                  <a:gd name="connsiteX4" fmla="*/ 419100 w 1628775"/>
                  <a:gd name="connsiteY4" fmla="*/ 45241 h 1045366"/>
                  <a:gd name="connsiteX0" fmla="*/ 383930 w 1593605"/>
                  <a:gd name="connsiteY0" fmla="*/ 45241 h 1045366"/>
                  <a:gd name="connsiteX1" fmla="*/ 0 w 1593605"/>
                  <a:gd name="connsiteY1" fmla="*/ 83341 h 1045366"/>
                  <a:gd name="connsiteX2" fmla="*/ 1260230 w 1593605"/>
                  <a:gd name="connsiteY2" fmla="*/ 1045366 h 1045366"/>
                  <a:gd name="connsiteX3" fmla="*/ 1593605 w 1593605"/>
                  <a:gd name="connsiteY3" fmla="*/ 978691 h 1045366"/>
                  <a:gd name="connsiteX4" fmla="*/ 383930 w 1593605"/>
                  <a:gd name="connsiteY4" fmla="*/ 45241 h 1045366"/>
                  <a:gd name="connsiteX0" fmla="*/ 383930 w 1593605"/>
                  <a:gd name="connsiteY0" fmla="*/ 38512 h 1038637"/>
                  <a:gd name="connsiteX1" fmla="*/ 0 w 1593605"/>
                  <a:gd name="connsiteY1" fmla="*/ 76612 h 1038637"/>
                  <a:gd name="connsiteX2" fmla="*/ 1260230 w 1593605"/>
                  <a:gd name="connsiteY2" fmla="*/ 1038637 h 1038637"/>
                  <a:gd name="connsiteX3" fmla="*/ 1593605 w 1593605"/>
                  <a:gd name="connsiteY3" fmla="*/ 971962 h 1038637"/>
                  <a:gd name="connsiteX4" fmla="*/ 383930 w 1593605"/>
                  <a:gd name="connsiteY4" fmla="*/ 38512 h 103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81" name="Down Arrow 1">
                <a:extLst>
                  <a:ext uri="{FF2B5EF4-FFF2-40B4-BE49-F238E27FC236}">
                    <a16:creationId xmlns:a16="http://schemas.microsoft.com/office/drawing/2014/main" id="{D623C71C-B2A8-44B8-93B8-BC0B4356874F}"/>
                  </a:ext>
                </a:extLst>
              </p:cNvPr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C32B532-CEEC-4951-8F44-44801D49789C}"/>
                </a:ext>
              </a:extLst>
            </p:cNvPr>
            <p:cNvGrpSpPr/>
            <p:nvPr/>
          </p:nvGrpSpPr>
          <p:grpSpPr>
            <a:xfrm rot="9028116">
              <a:off x="5996064" y="3904824"/>
              <a:ext cx="1139838" cy="1632238"/>
              <a:chOff x="3692771" y="1580738"/>
              <a:chExt cx="1954016" cy="2798134"/>
            </a:xfrm>
          </p:grpSpPr>
          <p:sp>
            <p:nvSpPr>
              <p:cNvPr id="78" name="Freeform 32">
                <a:extLst>
                  <a:ext uri="{FF2B5EF4-FFF2-40B4-BE49-F238E27FC236}">
                    <a16:creationId xmlns:a16="http://schemas.microsoft.com/office/drawing/2014/main" id="{8063B4DD-D4A3-479F-8619-CA8CD85500B0}"/>
                  </a:ext>
                </a:extLst>
              </p:cNvPr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" fmla="*/ 704850 w 1914525"/>
                  <a:gd name="connsiteY0" fmla="*/ 0 h 1095375"/>
                  <a:gd name="connsiteX1" fmla="*/ 0 w 1914525"/>
                  <a:gd name="connsiteY1" fmla="*/ 38100 h 1095375"/>
                  <a:gd name="connsiteX2" fmla="*/ 1581150 w 1914525"/>
                  <a:gd name="connsiteY2" fmla="*/ 1095375 h 1095375"/>
                  <a:gd name="connsiteX3" fmla="*/ 1914525 w 1914525"/>
                  <a:gd name="connsiteY3" fmla="*/ 933450 h 1095375"/>
                  <a:gd name="connsiteX4" fmla="*/ 704850 w 1914525"/>
                  <a:gd name="connsiteY4" fmla="*/ 0 h 1095375"/>
                  <a:gd name="connsiteX0" fmla="*/ 704850 w 1914525"/>
                  <a:gd name="connsiteY0" fmla="*/ 2444 h 1097819"/>
                  <a:gd name="connsiteX1" fmla="*/ 0 w 1914525"/>
                  <a:gd name="connsiteY1" fmla="*/ 40544 h 1097819"/>
                  <a:gd name="connsiteX2" fmla="*/ 1581150 w 1914525"/>
                  <a:gd name="connsiteY2" fmla="*/ 1097819 h 1097819"/>
                  <a:gd name="connsiteX3" fmla="*/ 1914525 w 1914525"/>
                  <a:gd name="connsiteY3" fmla="*/ 935894 h 1097819"/>
                  <a:gd name="connsiteX4" fmla="*/ 704850 w 1914525"/>
                  <a:gd name="connsiteY4" fmla="*/ 2444 h 1097819"/>
                  <a:gd name="connsiteX0" fmla="*/ 704850 w 1914525"/>
                  <a:gd name="connsiteY0" fmla="*/ 21793 h 1117168"/>
                  <a:gd name="connsiteX1" fmla="*/ 0 w 1914525"/>
                  <a:gd name="connsiteY1" fmla="*/ 59893 h 1117168"/>
                  <a:gd name="connsiteX2" fmla="*/ 1581150 w 1914525"/>
                  <a:gd name="connsiteY2" fmla="*/ 1117168 h 1117168"/>
                  <a:gd name="connsiteX3" fmla="*/ 1914525 w 1914525"/>
                  <a:gd name="connsiteY3" fmla="*/ 955243 h 1117168"/>
                  <a:gd name="connsiteX4" fmla="*/ 704850 w 1914525"/>
                  <a:gd name="connsiteY4" fmla="*/ 21793 h 1117168"/>
                  <a:gd name="connsiteX0" fmla="*/ 704850 w 1914525"/>
                  <a:gd name="connsiteY0" fmla="*/ 21793 h 1079068"/>
                  <a:gd name="connsiteX1" fmla="*/ 0 w 1914525"/>
                  <a:gd name="connsiteY1" fmla="*/ 59893 h 1079068"/>
                  <a:gd name="connsiteX2" fmla="*/ 1676400 w 1914525"/>
                  <a:gd name="connsiteY2" fmla="*/ 1079068 h 1079068"/>
                  <a:gd name="connsiteX3" fmla="*/ 1914525 w 1914525"/>
                  <a:gd name="connsiteY3" fmla="*/ 955243 h 1079068"/>
                  <a:gd name="connsiteX4" fmla="*/ 704850 w 1914525"/>
                  <a:gd name="connsiteY4" fmla="*/ 21793 h 1079068"/>
                  <a:gd name="connsiteX0" fmla="*/ 485775 w 1695450"/>
                  <a:gd name="connsiteY0" fmla="*/ 21793 h 1079068"/>
                  <a:gd name="connsiteX1" fmla="*/ 0 w 1695450"/>
                  <a:gd name="connsiteY1" fmla="*/ 59893 h 1079068"/>
                  <a:gd name="connsiteX2" fmla="*/ 1457325 w 1695450"/>
                  <a:gd name="connsiteY2" fmla="*/ 1079068 h 1079068"/>
                  <a:gd name="connsiteX3" fmla="*/ 1695450 w 1695450"/>
                  <a:gd name="connsiteY3" fmla="*/ 955243 h 1079068"/>
                  <a:gd name="connsiteX4" fmla="*/ 485775 w 1695450"/>
                  <a:gd name="connsiteY4" fmla="*/ 21793 h 1079068"/>
                  <a:gd name="connsiteX0" fmla="*/ 485775 w 1695450"/>
                  <a:gd name="connsiteY0" fmla="*/ 21793 h 1021918"/>
                  <a:gd name="connsiteX1" fmla="*/ 0 w 1695450"/>
                  <a:gd name="connsiteY1" fmla="*/ 59893 h 1021918"/>
                  <a:gd name="connsiteX2" fmla="*/ 1362075 w 1695450"/>
                  <a:gd name="connsiteY2" fmla="*/ 1021918 h 1021918"/>
                  <a:gd name="connsiteX3" fmla="*/ 1695450 w 1695450"/>
                  <a:gd name="connsiteY3" fmla="*/ 955243 h 1021918"/>
                  <a:gd name="connsiteX4" fmla="*/ 485775 w 1695450"/>
                  <a:gd name="connsiteY4" fmla="*/ 21793 h 1021918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19100 w 1628775"/>
                  <a:gd name="connsiteY0" fmla="*/ 16934 h 1017059"/>
                  <a:gd name="connsiteX1" fmla="*/ 0 w 1628775"/>
                  <a:gd name="connsiteY1" fmla="*/ 55034 h 1017059"/>
                  <a:gd name="connsiteX2" fmla="*/ 1295400 w 1628775"/>
                  <a:gd name="connsiteY2" fmla="*/ 1017059 h 1017059"/>
                  <a:gd name="connsiteX3" fmla="*/ 1628775 w 1628775"/>
                  <a:gd name="connsiteY3" fmla="*/ 950384 h 1017059"/>
                  <a:gd name="connsiteX4" fmla="*/ 419100 w 1628775"/>
                  <a:gd name="connsiteY4" fmla="*/ 16934 h 1017059"/>
                  <a:gd name="connsiteX0" fmla="*/ 419100 w 1628775"/>
                  <a:gd name="connsiteY0" fmla="*/ 21793 h 1021918"/>
                  <a:gd name="connsiteX1" fmla="*/ 0 w 1628775"/>
                  <a:gd name="connsiteY1" fmla="*/ 59893 h 1021918"/>
                  <a:gd name="connsiteX2" fmla="*/ 1295400 w 1628775"/>
                  <a:gd name="connsiteY2" fmla="*/ 1021918 h 1021918"/>
                  <a:gd name="connsiteX3" fmla="*/ 1628775 w 1628775"/>
                  <a:gd name="connsiteY3" fmla="*/ 955243 h 1021918"/>
                  <a:gd name="connsiteX4" fmla="*/ 419100 w 1628775"/>
                  <a:gd name="connsiteY4" fmla="*/ 21793 h 1021918"/>
                  <a:gd name="connsiteX0" fmla="*/ 419100 w 1628775"/>
                  <a:gd name="connsiteY0" fmla="*/ 38457 h 1038582"/>
                  <a:gd name="connsiteX1" fmla="*/ 0 w 1628775"/>
                  <a:gd name="connsiteY1" fmla="*/ 76557 h 1038582"/>
                  <a:gd name="connsiteX2" fmla="*/ 1295400 w 1628775"/>
                  <a:gd name="connsiteY2" fmla="*/ 1038582 h 1038582"/>
                  <a:gd name="connsiteX3" fmla="*/ 1628775 w 1628775"/>
                  <a:gd name="connsiteY3" fmla="*/ 971907 h 1038582"/>
                  <a:gd name="connsiteX4" fmla="*/ 419100 w 1628775"/>
                  <a:gd name="connsiteY4" fmla="*/ 38457 h 1038582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5241 h 1045366"/>
                  <a:gd name="connsiteX1" fmla="*/ 0 w 1628775"/>
                  <a:gd name="connsiteY1" fmla="*/ 83341 h 1045366"/>
                  <a:gd name="connsiteX2" fmla="*/ 1295400 w 1628775"/>
                  <a:gd name="connsiteY2" fmla="*/ 1045366 h 1045366"/>
                  <a:gd name="connsiteX3" fmla="*/ 1628775 w 1628775"/>
                  <a:gd name="connsiteY3" fmla="*/ 978691 h 1045366"/>
                  <a:gd name="connsiteX4" fmla="*/ 419100 w 1628775"/>
                  <a:gd name="connsiteY4" fmla="*/ 45241 h 1045366"/>
                  <a:gd name="connsiteX0" fmla="*/ 383930 w 1593605"/>
                  <a:gd name="connsiteY0" fmla="*/ 45241 h 1045366"/>
                  <a:gd name="connsiteX1" fmla="*/ 0 w 1593605"/>
                  <a:gd name="connsiteY1" fmla="*/ 83341 h 1045366"/>
                  <a:gd name="connsiteX2" fmla="*/ 1260230 w 1593605"/>
                  <a:gd name="connsiteY2" fmla="*/ 1045366 h 1045366"/>
                  <a:gd name="connsiteX3" fmla="*/ 1593605 w 1593605"/>
                  <a:gd name="connsiteY3" fmla="*/ 978691 h 1045366"/>
                  <a:gd name="connsiteX4" fmla="*/ 383930 w 1593605"/>
                  <a:gd name="connsiteY4" fmla="*/ 45241 h 1045366"/>
                  <a:gd name="connsiteX0" fmla="*/ 383930 w 1593605"/>
                  <a:gd name="connsiteY0" fmla="*/ 38512 h 1038637"/>
                  <a:gd name="connsiteX1" fmla="*/ 0 w 1593605"/>
                  <a:gd name="connsiteY1" fmla="*/ 76612 h 1038637"/>
                  <a:gd name="connsiteX2" fmla="*/ 1260230 w 1593605"/>
                  <a:gd name="connsiteY2" fmla="*/ 1038637 h 1038637"/>
                  <a:gd name="connsiteX3" fmla="*/ 1593605 w 1593605"/>
                  <a:gd name="connsiteY3" fmla="*/ 971962 h 1038637"/>
                  <a:gd name="connsiteX4" fmla="*/ 383930 w 1593605"/>
                  <a:gd name="connsiteY4" fmla="*/ 38512 h 103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79" name="Down Arrow 1">
                <a:extLst>
                  <a:ext uri="{FF2B5EF4-FFF2-40B4-BE49-F238E27FC236}">
                    <a16:creationId xmlns:a16="http://schemas.microsoft.com/office/drawing/2014/main" id="{16691E9F-0AB9-4FA2-8B4A-F5BE1DF6FBE4}"/>
                  </a:ext>
                </a:extLst>
              </p:cNvPr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6A07972-26DE-4C10-82B2-BCE94A062671}"/>
                </a:ext>
              </a:extLst>
            </p:cNvPr>
            <p:cNvGrpSpPr/>
            <p:nvPr/>
          </p:nvGrpSpPr>
          <p:grpSpPr>
            <a:xfrm rot="14400000">
              <a:off x="4744796" y="3654806"/>
              <a:ext cx="1139838" cy="1632238"/>
              <a:chOff x="3692771" y="1580738"/>
              <a:chExt cx="1954016" cy="2798134"/>
            </a:xfrm>
          </p:grpSpPr>
          <p:sp>
            <p:nvSpPr>
              <p:cNvPr id="76" name="Freeform 37">
                <a:extLst>
                  <a:ext uri="{FF2B5EF4-FFF2-40B4-BE49-F238E27FC236}">
                    <a16:creationId xmlns:a16="http://schemas.microsoft.com/office/drawing/2014/main" id="{4F53EB71-98D6-4611-9409-9C2566D0BC77}"/>
                  </a:ext>
                </a:extLst>
              </p:cNvPr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" fmla="*/ 704850 w 1914525"/>
                  <a:gd name="connsiteY0" fmla="*/ 0 h 1095375"/>
                  <a:gd name="connsiteX1" fmla="*/ 0 w 1914525"/>
                  <a:gd name="connsiteY1" fmla="*/ 38100 h 1095375"/>
                  <a:gd name="connsiteX2" fmla="*/ 1581150 w 1914525"/>
                  <a:gd name="connsiteY2" fmla="*/ 1095375 h 1095375"/>
                  <a:gd name="connsiteX3" fmla="*/ 1914525 w 1914525"/>
                  <a:gd name="connsiteY3" fmla="*/ 933450 h 1095375"/>
                  <a:gd name="connsiteX4" fmla="*/ 704850 w 1914525"/>
                  <a:gd name="connsiteY4" fmla="*/ 0 h 1095375"/>
                  <a:gd name="connsiteX0" fmla="*/ 704850 w 1914525"/>
                  <a:gd name="connsiteY0" fmla="*/ 2444 h 1097819"/>
                  <a:gd name="connsiteX1" fmla="*/ 0 w 1914525"/>
                  <a:gd name="connsiteY1" fmla="*/ 40544 h 1097819"/>
                  <a:gd name="connsiteX2" fmla="*/ 1581150 w 1914525"/>
                  <a:gd name="connsiteY2" fmla="*/ 1097819 h 1097819"/>
                  <a:gd name="connsiteX3" fmla="*/ 1914525 w 1914525"/>
                  <a:gd name="connsiteY3" fmla="*/ 935894 h 1097819"/>
                  <a:gd name="connsiteX4" fmla="*/ 704850 w 1914525"/>
                  <a:gd name="connsiteY4" fmla="*/ 2444 h 1097819"/>
                  <a:gd name="connsiteX0" fmla="*/ 704850 w 1914525"/>
                  <a:gd name="connsiteY0" fmla="*/ 21793 h 1117168"/>
                  <a:gd name="connsiteX1" fmla="*/ 0 w 1914525"/>
                  <a:gd name="connsiteY1" fmla="*/ 59893 h 1117168"/>
                  <a:gd name="connsiteX2" fmla="*/ 1581150 w 1914525"/>
                  <a:gd name="connsiteY2" fmla="*/ 1117168 h 1117168"/>
                  <a:gd name="connsiteX3" fmla="*/ 1914525 w 1914525"/>
                  <a:gd name="connsiteY3" fmla="*/ 955243 h 1117168"/>
                  <a:gd name="connsiteX4" fmla="*/ 704850 w 1914525"/>
                  <a:gd name="connsiteY4" fmla="*/ 21793 h 1117168"/>
                  <a:gd name="connsiteX0" fmla="*/ 704850 w 1914525"/>
                  <a:gd name="connsiteY0" fmla="*/ 21793 h 1079068"/>
                  <a:gd name="connsiteX1" fmla="*/ 0 w 1914525"/>
                  <a:gd name="connsiteY1" fmla="*/ 59893 h 1079068"/>
                  <a:gd name="connsiteX2" fmla="*/ 1676400 w 1914525"/>
                  <a:gd name="connsiteY2" fmla="*/ 1079068 h 1079068"/>
                  <a:gd name="connsiteX3" fmla="*/ 1914525 w 1914525"/>
                  <a:gd name="connsiteY3" fmla="*/ 955243 h 1079068"/>
                  <a:gd name="connsiteX4" fmla="*/ 704850 w 1914525"/>
                  <a:gd name="connsiteY4" fmla="*/ 21793 h 1079068"/>
                  <a:gd name="connsiteX0" fmla="*/ 485775 w 1695450"/>
                  <a:gd name="connsiteY0" fmla="*/ 21793 h 1079068"/>
                  <a:gd name="connsiteX1" fmla="*/ 0 w 1695450"/>
                  <a:gd name="connsiteY1" fmla="*/ 59893 h 1079068"/>
                  <a:gd name="connsiteX2" fmla="*/ 1457325 w 1695450"/>
                  <a:gd name="connsiteY2" fmla="*/ 1079068 h 1079068"/>
                  <a:gd name="connsiteX3" fmla="*/ 1695450 w 1695450"/>
                  <a:gd name="connsiteY3" fmla="*/ 955243 h 1079068"/>
                  <a:gd name="connsiteX4" fmla="*/ 485775 w 1695450"/>
                  <a:gd name="connsiteY4" fmla="*/ 21793 h 1079068"/>
                  <a:gd name="connsiteX0" fmla="*/ 485775 w 1695450"/>
                  <a:gd name="connsiteY0" fmla="*/ 21793 h 1021918"/>
                  <a:gd name="connsiteX1" fmla="*/ 0 w 1695450"/>
                  <a:gd name="connsiteY1" fmla="*/ 59893 h 1021918"/>
                  <a:gd name="connsiteX2" fmla="*/ 1362075 w 1695450"/>
                  <a:gd name="connsiteY2" fmla="*/ 1021918 h 1021918"/>
                  <a:gd name="connsiteX3" fmla="*/ 1695450 w 1695450"/>
                  <a:gd name="connsiteY3" fmla="*/ 955243 h 1021918"/>
                  <a:gd name="connsiteX4" fmla="*/ 485775 w 1695450"/>
                  <a:gd name="connsiteY4" fmla="*/ 21793 h 1021918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19100 w 1628775"/>
                  <a:gd name="connsiteY0" fmla="*/ 16934 h 1017059"/>
                  <a:gd name="connsiteX1" fmla="*/ 0 w 1628775"/>
                  <a:gd name="connsiteY1" fmla="*/ 55034 h 1017059"/>
                  <a:gd name="connsiteX2" fmla="*/ 1295400 w 1628775"/>
                  <a:gd name="connsiteY2" fmla="*/ 1017059 h 1017059"/>
                  <a:gd name="connsiteX3" fmla="*/ 1628775 w 1628775"/>
                  <a:gd name="connsiteY3" fmla="*/ 950384 h 1017059"/>
                  <a:gd name="connsiteX4" fmla="*/ 419100 w 1628775"/>
                  <a:gd name="connsiteY4" fmla="*/ 16934 h 1017059"/>
                  <a:gd name="connsiteX0" fmla="*/ 419100 w 1628775"/>
                  <a:gd name="connsiteY0" fmla="*/ 21793 h 1021918"/>
                  <a:gd name="connsiteX1" fmla="*/ 0 w 1628775"/>
                  <a:gd name="connsiteY1" fmla="*/ 59893 h 1021918"/>
                  <a:gd name="connsiteX2" fmla="*/ 1295400 w 1628775"/>
                  <a:gd name="connsiteY2" fmla="*/ 1021918 h 1021918"/>
                  <a:gd name="connsiteX3" fmla="*/ 1628775 w 1628775"/>
                  <a:gd name="connsiteY3" fmla="*/ 955243 h 1021918"/>
                  <a:gd name="connsiteX4" fmla="*/ 419100 w 1628775"/>
                  <a:gd name="connsiteY4" fmla="*/ 21793 h 1021918"/>
                  <a:gd name="connsiteX0" fmla="*/ 419100 w 1628775"/>
                  <a:gd name="connsiteY0" fmla="*/ 38457 h 1038582"/>
                  <a:gd name="connsiteX1" fmla="*/ 0 w 1628775"/>
                  <a:gd name="connsiteY1" fmla="*/ 76557 h 1038582"/>
                  <a:gd name="connsiteX2" fmla="*/ 1295400 w 1628775"/>
                  <a:gd name="connsiteY2" fmla="*/ 1038582 h 1038582"/>
                  <a:gd name="connsiteX3" fmla="*/ 1628775 w 1628775"/>
                  <a:gd name="connsiteY3" fmla="*/ 971907 h 1038582"/>
                  <a:gd name="connsiteX4" fmla="*/ 419100 w 1628775"/>
                  <a:gd name="connsiteY4" fmla="*/ 38457 h 1038582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5241 h 1045366"/>
                  <a:gd name="connsiteX1" fmla="*/ 0 w 1628775"/>
                  <a:gd name="connsiteY1" fmla="*/ 83341 h 1045366"/>
                  <a:gd name="connsiteX2" fmla="*/ 1295400 w 1628775"/>
                  <a:gd name="connsiteY2" fmla="*/ 1045366 h 1045366"/>
                  <a:gd name="connsiteX3" fmla="*/ 1628775 w 1628775"/>
                  <a:gd name="connsiteY3" fmla="*/ 978691 h 1045366"/>
                  <a:gd name="connsiteX4" fmla="*/ 419100 w 1628775"/>
                  <a:gd name="connsiteY4" fmla="*/ 45241 h 1045366"/>
                  <a:gd name="connsiteX0" fmla="*/ 383930 w 1593605"/>
                  <a:gd name="connsiteY0" fmla="*/ 45241 h 1045366"/>
                  <a:gd name="connsiteX1" fmla="*/ 0 w 1593605"/>
                  <a:gd name="connsiteY1" fmla="*/ 83341 h 1045366"/>
                  <a:gd name="connsiteX2" fmla="*/ 1260230 w 1593605"/>
                  <a:gd name="connsiteY2" fmla="*/ 1045366 h 1045366"/>
                  <a:gd name="connsiteX3" fmla="*/ 1593605 w 1593605"/>
                  <a:gd name="connsiteY3" fmla="*/ 978691 h 1045366"/>
                  <a:gd name="connsiteX4" fmla="*/ 383930 w 1593605"/>
                  <a:gd name="connsiteY4" fmla="*/ 45241 h 1045366"/>
                  <a:gd name="connsiteX0" fmla="*/ 383930 w 1593605"/>
                  <a:gd name="connsiteY0" fmla="*/ 38512 h 1038637"/>
                  <a:gd name="connsiteX1" fmla="*/ 0 w 1593605"/>
                  <a:gd name="connsiteY1" fmla="*/ 76612 h 1038637"/>
                  <a:gd name="connsiteX2" fmla="*/ 1260230 w 1593605"/>
                  <a:gd name="connsiteY2" fmla="*/ 1038637 h 1038637"/>
                  <a:gd name="connsiteX3" fmla="*/ 1593605 w 1593605"/>
                  <a:gd name="connsiteY3" fmla="*/ 971962 h 1038637"/>
                  <a:gd name="connsiteX4" fmla="*/ 383930 w 1593605"/>
                  <a:gd name="connsiteY4" fmla="*/ 38512 h 103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77" name="Down Arrow 1">
                <a:extLst>
                  <a:ext uri="{FF2B5EF4-FFF2-40B4-BE49-F238E27FC236}">
                    <a16:creationId xmlns:a16="http://schemas.microsoft.com/office/drawing/2014/main" id="{26752DCB-210A-456C-A415-256D1E10D447}"/>
                  </a:ext>
                </a:extLst>
              </p:cNvPr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9671F88-311C-4ABB-BC03-C3500D7C5594}"/>
                </a:ext>
              </a:extLst>
            </p:cNvPr>
            <p:cNvGrpSpPr/>
            <p:nvPr/>
          </p:nvGrpSpPr>
          <p:grpSpPr>
            <a:xfrm rot="19863250">
              <a:off x="5073526" y="2435111"/>
              <a:ext cx="1139838" cy="1632238"/>
              <a:chOff x="3692771" y="1580738"/>
              <a:chExt cx="1954016" cy="2798134"/>
            </a:xfrm>
          </p:grpSpPr>
          <p:sp>
            <p:nvSpPr>
              <p:cNvPr id="74" name="Freeform 40">
                <a:extLst>
                  <a:ext uri="{FF2B5EF4-FFF2-40B4-BE49-F238E27FC236}">
                    <a16:creationId xmlns:a16="http://schemas.microsoft.com/office/drawing/2014/main" id="{C1084B09-0952-4382-B2F1-C3768F94B37D}"/>
                  </a:ext>
                </a:extLst>
              </p:cNvPr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" fmla="*/ 704850 w 1914525"/>
                  <a:gd name="connsiteY0" fmla="*/ 0 h 1095375"/>
                  <a:gd name="connsiteX1" fmla="*/ 0 w 1914525"/>
                  <a:gd name="connsiteY1" fmla="*/ 38100 h 1095375"/>
                  <a:gd name="connsiteX2" fmla="*/ 1581150 w 1914525"/>
                  <a:gd name="connsiteY2" fmla="*/ 1095375 h 1095375"/>
                  <a:gd name="connsiteX3" fmla="*/ 1914525 w 1914525"/>
                  <a:gd name="connsiteY3" fmla="*/ 933450 h 1095375"/>
                  <a:gd name="connsiteX4" fmla="*/ 704850 w 1914525"/>
                  <a:gd name="connsiteY4" fmla="*/ 0 h 1095375"/>
                  <a:gd name="connsiteX0" fmla="*/ 704850 w 1914525"/>
                  <a:gd name="connsiteY0" fmla="*/ 2444 h 1097819"/>
                  <a:gd name="connsiteX1" fmla="*/ 0 w 1914525"/>
                  <a:gd name="connsiteY1" fmla="*/ 40544 h 1097819"/>
                  <a:gd name="connsiteX2" fmla="*/ 1581150 w 1914525"/>
                  <a:gd name="connsiteY2" fmla="*/ 1097819 h 1097819"/>
                  <a:gd name="connsiteX3" fmla="*/ 1914525 w 1914525"/>
                  <a:gd name="connsiteY3" fmla="*/ 935894 h 1097819"/>
                  <a:gd name="connsiteX4" fmla="*/ 704850 w 1914525"/>
                  <a:gd name="connsiteY4" fmla="*/ 2444 h 1097819"/>
                  <a:gd name="connsiteX0" fmla="*/ 704850 w 1914525"/>
                  <a:gd name="connsiteY0" fmla="*/ 21793 h 1117168"/>
                  <a:gd name="connsiteX1" fmla="*/ 0 w 1914525"/>
                  <a:gd name="connsiteY1" fmla="*/ 59893 h 1117168"/>
                  <a:gd name="connsiteX2" fmla="*/ 1581150 w 1914525"/>
                  <a:gd name="connsiteY2" fmla="*/ 1117168 h 1117168"/>
                  <a:gd name="connsiteX3" fmla="*/ 1914525 w 1914525"/>
                  <a:gd name="connsiteY3" fmla="*/ 955243 h 1117168"/>
                  <a:gd name="connsiteX4" fmla="*/ 704850 w 1914525"/>
                  <a:gd name="connsiteY4" fmla="*/ 21793 h 1117168"/>
                  <a:gd name="connsiteX0" fmla="*/ 704850 w 1914525"/>
                  <a:gd name="connsiteY0" fmla="*/ 21793 h 1079068"/>
                  <a:gd name="connsiteX1" fmla="*/ 0 w 1914525"/>
                  <a:gd name="connsiteY1" fmla="*/ 59893 h 1079068"/>
                  <a:gd name="connsiteX2" fmla="*/ 1676400 w 1914525"/>
                  <a:gd name="connsiteY2" fmla="*/ 1079068 h 1079068"/>
                  <a:gd name="connsiteX3" fmla="*/ 1914525 w 1914525"/>
                  <a:gd name="connsiteY3" fmla="*/ 955243 h 1079068"/>
                  <a:gd name="connsiteX4" fmla="*/ 704850 w 1914525"/>
                  <a:gd name="connsiteY4" fmla="*/ 21793 h 1079068"/>
                  <a:gd name="connsiteX0" fmla="*/ 485775 w 1695450"/>
                  <a:gd name="connsiteY0" fmla="*/ 21793 h 1079068"/>
                  <a:gd name="connsiteX1" fmla="*/ 0 w 1695450"/>
                  <a:gd name="connsiteY1" fmla="*/ 59893 h 1079068"/>
                  <a:gd name="connsiteX2" fmla="*/ 1457325 w 1695450"/>
                  <a:gd name="connsiteY2" fmla="*/ 1079068 h 1079068"/>
                  <a:gd name="connsiteX3" fmla="*/ 1695450 w 1695450"/>
                  <a:gd name="connsiteY3" fmla="*/ 955243 h 1079068"/>
                  <a:gd name="connsiteX4" fmla="*/ 485775 w 1695450"/>
                  <a:gd name="connsiteY4" fmla="*/ 21793 h 1079068"/>
                  <a:gd name="connsiteX0" fmla="*/ 485775 w 1695450"/>
                  <a:gd name="connsiteY0" fmla="*/ 21793 h 1021918"/>
                  <a:gd name="connsiteX1" fmla="*/ 0 w 1695450"/>
                  <a:gd name="connsiteY1" fmla="*/ 59893 h 1021918"/>
                  <a:gd name="connsiteX2" fmla="*/ 1362075 w 1695450"/>
                  <a:gd name="connsiteY2" fmla="*/ 1021918 h 1021918"/>
                  <a:gd name="connsiteX3" fmla="*/ 1695450 w 1695450"/>
                  <a:gd name="connsiteY3" fmla="*/ 955243 h 1021918"/>
                  <a:gd name="connsiteX4" fmla="*/ 485775 w 1695450"/>
                  <a:gd name="connsiteY4" fmla="*/ 21793 h 1021918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19100 w 1628775"/>
                  <a:gd name="connsiteY0" fmla="*/ 16934 h 1017059"/>
                  <a:gd name="connsiteX1" fmla="*/ 0 w 1628775"/>
                  <a:gd name="connsiteY1" fmla="*/ 55034 h 1017059"/>
                  <a:gd name="connsiteX2" fmla="*/ 1295400 w 1628775"/>
                  <a:gd name="connsiteY2" fmla="*/ 1017059 h 1017059"/>
                  <a:gd name="connsiteX3" fmla="*/ 1628775 w 1628775"/>
                  <a:gd name="connsiteY3" fmla="*/ 950384 h 1017059"/>
                  <a:gd name="connsiteX4" fmla="*/ 419100 w 1628775"/>
                  <a:gd name="connsiteY4" fmla="*/ 16934 h 1017059"/>
                  <a:gd name="connsiteX0" fmla="*/ 419100 w 1628775"/>
                  <a:gd name="connsiteY0" fmla="*/ 21793 h 1021918"/>
                  <a:gd name="connsiteX1" fmla="*/ 0 w 1628775"/>
                  <a:gd name="connsiteY1" fmla="*/ 59893 h 1021918"/>
                  <a:gd name="connsiteX2" fmla="*/ 1295400 w 1628775"/>
                  <a:gd name="connsiteY2" fmla="*/ 1021918 h 1021918"/>
                  <a:gd name="connsiteX3" fmla="*/ 1628775 w 1628775"/>
                  <a:gd name="connsiteY3" fmla="*/ 955243 h 1021918"/>
                  <a:gd name="connsiteX4" fmla="*/ 419100 w 1628775"/>
                  <a:gd name="connsiteY4" fmla="*/ 21793 h 1021918"/>
                  <a:gd name="connsiteX0" fmla="*/ 419100 w 1628775"/>
                  <a:gd name="connsiteY0" fmla="*/ 38457 h 1038582"/>
                  <a:gd name="connsiteX1" fmla="*/ 0 w 1628775"/>
                  <a:gd name="connsiteY1" fmla="*/ 76557 h 1038582"/>
                  <a:gd name="connsiteX2" fmla="*/ 1295400 w 1628775"/>
                  <a:gd name="connsiteY2" fmla="*/ 1038582 h 1038582"/>
                  <a:gd name="connsiteX3" fmla="*/ 1628775 w 1628775"/>
                  <a:gd name="connsiteY3" fmla="*/ 971907 h 1038582"/>
                  <a:gd name="connsiteX4" fmla="*/ 419100 w 1628775"/>
                  <a:gd name="connsiteY4" fmla="*/ 38457 h 1038582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5241 h 1045366"/>
                  <a:gd name="connsiteX1" fmla="*/ 0 w 1628775"/>
                  <a:gd name="connsiteY1" fmla="*/ 83341 h 1045366"/>
                  <a:gd name="connsiteX2" fmla="*/ 1295400 w 1628775"/>
                  <a:gd name="connsiteY2" fmla="*/ 1045366 h 1045366"/>
                  <a:gd name="connsiteX3" fmla="*/ 1628775 w 1628775"/>
                  <a:gd name="connsiteY3" fmla="*/ 978691 h 1045366"/>
                  <a:gd name="connsiteX4" fmla="*/ 419100 w 1628775"/>
                  <a:gd name="connsiteY4" fmla="*/ 45241 h 1045366"/>
                  <a:gd name="connsiteX0" fmla="*/ 383930 w 1593605"/>
                  <a:gd name="connsiteY0" fmla="*/ 45241 h 1045366"/>
                  <a:gd name="connsiteX1" fmla="*/ 0 w 1593605"/>
                  <a:gd name="connsiteY1" fmla="*/ 83341 h 1045366"/>
                  <a:gd name="connsiteX2" fmla="*/ 1260230 w 1593605"/>
                  <a:gd name="connsiteY2" fmla="*/ 1045366 h 1045366"/>
                  <a:gd name="connsiteX3" fmla="*/ 1593605 w 1593605"/>
                  <a:gd name="connsiteY3" fmla="*/ 978691 h 1045366"/>
                  <a:gd name="connsiteX4" fmla="*/ 383930 w 1593605"/>
                  <a:gd name="connsiteY4" fmla="*/ 45241 h 1045366"/>
                  <a:gd name="connsiteX0" fmla="*/ 383930 w 1593605"/>
                  <a:gd name="connsiteY0" fmla="*/ 38512 h 1038637"/>
                  <a:gd name="connsiteX1" fmla="*/ 0 w 1593605"/>
                  <a:gd name="connsiteY1" fmla="*/ 76612 h 1038637"/>
                  <a:gd name="connsiteX2" fmla="*/ 1260230 w 1593605"/>
                  <a:gd name="connsiteY2" fmla="*/ 1038637 h 1038637"/>
                  <a:gd name="connsiteX3" fmla="*/ 1593605 w 1593605"/>
                  <a:gd name="connsiteY3" fmla="*/ 971962 h 1038637"/>
                  <a:gd name="connsiteX4" fmla="*/ 383930 w 1593605"/>
                  <a:gd name="connsiteY4" fmla="*/ 38512 h 103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75" name="Down Arrow 1">
                <a:extLst>
                  <a:ext uri="{FF2B5EF4-FFF2-40B4-BE49-F238E27FC236}">
                    <a16:creationId xmlns:a16="http://schemas.microsoft.com/office/drawing/2014/main" id="{2C3D5BF4-8513-4931-9534-8C078FAC49CD}"/>
                  </a:ext>
                </a:extLst>
              </p:cNvPr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</p:grpSp>
      <p:sp>
        <p:nvSpPr>
          <p:cNvPr id="82" name="Rounded Rectangle 5">
            <a:extLst>
              <a:ext uri="{FF2B5EF4-FFF2-40B4-BE49-F238E27FC236}">
                <a16:creationId xmlns:a16="http://schemas.microsoft.com/office/drawing/2014/main" id="{C35FBD34-458D-4327-90AB-C229A5C49639}"/>
              </a:ext>
            </a:extLst>
          </p:cNvPr>
          <p:cNvSpPr/>
          <p:nvPr/>
        </p:nvSpPr>
        <p:spPr>
          <a:xfrm flipH="1">
            <a:off x="6268116" y="444743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83" name="Teardrop 1">
            <a:extLst>
              <a:ext uri="{FF2B5EF4-FFF2-40B4-BE49-F238E27FC236}">
                <a16:creationId xmlns:a16="http://schemas.microsoft.com/office/drawing/2014/main" id="{DC4E943D-69A4-4F45-BEC0-7C9C5C7EE957}"/>
              </a:ext>
            </a:extLst>
          </p:cNvPr>
          <p:cNvSpPr/>
          <p:nvPr/>
        </p:nvSpPr>
        <p:spPr>
          <a:xfrm rot="18805991">
            <a:off x="5612427" y="3187425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4" name="Round Same Side Corner Rectangle 11">
            <a:extLst>
              <a:ext uri="{FF2B5EF4-FFF2-40B4-BE49-F238E27FC236}">
                <a16:creationId xmlns:a16="http://schemas.microsoft.com/office/drawing/2014/main" id="{D41FE9AC-CC14-4A33-B848-62B56EB3506B}"/>
              </a:ext>
            </a:extLst>
          </p:cNvPr>
          <p:cNvSpPr>
            <a:spLocks noChangeAspect="1"/>
          </p:cNvSpPr>
          <p:nvPr/>
        </p:nvSpPr>
        <p:spPr>
          <a:xfrm rot="9900000">
            <a:off x="5299495" y="4184504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85" name="Rounded Rectangle 27">
            <a:extLst>
              <a:ext uri="{FF2B5EF4-FFF2-40B4-BE49-F238E27FC236}">
                <a16:creationId xmlns:a16="http://schemas.microsoft.com/office/drawing/2014/main" id="{AAF1C7C1-C11E-4A9C-99E7-E48A8AEB4A1C}"/>
              </a:ext>
            </a:extLst>
          </p:cNvPr>
          <p:cNvSpPr/>
          <p:nvPr/>
        </p:nvSpPr>
        <p:spPr>
          <a:xfrm>
            <a:off x="6670816" y="3458157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91C6DB2-420F-416F-A68D-6D5FACBBA18C}"/>
              </a:ext>
            </a:extLst>
          </p:cNvPr>
          <p:cNvGrpSpPr/>
          <p:nvPr/>
        </p:nvGrpSpPr>
        <p:grpSpPr>
          <a:xfrm>
            <a:off x="8445567" y="5141787"/>
            <a:ext cx="2809394" cy="988897"/>
            <a:chOff x="-499931" y="1121722"/>
            <a:chExt cx="3859356" cy="98889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6748D9F-4883-4484-BC22-F56E36A2E1B3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1D2E967-EC84-4E7E-A190-A148E819B154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C6D05C6-757B-48C2-8B74-9116120B0974}"/>
              </a:ext>
            </a:extLst>
          </p:cNvPr>
          <p:cNvGrpSpPr/>
          <p:nvPr/>
        </p:nvGrpSpPr>
        <p:grpSpPr>
          <a:xfrm>
            <a:off x="8414187" y="1808813"/>
            <a:ext cx="2809394" cy="988897"/>
            <a:chOff x="-499931" y="1121722"/>
            <a:chExt cx="3859356" cy="98889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ACBB35C-E5A2-4E90-8E0A-83C2F0311068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426ACAA-D26D-4B84-BDB2-5E3E76E40B69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4621D7D-1354-4A73-A267-BA8910227373}"/>
              </a:ext>
            </a:extLst>
          </p:cNvPr>
          <p:cNvGrpSpPr/>
          <p:nvPr/>
        </p:nvGrpSpPr>
        <p:grpSpPr>
          <a:xfrm>
            <a:off x="969891" y="5141787"/>
            <a:ext cx="2809394" cy="988897"/>
            <a:chOff x="-499931" y="1121722"/>
            <a:chExt cx="3859356" cy="98889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38A2D57-7C9A-4C9D-8F63-5C79D6B738A1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29850C4-553C-4451-AA6A-2E17AD519820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4C0882F-9E04-420E-9203-384C7D27E6A5}"/>
              </a:ext>
            </a:extLst>
          </p:cNvPr>
          <p:cNvGrpSpPr/>
          <p:nvPr/>
        </p:nvGrpSpPr>
        <p:grpSpPr>
          <a:xfrm>
            <a:off x="938511" y="1808813"/>
            <a:ext cx="2809394" cy="988897"/>
            <a:chOff x="-499931" y="1121722"/>
            <a:chExt cx="3859356" cy="98889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9DE3BF1-CB8C-48C8-9554-AF47A25C03AB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FC7B659-9B0B-421E-8579-9091EBE301BD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14</cp:revision>
  <dcterms:created xsi:type="dcterms:W3CDTF">2018-02-18T19:39:47Z</dcterms:created>
  <dcterms:modified xsi:type="dcterms:W3CDTF">2021-04-15T02:41:30Z</dcterms:modified>
</cp:coreProperties>
</file>