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5753303018783616E-2"/>
          <c:y val="2.5279832999984576E-2"/>
          <c:w val="0.9236006184498019"/>
          <c:h val="0.9656249999999999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1-0733-42BB-B4DC-1EB32BF73A85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0733-42BB-B4DC-1EB32BF73A85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733-42BB-B4DC-1EB32BF73A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5753303018783616E-2"/>
          <c:y val="1.8749967864836934E-2"/>
          <c:w val="0.9236006184498019"/>
          <c:h val="0.9656249999999999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EAD9-48B5-9D0F-C0C13EDD73A4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EAD9-48B5-9D0F-C0C13EDD73A4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60</c:v>
                </c:pt>
                <c:pt idx="1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AD9-48B5-9D0F-C0C13EDD73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809701318388654E-2"/>
          <c:y val="8.0416950448561324E-3"/>
          <c:w val="0.88385226967597008"/>
          <c:h val="0.8855619407688629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E2F6-4B72-83E9-1F8C336F203B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E2F6-4B72-83E9-1F8C336F203B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E2F6-4B72-83E9-1F8C336F203B}"/>
              </c:ext>
            </c:extLst>
          </c:dPt>
          <c:cat>
            <c:strRef>
              <c:f>Sheet1!$A$2:$A$5</c:f>
              <c:strCache>
                <c:ptCount val="4"/>
                <c:pt idx="0">
                  <c:v>Option  A</c:v>
                </c:pt>
                <c:pt idx="1">
                  <c:v>Option  B</c:v>
                </c:pt>
                <c:pt idx="2">
                  <c:v>Option  C</c:v>
                </c:pt>
                <c:pt idx="3">
                  <c:v>Option  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50</c:v>
                </c:pt>
                <c:pt idx="1">
                  <c:v>60</c:v>
                </c:pt>
                <c:pt idx="2">
                  <c:v>80</c:v>
                </c:pt>
                <c:pt idx="3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2F6-4B72-83E9-1F8C336F20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75737344"/>
        <c:axId val="375776000"/>
      </c:barChart>
      <c:catAx>
        <c:axId val="3757373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375776000"/>
        <c:crosses val="autoZero"/>
        <c:auto val="1"/>
        <c:lblAlgn val="ctr"/>
        <c:lblOffset val="100"/>
        <c:noMultiLvlLbl val="0"/>
      </c:catAx>
      <c:valAx>
        <c:axId val="375776000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375737344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809701318388654E-2"/>
          <c:y val="8.0416950448561324E-3"/>
          <c:w val="0.88385226967597008"/>
          <c:h val="0.8855619407688629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410E-4173-9CB9-1168FEC303F7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410E-4173-9CB9-1168FEC303F7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410E-4173-9CB9-1168FEC303F7}"/>
              </c:ext>
            </c:extLst>
          </c:dPt>
          <c:cat>
            <c:strRef>
              <c:f>Sheet1!$A$2:$A$5</c:f>
              <c:strCache>
                <c:ptCount val="4"/>
                <c:pt idx="0">
                  <c:v>Option  A</c:v>
                </c:pt>
                <c:pt idx="1">
                  <c:v>Option  B</c:v>
                </c:pt>
                <c:pt idx="2">
                  <c:v>Option  C</c:v>
                </c:pt>
                <c:pt idx="3">
                  <c:v>Option  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40</c:v>
                </c:pt>
                <c:pt idx="1">
                  <c:v>70</c:v>
                </c:pt>
                <c:pt idx="2">
                  <c:v>50</c:v>
                </c:pt>
                <c:pt idx="3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10E-4173-9CB9-1168FEC303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75737344"/>
        <c:axId val="375776000"/>
      </c:barChart>
      <c:catAx>
        <c:axId val="3757373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375776000"/>
        <c:crosses val="autoZero"/>
        <c:auto val="1"/>
        <c:lblAlgn val="ctr"/>
        <c:lblOffset val="100"/>
        <c:noMultiLvlLbl val="0"/>
      </c:catAx>
      <c:valAx>
        <c:axId val="375776000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375737344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795" name="Group 794">
            <a:extLst>
              <a:ext uri="{FF2B5EF4-FFF2-40B4-BE49-F238E27FC236}">
                <a16:creationId xmlns:a16="http://schemas.microsoft.com/office/drawing/2014/main" id="{C46FB106-25FB-4650-8BF0-706BDEB77E81}"/>
              </a:ext>
            </a:extLst>
          </p:cNvPr>
          <p:cNvGrpSpPr/>
          <p:nvPr/>
        </p:nvGrpSpPr>
        <p:grpSpPr>
          <a:xfrm>
            <a:off x="6520365" y="1832393"/>
            <a:ext cx="2200789" cy="2070142"/>
            <a:chOff x="6298777" y="1754012"/>
            <a:chExt cx="2200789" cy="2070142"/>
          </a:xfrm>
        </p:grpSpPr>
        <p:graphicFrame>
          <p:nvGraphicFramePr>
            <p:cNvPr id="773" name="Chart 772">
              <a:extLst>
                <a:ext uri="{FF2B5EF4-FFF2-40B4-BE49-F238E27FC236}">
                  <a16:creationId xmlns:a16="http://schemas.microsoft.com/office/drawing/2014/main" id="{30BB5618-E9F2-424A-83CB-0576FC261857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280613745"/>
                </p:ext>
              </p:extLst>
            </p:nvPr>
          </p:nvGraphicFramePr>
          <p:xfrm>
            <a:off x="6298777" y="1754012"/>
            <a:ext cx="2200789" cy="207014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774" name="Oval 773">
              <a:extLst>
                <a:ext uri="{FF2B5EF4-FFF2-40B4-BE49-F238E27FC236}">
                  <a16:creationId xmlns:a16="http://schemas.microsoft.com/office/drawing/2014/main" id="{5F75D785-F7DC-43D8-B0E5-7822921C8EB3}"/>
                </a:ext>
              </a:extLst>
            </p:cNvPr>
            <p:cNvSpPr/>
            <p:nvPr/>
          </p:nvSpPr>
          <p:spPr>
            <a:xfrm>
              <a:off x="6912532" y="2302444"/>
              <a:ext cx="973277" cy="97327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777" name="TextBox 776">
              <a:extLst>
                <a:ext uri="{FF2B5EF4-FFF2-40B4-BE49-F238E27FC236}">
                  <a16:creationId xmlns:a16="http://schemas.microsoft.com/office/drawing/2014/main" id="{F0D54023-C1F0-4DF8-ADAD-4B223707F20E}"/>
                </a:ext>
              </a:extLst>
            </p:cNvPr>
            <p:cNvSpPr txBox="1"/>
            <p:nvPr/>
          </p:nvSpPr>
          <p:spPr>
            <a:xfrm>
              <a:off x="6900981" y="2543389"/>
              <a:ext cx="996379" cy="49139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  <a:cs typeface="Arial" pitchFamily="34" charset="0"/>
                </a:rPr>
                <a:t>50%</a:t>
              </a:r>
              <a:endParaRPr lang="ko-KR" altLang="en-US" sz="2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794" name="Group 793">
            <a:extLst>
              <a:ext uri="{FF2B5EF4-FFF2-40B4-BE49-F238E27FC236}">
                <a16:creationId xmlns:a16="http://schemas.microsoft.com/office/drawing/2014/main" id="{F5A95F4F-B662-42DF-8BC4-2A359F60ECB0}"/>
              </a:ext>
            </a:extLst>
          </p:cNvPr>
          <p:cNvGrpSpPr/>
          <p:nvPr/>
        </p:nvGrpSpPr>
        <p:grpSpPr>
          <a:xfrm>
            <a:off x="3463051" y="1832393"/>
            <a:ext cx="2200789" cy="2070142"/>
            <a:chOff x="3682408" y="1754012"/>
            <a:chExt cx="2200789" cy="2070142"/>
          </a:xfrm>
        </p:grpSpPr>
        <p:sp>
          <p:nvSpPr>
            <p:cNvPr id="775" name="Oval 774">
              <a:extLst>
                <a:ext uri="{FF2B5EF4-FFF2-40B4-BE49-F238E27FC236}">
                  <a16:creationId xmlns:a16="http://schemas.microsoft.com/office/drawing/2014/main" id="{0B7D9728-ECD1-4223-B60C-F375E7E25009}"/>
                </a:ext>
              </a:extLst>
            </p:cNvPr>
            <p:cNvSpPr/>
            <p:nvPr/>
          </p:nvSpPr>
          <p:spPr>
            <a:xfrm>
              <a:off x="4296163" y="2302444"/>
              <a:ext cx="973277" cy="97327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776" name="TextBox 775">
              <a:extLst>
                <a:ext uri="{FF2B5EF4-FFF2-40B4-BE49-F238E27FC236}">
                  <a16:creationId xmlns:a16="http://schemas.microsoft.com/office/drawing/2014/main" id="{BD5105CA-A3DF-472D-80E3-CF50F43C2308}"/>
                </a:ext>
              </a:extLst>
            </p:cNvPr>
            <p:cNvSpPr txBox="1"/>
            <p:nvPr/>
          </p:nvSpPr>
          <p:spPr>
            <a:xfrm>
              <a:off x="4284612" y="2543389"/>
              <a:ext cx="996379" cy="49139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  <a:cs typeface="Arial" pitchFamily="34" charset="0"/>
                </a:rPr>
                <a:t>60%</a:t>
              </a:r>
              <a:endParaRPr lang="ko-KR" altLang="en-US" sz="2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graphicFrame>
          <p:nvGraphicFramePr>
            <p:cNvPr id="778" name="Chart 777">
              <a:extLst>
                <a:ext uri="{FF2B5EF4-FFF2-40B4-BE49-F238E27FC236}">
                  <a16:creationId xmlns:a16="http://schemas.microsoft.com/office/drawing/2014/main" id="{1C82E135-89A5-421F-80BB-E5C491A15AEC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578928721"/>
                </p:ext>
              </p:extLst>
            </p:nvPr>
          </p:nvGraphicFramePr>
          <p:xfrm>
            <a:off x="3682408" y="1754012"/>
            <a:ext cx="2200789" cy="207014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  <p:sp>
        <p:nvSpPr>
          <p:cNvPr id="779" name="TextBox 778">
            <a:extLst>
              <a:ext uri="{FF2B5EF4-FFF2-40B4-BE49-F238E27FC236}">
                <a16:creationId xmlns:a16="http://schemas.microsoft.com/office/drawing/2014/main" id="{9175F2E7-AAA6-464F-82E5-18B3E8E6395D}"/>
              </a:ext>
            </a:extLst>
          </p:cNvPr>
          <p:cNvSpPr txBox="1"/>
          <p:nvPr/>
        </p:nvSpPr>
        <p:spPr>
          <a:xfrm>
            <a:off x="602152" y="1940380"/>
            <a:ext cx="2337796" cy="855491"/>
          </a:xfrm>
          <a:prstGeom prst="rect">
            <a:avLst/>
          </a:prstGeom>
          <a:noFill/>
        </p:spPr>
        <p:txBody>
          <a:bodyPr wrap="square" lIns="72000" tIns="0" rIns="36000" bIns="0" rtlCol="0">
            <a:spAutoFit/>
          </a:bodyPr>
          <a:lstStyle/>
          <a:p>
            <a:pPr>
              <a:lnSpc>
                <a:spcPts val="3500"/>
              </a:lnSpc>
            </a:pPr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Power</a:t>
            </a:r>
          </a:p>
          <a:p>
            <a:pPr>
              <a:lnSpc>
                <a:spcPts val="3500"/>
              </a:lnSpc>
            </a:pPr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Presentation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780" name="TextBox 779">
            <a:extLst>
              <a:ext uri="{FF2B5EF4-FFF2-40B4-BE49-F238E27FC236}">
                <a16:creationId xmlns:a16="http://schemas.microsoft.com/office/drawing/2014/main" id="{3842CCE9-9786-46B2-8A5F-CC6EFB65F1FC}"/>
              </a:ext>
            </a:extLst>
          </p:cNvPr>
          <p:cNvSpPr txBox="1"/>
          <p:nvPr/>
        </p:nvSpPr>
        <p:spPr>
          <a:xfrm>
            <a:off x="600709" y="2960306"/>
            <a:ext cx="2338963" cy="430887"/>
          </a:xfrm>
          <a:prstGeom prst="rect">
            <a:avLst/>
          </a:prstGeom>
          <a:noFill/>
        </p:spPr>
        <p:txBody>
          <a:bodyPr wrap="square" lIns="72000" tIns="0" rIns="36000" bIns="0" rtlCol="0">
            <a:spAutoFit/>
          </a:bodyPr>
          <a:lstStyle/>
          <a:p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We Create</a:t>
            </a:r>
          </a:p>
          <a:p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Professional Presentation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81" name="TextBox 780">
            <a:extLst>
              <a:ext uri="{FF2B5EF4-FFF2-40B4-BE49-F238E27FC236}">
                <a16:creationId xmlns:a16="http://schemas.microsoft.com/office/drawing/2014/main" id="{D7E60AB4-A60A-4C67-963E-DFCF8DAE4E1C}"/>
              </a:ext>
            </a:extLst>
          </p:cNvPr>
          <p:cNvSpPr txBox="1"/>
          <p:nvPr/>
        </p:nvSpPr>
        <p:spPr>
          <a:xfrm>
            <a:off x="9252052" y="1940380"/>
            <a:ext cx="2337796" cy="855491"/>
          </a:xfrm>
          <a:prstGeom prst="rect">
            <a:avLst/>
          </a:prstGeom>
          <a:noFill/>
        </p:spPr>
        <p:txBody>
          <a:bodyPr wrap="square" lIns="72000" tIns="0" rIns="36000" bIns="0" rtlCol="0">
            <a:spAutoFit/>
          </a:bodyPr>
          <a:lstStyle/>
          <a:p>
            <a:pPr algn="r">
              <a:lnSpc>
                <a:spcPts val="3500"/>
              </a:lnSpc>
            </a:pPr>
            <a:r>
              <a:rPr lang="en-US" altLang="ko-KR" sz="2400" b="1" dirty="0">
                <a:solidFill>
                  <a:schemeClr val="accent4"/>
                </a:solidFill>
                <a:cs typeface="Arial" pitchFamily="34" charset="0"/>
              </a:rPr>
              <a:t>Power</a:t>
            </a:r>
          </a:p>
          <a:p>
            <a:pPr algn="r">
              <a:lnSpc>
                <a:spcPts val="3500"/>
              </a:lnSpc>
            </a:pPr>
            <a:r>
              <a:rPr lang="en-US" altLang="ko-KR" sz="2400" b="1" dirty="0">
                <a:solidFill>
                  <a:schemeClr val="accent4"/>
                </a:solidFill>
                <a:cs typeface="Arial" pitchFamily="34" charset="0"/>
              </a:rPr>
              <a:t>Presentation</a:t>
            </a:r>
            <a:endParaRPr lang="ko-KR" altLang="en-US" sz="24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782" name="TextBox 781">
            <a:extLst>
              <a:ext uri="{FF2B5EF4-FFF2-40B4-BE49-F238E27FC236}">
                <a16:creationId xmlns:a16="http://schemas.microsoft.com/office/drawing/2014/main" id="{1C479824-0371-4DA8-92EF-4DA1DB092180}"/>
              </a:ext>
            </a:extLst>
          </p:cNvPr>
          <p:cNvSpPr txBox="1"/>
          <p:nvPr/>
        </p:nvSpPr>
        <p:spPr>
          <a:xfrm>
            <a:off x="9250609" y="2960306"/>
            <a:ext cx="2338963" cy="430887"/>
          </a:xfrm>
          <a:prstGeom prst="rect">
            <a:avLst/>
          </a:prstGeom>
          <a:noFill/>
        </p:spPr>
        <p:txBody>
          <a:bodyPr wrap="square" lIns="72000" tIns="0" rIns="36000" bIns="0" rtlCol="0">
            <a:spAutoFit/>
          </a:bodyPr>
          <a:lstStyle/>
          <a:p>
            <a:pPr algn="r"/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We Create</a:t>
            </a:r>
          </a:p>
          <a:p>
            <a:pPr algn="r"/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Professional Presentation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aphicFrame>
        <p:nvGraphicFramePr>
          <p:cNvPr id="783" name="Chart 782">
            <a:extLst>
              <a:ext uri="{FF2B5EF4-FFF2-40B4-BE49-F238E27FC236}">
                <a16:creationId xmlns:a16="http://schemas.microsoft.com/office/drawing/2014/main" id="{03939080-A78B-4247-9CF1-B3C3565588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68164829"/>
              </p:ext>
            </p:extLst>
          </p:nvPr>
        </p:nvGraphicFramePr>
        <p:xfrm>
          <a:off x="9021302" y="3375907"/>
          <a:ext cx="2568270" cy="26443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pSp>
        <p:nvGrpSpPr>
          <p:cNvPr id="784" name="Group 783">
            <a:extLst>
              <a:ext uri="{FF2B5EF4-FFF2-40B4-BE49-F238E27FC236}">
                <a16:creationId xmlns:a16="http://schemas.microsoft.com/office/drawing/2014/main" id="{7DF9A484-7A37-44AB-940E-BCBE8F3B3521}"/>
              </a:ext>
            </a:extLst>
          </p:cNvPr>
          <p:cNvGrpSpPr/>
          <p:nvPr/>
        </p:nvGrpSpPr>
        <p:grpSpPr>
          <a:xfrm>
            <a:off x="6279912" y="4137707"/>
            <a:ext cx="2681695" cy="1809306"/>
            <a:chOff x="539552" y="2708920"/>
            <a:chExt cx="1872208" cy="1809306"/>
          </a:xfrm>
        </p:grpSpPr>
        <p:sp>
          <p:nvSpPr>
            <p:cNvPr id="785" name="Rounded Rectangle 54">
              <a:extLst>
                <a:ext uri="{FF2B5EF4-FFF2-40B4-BE49-F238E27FC236}">
                  <a16:creationId xmlns:a16="http://schemas.microsoft.com/office/drawing/2014/main" id="{A89BEE09-CFB0-4853-A7A1-0FA140319690}"/>
                </a:ext>
              </a:extLst>
            </p:cNvPr>
            <p:cNvSpPr/>
            <p:nvPr/>
          </p:nvSpPr>
          <p:spPr>
            <a:xfrm>
              <a:off x="611560" y="2708920"/>
              <a:ext cx="1728192" cy="379785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 w="444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786" name="TextBox 785">
              <a:extLst>
                <a:ext uri="{FF2B5EF4-FFF2-40B4-BE49-F238E27FC236}">
                  <a16:creationId xmlns:a16="http://schemas.microsoft.com/office/drawing/2014/main" id="{5C7FD5F0-3EC6-4260-8043-30D09A55E676}"/>
                </a:ext>
              </a:extLst>
            </p:cNvPr>
            <p:cNvSpPr txBox="1"/>
            <p:nvPr/>
          </p:nvSpPr>
          <p:spPr>
            <a:xfrm>
              <a:off x="539552" y="3133231"/>
              <a:ext cx="1872208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87" name="TextBox 786">
              <a:extLst>
                <a:ext uri="{FF2B5EF4-FFF2-40B4-BE49-F238E27FC236}">
                  <a16:creationId xmlns:a16="http://schemas.microsoft.com/office/drawing/2014/main" id="{B7F4A0D9-8823-422F-B9EF-9FDB8C8708EA}"/>
                </a:ext>
              </a:extLst>
            </p:cNvPr>
            <p:cNvSpPr txBox="1"/>
            <p:nvPr/>
          </p:nvSpPr>
          <p:spPr>
            <a:xfrm>
              <a:off x="665833" y="2744923"/>
              <a:ext cx="16196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Contents</a:t>
              </a:r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Title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aphicFrame>
        <p:nvGraphicFramePr>
          <p:cNvPr id="788" name="Chart 787">
            <a:extLst>
              <a:ext uri="{FF2B5EF4-FFF2-40B4-BE49-F238E27FC236}">
                <a16:creationId xmlns:a16="http://schemas.microsoft.com/office/drawing/2014/main" id="{82A49137-DE35-4B8B-A941-C93EE85EF02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07094060"/>
              </p:ext>
            </p:extLst>
          </p:nvPr>
        </p:nvGraphicFramePr>
        <p:xfrm>
          <a:off x="521487" y="3375907"/>
          <a:ext cx="2568270" cy="26443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pSp>
        <p:nvGrpSpPr>
          <p:cNvPr id="789" name="Group 788">
            <a:extLst>
              <a:ext uri="{FF2B5EF4-FFF2-40B4-BE49-F238E27FC236}">
                <a16:creationId xmlns:a16="http://schemas.microsoft.com/office/drawing/2014/main" id="{F39C4D74-3E38-45E7-BBAF-A2F147EB4F73}"/>
              </a:ext>
            </a:extLst>
          </p:cNvPr>
          <p:cNvGrpSpPr/>
          <p:nvPr/>
        </p:nvGrpSpPr>
        <p:grpSpPr>
          <a:xfrm>
            <a:off x="3222598" y="4137707"/>
            <a:ext cx="2681695" cy="1809306"/>
            <a:chOff x="539552" y="2708920"/>
            <a:chExt cx="1872208" cy="1809306"/>
          </a:xfrm>
        </p:grpSpPr>
        <p:sp>
          <p:nvSpPr>
            <p:cNvPr id="790" name="Rounded Rectangle 54">
              <a:extLst>
                <a:ext uri="{FF2B5EF4-FFF2-40B4-BE49-F238E27FC236}">
                  <a16:creationId xmlns:a16="http://schemas.microsoft.com/office/drawing/2014/main" id="{7003CDE3-2BF6-4725-B70F-86D4A4A2B355}"/>
                </a:ext>
              </a:extLst>
            </p:cNvPr>
            <p:cNvSpPr/>
            <p:nvPr/>
          </p:nvSpPr>
          <p:spPr>
            <a:xfrm>
              <a:off x="611560" y="2708920"/>
              <a:ext cx="1728192" cy="379785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444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791" name="TextBox 790">
              <a:extLst>
                <a:ext uri="{FF2B5EF4-FFF2-40B4-BE49-F238E27FC236}">
                  <a16:creationId xmlns:a16="http://schemas.microsoft.com/office/drawing/2014/main" id="{E9526913-B466-410E-8948-BAB1B469C24B}"/>
                </a:ext>
              </a:extLst>
            </p:cNvPr>
            <p:cNvSpPr txBox="1"/>
            <p:nvPr/>
          </p:nvSpPr>
          <p:spPr>
            <a:xfrm>
              <a:off x="539552" y="3133231"/>
              <a:ext cx="1872208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92" name="TextBox 791">
              <a:extLst>
                <a:ext uri="{FF2B5EF4-FFF2-40B4-BE49-F238E27FC236}">
                  <a16:creationId xmlns:a16="http://schemas.microsoft.com/office/drawing/2014/main" id="{D4FD89F3-A500-4D32-974E-248DD3305339}"/>
                </a:ext>
              </a:extLst>
            </p:cNvPr>
            <p:cNvSpPr txBox="1"/>
            <p:nvPr/>
          </p:nvSpPr>
          <p:spPr>
            <a:xfrm>
              <a:off x="665833" y="2744923"/>
              <a:ext cx="16196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Contents</a:t>
              </a:r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Title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11165</TotalTime>
  <Words>108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29</cp:revision>
  <dcterms:created xsi:type="dcterms:W3CDTF">2018-02-18T19:39:47Z</dcterms:created>
  <dcterms:modified xsi:type="dcterms:W3CDTF">2021-04-16T05:14:23Z</dcterms:modified>
</cp:coreProperties>
</file>