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47EC5731-4DE7-45E5-9201-9CD6D246D9A2}"/>
              </a:ext>
            </a:extLst>
          </p:cNvPr>
          <p:cNvGrpSpPr/>
          <p:nvPr/>
        </p:nvGrpSpPr>
        <p:grpSpPr>
          <a:xfrm flipV="1">
            <a:off x="9171530" y="2502527"/>
            <a:ext cx="3020470" cy="3020470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glow" dir="t"/>
          </a:scene3d>
        </p:grpSpPr>
        <p:sp>
          <p:nvSpPr>
            <p:cNvPr id="503" name="Oval 502">
              <a:extLst>
                <a:ext uri="{FF2B5EF4-FFF2-40B4-BE49-F238E27FC236}">
                  <a16:creationId xmlns:a16="http://schemas.microsoft.com/office/drawing/2014/main" id="{5A8F5C16-78AE-4E7F-A56C-B817106F8AEB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 prstMaterial="plastic">
              <a:extrusionClr>
                <a:schemeClr val="accent4">
                  <a:lumMod val="50000"/>
                </a:schemeClr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04" name="Oval 503">
              <a:extLst>
                <a:ext uri="{FF2B5EF4-FFF2-40B4-BE49-F238E27FC236}">
                  <a16:creationId xmlns:a16="http://schemas.microsoft.com/office/drawing/2014/main" id="{A62887BF-9D28-4029-8F52-CB23EC4A7DAF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505" name="Oval 504">
              <a:extLst>
                <a:ext uri="{FF2B5EF4-FFF2-40B4-BE49-F238E27FC236}">
                  <a16:creationId xmlns:a16="http://schemas.microsoft.com/office/drawing/2014/main" id="{5DC0A9FF-55B5-406C-AA6E-23EA7B6C7A64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accent4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B012CFB8-E1E0-45E7-9EEB-9A31862EB7E8}"/>
              </a:ext>
            </a:extLst>
          </p:cNvPr>
          <p:cNvGrpSpPr/>
          <p:nvPr/>
        </p:nvGrpSpPr>
        <p:grpSpPr>
          <a:xfrm>
            <a:off x="2638426" y="4669080"/>
            <a:ext cx="1611920" cy="1078798"/>
            <a:chOff x="7026501" y="4509120"/>
            <a:chExt cx="1499710" cy="1078798"/>
          </a:xfrm>
          <a:noFill/>
        </p:grpSpPr>
        <p:sp>
          <p:nvSpPr>
            <p:cNvPr id="507" name="TextBox 506">
              <a:extLst>
                <a:ext uri="{FF2B5EF4-FFF2-40B4-BE49-F238E27FC236}">
                  <a16:creationId xmlns:a16="http://schemas.microsoft.com/office/drawing/2014/main" id="{B2D9F426-363D-45A9-992F-5E02F3BA79E1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8" name="TextBox 507">
              <a:extLst>
                <a:ext uri="{FF2B5EF4-FFF2-40B4-BE49-F238E27FC236}">
                  <a16:creationId xmlns:a16="http://schemas.microsoft.com/office/drawing/2014/main" id="{6FDACE4E-140B-467C-9E5F-A45D2C1A290D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09" name="Group 508">
            <a:extLst>
              <a:ext uri="{FF2B5EF4-FFF2-40B4-BE49-F238E27FC236}">
                <a16:creationId xmlns:a16="http://schemas.microsoft.com/office/drawing/2014/main" id="{74C7CFC1-48D4-4FE6-A469-53CA8DD6D48E}"/>
              </a:ext>
            </a:extLst>
          </p:cNvPr>
          <p:cNvGrpSpPr/>
          <p:nvPr/>
        </p:nvGrpSpPr>
        <p:grpSpPr>
          <a:xfrm>
            <a:off x="4581664" y="4669080"/>
            <a:ext cx="1611920" cy="1078798"/>
            <a:chOff x="7026501" y="4509120"/>
            <a:chExt cx="1499710" cy="1078798"/>
          </a:xfrm>
          <a:noFill/>
        </p:grpSpPr>
        <p:sp>
          <p:nvSpPr>
            <p:cNvPr id="510" name="TextBox 509">
              <a:extLst>
                <a:ext uri="{FF2B5EF4-FFF2-40B4-BE49-F238E27FC236}">
                  <a16:creationId xmlns:a16="http://schemas.microsoft.com/office/drawing/2014/main" id="{0BA3B5D2-86D6-447B-B07F-FE46E967CF89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1" name="TextBox 510">
              <a:extLst>
                <a:ext uri="{FF2B5EF4-FFF2-40B4-BE49-F238E27FC236}">
                  <a16:creationId xmlns:a16="http://schemas.microsoft.com/office/drawing/2014/main" id="{45088EC2-3A02-47F7-87EB-D7879AE2FB76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2" name="Group 511">
            <a:extLst>
              <a:ext uri="{FF2B5EF4-FFF2-40B4-BE49-F238E27FC236}">
                <a16:creationId xmlns:a16="http://schemas.microsoft.com/office/drawing/2014/main" id="{95C99F96-47D8-43DE-A91F-59A45142DE43}"/>
              </a:ext>
            </a:extLst>
          </p:cNvPr>
          <p:cNvGrpSpPr/>
          <p:nvPr/>
        </p:nvGrpSpPr>
        <p:grpSpPr>
          <a:xfrm>
            <a:off x="6524902" y="4669080"/>
            <a:ext cx="1611920" cy="1078798"/>
            <a:chOff x="7026501" y="4509120"/>
            <a:chExt cx="1499710" cy="1078798"/>
          </a:xfrm>
          <a:noFill/>
        </p:grpSpPr>
        <p:sp>
          <p:nvSpPr>
            <p:cNvPr id="513" name="TextBox 512">
              <a:extLst>
                <a:ext uri="{FF2B5EF4-FFF2-40B4-BE49-F238E27FC236}">
                  <a16:creationId xmlns:a16="http://schemas.microsoft.com/office/drawing/2014/main" id="{798E034B-88B2-4922-A12E-F9961ABBF5D5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4" name="TextBox 513">
              <a:extLst>
                <a:ext uri="{FF2B5EF4-FFF2-40B4-BE49-F238E27FC236}">
                  <a16:creationId xmlns:a16="http://schemas.microsoft.com/office/drawing/2014/main" id="{108D829E-5E66-44AE-8AB2-ABF312058AD3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5" name="Group 514">
            <a:extLst>
              <a:ext uri="{FF2B5EF4-FFF2-40B4-BE49-F238E27FC236}">
                <a16:creationId xmlns:a16="http://schemas.microsoft.com/office/drawing/2014/main" id="{9EB9357F-AC8F-4ADD-8B7E-C3261F57BF68}"/>
              </a:ext>
            </a:extLst>
          </p:cNvPr>
          <p:cNvGrpSpPr/>
          <p:nvPr/>
        </p:nvGrpSpPr>
        <p:grpSpPr>
          <a:xfrm>
            <a:off x="8468141" y="4669080"/>
            <a:ext cx="1611920" cy="1078798"/>
            <a:chOff x="7026501" y="4509120"/>
            <a:chExt cx="1499710" cy="1078798"/>
          </a:xfrm>
          <a:noFill/>
        </p:grpSpPr>
        <p:sp>
          <p:nvSpPr>
            <p:cNvPr id="516" name="TextBox 515">
              <a:extLst>
                <a:ext uri="{FF2B5EF4-FFF2-40B4-BE49-F238E27FC236}">
                  <a16:creationId xmlns:a16="http://schemas.microsoft.com/office/drawing/2014/main" id="{88140615-0615-4F0C-897C-05C9AB320050}"/>
                </a:ext>
              </a:extLst>
            </p:cNvPr>
            <p:cNvSpPr txBox="1"/>
            <p:nvPr/>
          </p:nvSpPr>
          <p:spPr>
            <a:xfrm>
              <a:off x="7026501" y="4509120"/>
              <a:ext cx="1499710" cy="30777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17" name="TextBox 516">
              <a:extLst>
                <a:ext uri="{FF2B5EF4-FFF2-40B4-BE49-F238E27FC236}">
                  <a16:creationId xmlns:a16="http://schemas.microsoft.com/office/drawing/2014/main" id="{3EB3D390-5408-410C-8AEE-55FA01EA9039}"/>
                </a:ext>
              </a:extLst>
            </p:cNvPr>
            <p:cNvSpPr txBox="1"/>
            <p:nvPr/>
          </p:nvSpPr>
          <p:spPr>
            <a:xfrm>
              <a:off x="7026501" y="4756921"/>
              <a:ext cx="1499710" cy="83099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518" name="Group 517">
            <a:extLst>
              <a:ext uri="{FF2B5EF4-FFF2-40B4-BE49-F238E27FC236}">
                <a16:creationId xmlns:a16="http://schemas.microsoft.com/office/drawing/2014/main" id="{53683DFE-00F7-4B73-BA67-56F45FF7724F}"/>
              </a:ext>
            </a:extLst>
          </p:cNvPr>
          <p:cNvGrpSpPr/>
          <p:nvPr/>
        </p:nvGrpSpPr>
        <p:grpSpPr>
          <a:xfrm>
            <a:off x="977554" y="2491148"/>
            <a:ext cx="9396931" cy="3505315"/>
            <a:chOff x="977554" y="2525984"/>
            <a:chExt cx="9396931" cy="3505315"/>
          </a:xfrm>
          <a:gradFill flip="none" rotWithShape="1">
            <a:gsLst>
              <a:gs pos="0">
                <a:schemeClr val="accent1"/>
              </a:gs>
              <a:gs pos="54000">
                <a:schemeClr val="accent2"/>
              </a:gs>
              <a:gs pos="63000">
                <a:schemeClr val="accent3"/>
              </a:gs>
              <a:gs pos="27000">
                <a:schemeClr val="accent1"/>
              </a:gs>
              <a:gs pos="79000">
                <a:schemeClr val="accent4"/>
              </a:gs>
            </a:gsLst>
            <a:lin ang="0" scaled="1"/>
            <a:tileRect/>
          </a:gradFill>
        </p:grpSpPr>
        <p:sp>
          <p:nvSpPr>
            <p:cNvPr id="519" name="Freeform: Shape 518">
              <a:extLst>
                <a:ext uri="{FF2B5EF4-FFF2-40B4-BE49-F238E27FC236}">
                  <a16:creationId xmlns:a16="http://schemas.microsoft.com/office/drawing/2014/main" id="{5A24EE4D-D1C6-431A-9F4F-DCDB91E59ADD}"/>
                </a:ext>
              </a:extLst>
            </p:cNvPr>
            <p:cNvSpPr/>
            <p:nvPr/>
          </p:nvSpPr>
          <p:spPr>
            <a:xfrm rot="11813448">
              <a:off x="977554" y="2525984"/>
              <a:ext cx="9396931" cy="3505315"/>
            </a:xfrm>
            <a:custGeom>
              <a:avLst/>
              <a:gdLst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4866352 w 9396931"/>
                <a:gd name="connsiteY37" fmla="*/ 2071760 h 3505315"/>
                <a:gd name="connsiteX38" fmla="*/ 4866357 w 9396931"/>
                <a:gd name="connsiteY38" fmla="*/ 2071774 h 3505315"/>
                <a:gd name="connsiteX39" fmla="*/ 4862264 w 9396931"/>
                <a:gd name="connsiteY39" fmla="*/ 2073017 h 3505315"/>
                <a:gd name="connsiteX40" fmla="*/ 4819939 w 9396931"/>
                <a:gd name="connsiteY40" fmla="*/ 2086035 h 3505315"/>
                <a:gd name="connsiteX41" fmla="*/ 4819893 w 9396931"/>
                <a:gd name="connsiteY41" fmla="*/ 2085883 h 3505315"/>
                <a:gd name="connsiteX42" fmla="*/ 145293 w 9396931"/>
                <a:gd name="connsiteY42" fmla="*/ 3505315 h 3505315"/>
                <a:gd name="connsiteX43" fmla="*/ 0 w 9396931"/>
                <a:gd name="connsiteY43" fmla="*/ 3427706 h 3505315"/>
                <a:gd name="connsiteX44" fmla="*/ 77610 w 9396931"/>
                <a:gd name="connsiteY44" fmla="*/ 3282413 h 3505315"/>
                <a:gd name="connsiteX45" fmla="*/ 4798673 w 9396931"/>
                <a:gd name="connsiteY45" fmla="*/ 1848872 h 3505315"/>
                <a:gd name="connsiteX46" fmla="*/ 4798743 w 9396931"/>
                <a:gd name="connsiteY46" fmla="*/ 1849105 h 3505315"/>
                <a:gd name="connsiteX47" fmla="*/ 7775584 w 9396931"/>
                <a:gd name="connsiteY47" fmla="*/ 947246 h 3505315"/>
                <a:gd name="connsiteX48" fmla="*/ 7841447 w 9396931"/>
                <a:gd name="connsiteY48" fmla="*/ 801930 h 3505315"/>
                <a:gd name="connsiteX49" fmla="*/ 7986763 w 9396931"/>
                <a:gd name="connsiteY49" fmla="*/ 867792 h 3505315"/>
                <a:gd name="connsiteX50" fmla="*/ 8042171 w 9396931"/>
                <a:gd name="connsiteY50" fmla="*/ 795658 h 3505315"/>
                <a:gd name="connsiteX51" fmla="*/ 8081897 w 9396931"/>
                <a:gd name="connsiteY51" fmla="*/ 776840 h 3505315"/>
                <a:gd name="connsiteX52" fmla="*/ 8220940 w 9396931"/>
                <a:gd name="connsiteY52" fmla="*/ 796702 h 3505315"/>
                <a:gd name="connsiteX53" fmla="*/ 8027535 w 9396931"/>
                <a:gd name="connsiteY53" fmla="*/ 557298 h 3505315"/>
                <a:gd name="connsiteX54" fmla="*/ 8040080 w 9396931"/>
                <a:gd name="connsiteY54" fmla="*/ 252031 h 3505315"/>
                <a:gd name="connsiteX55" fmla="*/ 8421664 w 9396931"/>
                <a:gd name="connsiteY55" fmla="*/ 81 h 3505315"/>
                <a:gd name="connsiteX56" fmla="*/ 8702887 w 9396931"/>
                <a:gd name="connsiteY56" fmla="*/ 105669 h 3505315"/>
                <a:gd name="connsiteX57" fmla="*/ 8842975 w 9396931"/>
                <a:gd name="connsiteY57" fmla="*/ 364938 h 3505315"/>
                <a:gd name="connsiteX58" fmla="*/ 9272648 w 9396931"/>
                <a:gd name="connsiteY58" fmla="*/ 407801 h 3505315"/>
                <a:gd name="connsiteX59" fmla="*/ 9380328 w 9396931"/>
                <a:gd name="connsiteY59" fmla="*/ 777886 h 3505315"/>
                <a:gd name="connsiteX60" fmla="*/ 9048925 w 9396931"/>
                <a:gd name="connsiteY60" fmla="*/ 1045517 h 3505315"/>
                <a:gd name="connsiteX61" fmla="*/ 9043698 w 9396931"/>
                <a:gd name="connsiteY61" fmla="*/ 1430237 h 3505315"/>
                <a:gd name="connsiteX62" fmla="*/ 8869111 w 9396931"/>
                <a:gd name="connsiteY62" fmla="*/ 1606916 h 3505315"/>
                <a:gd name="connsiteX63" fmla="*/ 8817326 w 9396931"/>
                <a:gd name="connsiteY63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4866352 w 9396931"/>
                <a:gd name="connsiteY37" fmla="*/ 2071760 h 3505315"/>
                <a:gd name="connsiteX38" fmla="*/ 4866357 w 9396931"/>
                <a:gd name="connsiteY38" fmla="*/ 2071774 h 3505315"/>
                <a:gd name="connsiteX39" fmla="*/ 4862264 w 9396931"/>
                <a:gd name="connsiteY39" fmla="*/ 2073017 h 3505315"/>
                <a:gd name="connsiteX40" fmla="*/ 4819939 w 9396931"/>
                <a:gd name="connsiteY40" fmla="*/ 2086035 h 3505315"/>
                <a:gd name="connsiteX41" fmla="*/ 145293 w 9396931"/>
                <a:gd name="connsiteY41" fmla="*/ 3505315 h 3505315"/>
                <a:gd name="connsiteX42" fmla="*/ 0 w 9396931"/>
                <a:gd name="connsiteY42" fmla="*/ 3427706 h 3505315"/>
                <a:gd name="connsiteX43" fmla="*/ 77610 w 9396931"/>
                <a:gd name="connsiteY43" fmla="*/ 3282413 h 3505315"/>
                <a:gd name="connsiteX44" fmla="*/ 4798673 w 9396931"/>
                <a:gd name="connsiteY44" fmla="*/ 1848872 h 3505315"/>
                <a:gd name="connsiteX45" fmla="*/ 4798743 w 9396931"/>
                <a:gd name="connsiteY45" fmla="*/ 1849105 h 3505315"/>
                <a:gd name="connsiteX46" fmla="*/ 7775584 w 9396931"/>
                <a:gd name="connsiteY46" fmla="*/ 947246 h 3505315"/>
                <a:gd name="connsiteX47" fmla="*/ 7841447 w 9396931"/>
                <a:gd name="connsiteY47" fmla="*/ 801930 h 3505315"/>
                <a:gd name="connsiteX48" fmla="*/ 7986763 w 9396931"/>
                <a:gd name="connsiteY48" fmla="*/ 867792 h 3505315"/>
                <a:gd name="connsiteX49" fmla="*/ 8042171 w 9396931"/>
                <a:gd name="connsiteY49" fmla="*/ 795658 h 3505315"/>
                <a:gd name="connsiteX50" fmla="*/ 8081897 w 9396931"/>
                <a:gd name="connsiteY50" fmla="*/ 776840 h 3505315"/>
                <a:gd name="connsiteX51" fmla="*/ 8220940 w 9396931"/>
                <a:gd name="connsiteY51" fmla="*/ 796702 h 3505315"/>
                <a:gd name="connsiteX52" fmla="*/ 8027535 w 9396931"/>
                <a:gd name="connsiteY52" fmla="*/ 557298 h 3505315"/>
                <a:gd name="connsiteX53" fmla="*/ 8040080 w 9396931"/>
                <a:gd name="connsiteY53" fmla="*/ 252031 h 3505315"/>
                <a:gd name="connsiteX54" fmla="*/ 8421664 w 9396931"/>
                <a:gd name="connsiteY54" fmla="*/ 81 h 3505315"/>
                <a:gd name="connsiteX55" fmla="*/ 8702887 w 9396931"/>
                <a:gd name="connsiteY55" fmla="*/ 105669 h 3505315"/>
                <a:gd name="connsiteX56" fmla="*/ 8842975 w 9396931"/>
                <a:gd name="connsiteY56" fmla="*/ 364938 h 3505315"/>
                <a:gd name="connsiteX57" fmla="*/ 9272648 w 9396931"/>
                <a:gd name="connsiteY57" fmla="*/ 407801 h 3505315"/>
                <a:gd name="connsiteX58" fmla="*/ 9380328 w 9396931"/>
                <a:gd name="connsiteY58" fmla="*/ 777886 h 3505315"/>
                <a:gd name="connsiteX59" fmla="*/ 9048925 w 9396931"/>
                <a:gd name="connsiteY59" fmla="*/ 1045517 h 3505315"/>
                <a:gd name="connsiteX60" fmla="*/ 9043698 w 9396931"/>
                <a:gd name="connsiteY60" fmla="*/ 1430237 h 3505315"/>
                <a:gd name="connsiteX61" fmla="*/ 8869111 w 9396931"/>
                <a:gd name="connsiteY61" fmla="*/ 1606916 h 3505315"/>
                <a:gd name="connsiteX62" fmla="*/ 8817326 w 9396931"/>
                <a:gd name="connsiteY62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4866352 w 9396931"/>
                <a:gd name="connsiteY37" fmla="*/ 2071760 h 3505315"/>
                <a:gd name="connsiteX38" fmla="*/ 4866357 w 9396931"/>
                <a:gd name="connsiteY38" fmla="*/ 2071774 h 3505315"/>
                <a:gd name="connsiteX39" fmla="*/ 4862264 w 9396931"/>
                <a:gd name="connsiteY39" fmla="*/ 2073017 h 3505315"/>
                <a:gd name="connsiteX40" fmla="*/ 145293 w 9396931"/>
                <a:gd name="connsiteY40" fmla="*/ 3505315 h 3505315"/>
                <a:gd name="connsiteX41" fmla="*/ 0 w 9396931"/>
                <a:gd name="connsiteY41" fmla="*/ 3427706 h 3505315"/>
                <a:gd name="connsiteX42" fmla="*/ 77610 w 9396931"/>
                <a:gd name="connsiteY42" fmla="*/ 3282413 h 3505315"/>
                <a:gd name="connsiteX43" fmla="*/ 4798673 w 9396931"/>
                <a:gd name="connsiteY43" fmla="*/ 1848872 h 3505315"/>
                <a:gd name="connsiteX44" fmla="*/ 4798743 w 9396931"/>
                <a:gd name="connsiteY44" fmla="*/ 1849105 h 3505315"/>
                <a:gd name="connsiteX45" fmla="*/ 7775584 w 9396931"/>
                <a:gd name="connsiteY45" fmla="*/ 947246 h 3505315"/>
                <a:gd name="connsiteX46" fmla="*/ 7841447 w 9396931"/>
                <a:gd name="connsiteY46" fmla="*/ 801930 h 3505315"/>
                <a:gd name="connsiteX47" fmla="*/ 7986763 w 9396931"/>
                <a:gd name="connsiteY47" fmla="*/ 867792 h 3505315"/>
                <a:gd name="connsiteX48" fmla="*/ 8042171 w 9396931"/>
                <a:gd name="connsiteY48" fmla="*/ 795658 h 3505315"/>
                <a:gd name="connsiteX49" fmla="*/ 8081897 w 9396931"/>
                <a:gd name="connsiteY49" fmla="*/ 776840 h 3505315"/>
                <a:gd name="connsiteX50" fmla="*/ 8220940 w 9396931"/>
                <a:gd name="connsiteY50" fmla="*/ 796702 h 3505315"/>
                <a:gd name="connsiteX51" fmla="*/ 8027535 w 9396931"/>
                <a:gd name="connsiteY51" fmla="*/ 557298 h 3505315"/>
                <a:gd name="connsiteX52" fmla="*/ 8040080 w 9396931"/>
                <a:gd name="connsiteY52" fmla="*/ 252031 h 3505315"/>
                <a:gd name="connsiteX53" fmla="*/ 8421664 w 9396931"/>
                <a:gd name="connsiteY53" fmla="*/ 81 h 3505315"/>
                <a:gd name="connsiteX54" fmla="*/ 8702887 w 9396931"/>
                <a:gd name="connsiteY54" fmla="*/ 105669 h 3505315"/>
                <a:gd name="connsiteX55" fmla="*/ 8842975 w 9396931"/>
                <a:gd name="connsiteY55" fmla="*/ 364938 h 3505315"/>
                <a:gd name="connsiteX56" fmla="*/ 9272648 w 9396931"/>
                <a:gd name="connsiteY56" fmla="*/ 407801 h 3505315"/>
                <a:gd name="connsiteX57" fmla="*/ 9380328 w 9396931"/>
                <a:gd name="connsiteY57" fmla="*/ 777886 h 3505315"/>
                <a:gd name="connsiteX58" fmla="*/ 9048925 w 9396931"/>
                <a:gd name="connsiteY58" fmla="*/ 1045517 h 3505315"/>
                <a:gd name="connsiteX59" fmla="*/ 9043698 w 9396931"/>
                <a:gd name="connsiteY59" fmla="*/ 1430237 h 3505315"/>
                <a:gd name="connsiteX60" fmla="*/ 8869111 w 9396931"/>
                <a:gd name="connsiteY60" fmla="*/ 1606916 h 3505315"/>
                <a:gd name="connsiteX61" fmla="*/ 8817326 w 9396931"/>
                <a:gd name="connsiteY61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4866352 w 9396931"/>
                <a:gd name="connsiteY37" fmla="*/ 2071760 h 3505315"/>
                <a:gd name="connsiteX38" fmla="*/ 4866357 w 9396931"/>
                <a:gd name="connsiteY38" fmla="*/ 2071774 h 3505315"/>
                <a:gd name="connsiteX39" fmla="*/ 145293 w 9396931"/>
                <a:gd name="connsiteY39" fmla="*/ 3505315 h 3505315"/>
                <a:gd name="connsiteX40" fmla="*/ 0 w 9396931"/>
                <a:gd name="connsiteY40" fmla="*/ 3427706 h 3505315"/>
                <a:gd name="connsiteX41" fmla="*/ 77610 w 9396931"/>
                <a:gd name="connsiteY41" fmla="*/ 3282413 h 3505315"/>
                <a:gd name="connsiteX42" fmla="*/ 4798673 w 9396931"/>
                <a:gd name="connsiteY42" fmla="*/ 1848872 h 3505315"/>
                <a:gd name="connsiteX43" fmla="*/ 4798743 w 9396931"/>
                <a:gd name="connsiteY43" fmla="*/ 1849105 h 3505315"/>
                <a:gd name="connsiteX44" fmla="*/ 7775584 w 9396931"/>
                <a:gd name="connsiteY44" fmla="*/ 947246 h 3505315"/>
                <a:gd name="connsiteX45" fmla="*/ 7841447 w 9396931"/>
                <a:gd name="connsiteY45" fmla="*/ 801930 h 3505315"/>
                <a:gd name="connsiteX46" fmla="*/ 7986763 w 9396931"/>
                <a:gd name="connsiteY46" fmla="*/ 867792 h 3505315"/>
                <a:gd name="connsiteX47" fmla="*/ 8042171 w 9396931"/>
                <a:gd name="connsiteY47" fmla="*/ 795658 h 3505315"/>
                <a:gd name="connsiteX48" fmla="*/ 8081897 w 9396931"/>
                <a:gd name="connsiteY48" fmla="*/ 776840 h 3505315"/>
                <a:gd name="connsiteX49" fmla="*/ 8220940 w 9396931"/>
                <a:gd name="connsiteY49" fmla="*/ 796702 h 3505315"/>
                <a:gd name="connsiteX50" fmla="*/ 8027535 w 9396931"/>
                <a:gd name="connsiteY50" fmla="*/ 557298 h 3505315"/>
                <a:gd name="connsiteX51" fmla="*/ 8040080 w 9396931"/>
                <a:gd name="connsiteY51" fmla="*/ 252031 h 3505315"/>
                <a:gd name="connsiteX52" fmla="*/ 8421664 w 9396931"/>
                <a:gd name="connsiteY52" fmla="*/ 81 h 3505315"/>
                <a:gd name="connsiteX53" fmla="*/ 8702887 w 9396931"/>
                <a:gd name="connsiteY53" fmla="*/ 105669 h 3505315"/>
                <a:gd name="connsiteX54" fmla="*/ 8842975 w 9396931"/>
                <a:gd name="connsiteY54" fmla="*/ 364938 h 3505315"/>
                <a:gd name="connsiteX55" fmla="*/ 9272648 w 9396931"/>
                <a:gd name="connsiteY55" fmla="*/ 407801 h 3505315"/>
                <a:gd name="connsiteX56" fmla="*/ 9380328 w 9396931"/>
                <a:gd name="connsiteY56" fmla="*/ 777886 h 3505315"/>
                <a:gd name="connsiteX57" fmla="*/ 9048925 w 9396931"/>
                <a:gd name="connsiteY57" fmla="*/ 1045517 h 3505315"/>
                <a:gd name="connsiteX58" fmla="*/ 9043698 w 9396931"/>
                <a:gd name="connsiteY58" fmla="*/ 1430237 h 3505315"/>
                <a:gd name="connsiteX59" fmla="*/ 8869111 w 9396931"/>
                <a:gd name="connsiteY59" fmla="*/ 1606916 h 3505315"/>
                <a:gd name="connsiteX60" fmla="*/ 8817326 w 9396931"/>
                <a:gd name="connsiteY60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4866352 w 9396931"/>
                <a:gd name="connsiteY37" fmla="*/ 2071760 h 3505315"/>
                <a:gd name="connsiteX38" fmla="*/ 145293 w 9396931"/>
                <a:gd name="connsiteY38" fmla="*/ 3505315 h 3505315"/>
                <a:gd name="connsiteX39" fmla="*/ 0 w 9396931"/>
                <a:gd name="connsiteY39" fmla="*/ 3427706 h 3505315"/>
                <a:gd name="connsiteX40" fmla="*/ 77610 w 9396931"/>
                <a:gd name="connsiteY40" fmla="*/ 3282413 h 3505315"/>
                <a:gd name="connsiteX41" fmla="*/ 4798673 w 9396931"/>
                <a:gd name="connsiteY41" fmla="*/ 1848872 h 3505315"/>
                <a:gd name="connsiteX42" fmla="*/ 4798743 w 9396931"/>
                <a:gd name="connsiteY42" fmla="*/ 1849105 h 3505315"/>
                <a:gd name="connsiteX43" fmla="*/ 7775584 w 9396931"/>
                <a:gd name="connsiteY43" fmla="*/ 947246 h 3505315"/>
                <a:gd name="connsiteX44" fmla="*/ 7841447 w 9396931"/>
                <a:gd name="connsiteY44" fmla="*/ 801930 h 3505315"/>
                <a:gd name="connsiteX45" fmla="*/ 7986763 w 9396931"/>
                <a:gd name="connsiteY45" fmla="*/ 867792 h 3505315"/>
                <a:gd name="connsiteX46" fmla="*/ 8042171 w 9396931"/>
                <a:gd name="connsiteY46" fmla="*/ 795658 h 3505315"/>
                <a:gd name="connsiteX47" fmla="*/ 8081897 w 9396931"/>
                <a:gd name="connsiteY47" fmla="*/ 776840 h 3505315"/>
                <a:gd name="connsiteX48" fmla="*/ 8220940 w 9396931"/>
                <a:gd name="connsiteY48" fmla="*/ 796702 h 3505315"/>
                <a:gd name="connsiteX49" fmla="*/ 8027535 w 9396931"/>
                <a:gd name="connsiteY49" fmla="*/ 557298 h 3505315"/>
                <a:gd name="connsiteX50" fmla="*/ 8040080 w 9396931"/>
                <a:gd name="connsiteY50" fmla="*/ 252031 h 3505315"/>
                <a:gd name="connsiteX51" fmla="*/ 8421664 w 9396931"/>
                <a:gd name="connsiteY51" fmla="*/ 81 h 3505315"/>
                <a:gd name="connsiteX52" fmla="*/ 8702887 w 9396931"/>
                <a:gd name="connsiteY52" fmla="*/ 105669 h 3505315"/>
                <a:gd name="connsiteX53" fmla="*/ 8842975 w 9396931"/>
                <a:gd name="connsiteY53" fmla="*/ 364938 h 3505315"/>
                <a:gd name="connsiteX54" fmla="*/ 9272648 w 9396931"/>
                <a:gd name="connsiteY54" fmla="*/ 407801 h 3505315"/>
                <a:gd name="connsiteX55" fmla="*/ 9380328 w 9396931"/>
                <a:gd name="connsiteY55" fmla="*/ 777886 h 3505315"/>
                <a:gd name="connsiteX56" fmla="*/ 9048925 w 9396931"/>
                <a:gd name="connsiteY56" fmla="*/ 1045517 h 3505315"/>
                <a:gd name="connsiteX57" fmla="*/ 9043698 w 9396931"/>
                <a:gd name="connsiteY57" fmla="*/ 1430237 h 3505315"/>
                <a:gd name="connsiteX58" fmla="*/ 8869111 w 9396931"/>
                <a:gd name="connsiteY58" fmla="*/ 1606916 h 3505315"/>
                <a:gd name="connsiteX59" fmla="*/ 8817326 w 9396931"/>
                <a:gd name="connsiteY59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145293 w 9396931"/>
                <a:gd name="connsiteY37" fmla="*/ 3505315 h 3505315"/>
                <a:gd name="connsiteX38" fmla="*/ 0 w 9396931"/>
                <a:gd name="connsiteY38" fmla="*/ 3427706 h 3505315"/>
                <a:gd name="connsiteX39" fmla="*/ 77610 w 9396931"/>
                <a:gd name="connsiteY39" fmla="*/ 3282413 h 3505315"/>
                <a:gd name="connsiteX40" fmla="*/ 4798673 w 9396931"/>
                <a:gd name="connsiteY40" fmla="*/ 1848872 h 3505315"/>
                <a:gd name="connsiteX41" fmla="*/ 4798743 w 9396931"/>
                <a:gd name="connsiteY41" fmla="*/ 1849105 h 3505315"/>
                <a:gd name="connsiteX42" fmla="*/ 7775584 w 9396931"/>
                <a:gd name="connsiteY42" fmla="*/ 947246 h 3505315"/>
                <a:gd name="connsiteX43" fmla="*/ 7841447 w 9396931"/>
                <a:gd name="connsiteY43" fmla="*/ 801930 h 3505315"/>
                <a:gd name="connsiteX44" fmla="*/ 7986763 w 9396931"/>
                <a:gd name="connsiteY44" fmla="*/ 867792 h 3505315"/>
                <a:gd name="connsiteX45" fmla="*/ 8042171 w 9396931"/>
                <a:gd name="connsiteY45" fmla="*/ 795658 h 3505315"/>
                <a:gd name="connsiteX46" fmla="*/ 8081897 w 9396931"/>
                <a:gd name="connsiteY46" fmla="*/ 776840 h 3505315"/>
                <a:gd name="connsiteX47" fmla="*/ 8220940 w 9396931"/>
                <a:gd name="connsiteY47" fmla="*/ 796702 h 3505315"/>
                <a:gd name="connsiteX48" fmla="*/ 8027535 w 9396931"/>
                <a:gd name="connsiteY48" fmla="*/ 557298 h 3505315"/>
                <a:gd name="connsiteX49" fmla="*/ 8040080 w 9396931"/>
                <a:gd name="connsiteY49" fmla="*/ 252031 h 3505315"/>
                <a:gd name="connsiteX50" fmla="*/ 8421664 w 9396931"/>
                <a:gd name="connsiteY50" fmla="*/ 81 h 3505315"/>
                <a:gd name="connsiteX51" fmla="*/ 8702887 w 9396931"/>
                <a:gd name="connsiteY51" fmla="*/ 105669 h 3505315"/>
                <a:gd name="connsiteX52" fmla="*/ 8842975 w 9396931"/>
                <a:gd name="connsiteY52" fmla="*/ 364938 h 3505315"/>
                <a:gd name="connsiteX53" fmla="*/ 9272648 w 9396931"/>
                <a:gd name="connsiteY53" fmla="*/ 407801 h 3505315"/>
                <a:gd name="connsiteX54" fmla="*/ 9380328 w 9396931"/>
                <a:gd name="connsiteY54" fmla="*/ 777886 h 3505315"/>
                <a:gd name="connsiteX55" fmla="*/ 9048925 w 9396931"/>
                <a:gd name="connsiteY55" fmla="*/ 1045517 h 3505315"/>
                <a:gd name="connsiteX56" fmla="*/ 9043698 w 9396931"/>
                <a:gd name="connsiteY56" fmla="*/ 1430237 h 3505315"/>
                <a:gd name="connsiteX57" fmla="*/ 8869111 w 9396931"/>
                <a:gd name="connsiteY57" fmla="*/ 1606916 h 3505315"/>
                <a:gd name="connsiteX58" fmla="*/ 8817326 w 9396931"/>
                <a:gd name="connsiteY58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145293 w 9396931"/>
                <a:gd name="connsiteY37" fmla="*/ 3505315 h 3505315"/>
                <a:gd name="connsiteX38" fmla="*/ 0 w 9396931"/>
                <a:gd name="connsiteY38" fmla="*/ 3427706 h 3505315"/>
                <a:gd name="connsiteX39" fmla="*/ 77610 w 9396931"/>
                <a:gd name="connsiteY39" fmla="*/ 3282413 h 3505315"/>
                <a:gd name="connsiteX40" fmla="*/ 4798673 w 9396931"/>
                <a:gd name="connsiteY40" fmla="*/ 1848872 h 3505315"/>
                <a:gd name="connsiteX41" fmla="*/ 7775584 w 9396931"/>
                <a:gd name="connsiteY41" fmla="*/ 947246 h 3505315"/>
                <a:gd name="connsiteX42" fmla="*/ 7841447 w 9396931"/>
                <a:gd name="connsiteY42" fmla="*/ 801930 h 3505315"/>
                <a:gd name="connsiteX43" fmla="*/ 7986763 w 9396931"/>
                <a:gd name="connsiteY43" fmla="*/ 867792 h 3505315"/>
                <a:gd name="connsiteX44" fmla="*/ 8042171 w 9396931"/>
                <a:gd name="connsiteY44" fmla="*/ 795658 h 3505315"/>
                <a:gd name="connsiteX45" fmla="*/ 8081897 w 9396931"/>
                <a:gd name="connsiteY45" fmla="*/ 776840 h 3505315"/>
                <a:gd name="connsiteX46" fmla="*/ 8220940 w 9396931"/>
                <a:gd name="connsiteY46" fmla="*/ 796702 h 3505315"/>
                <a:gd name="connsiteX47" fmla="*/ 8027535 w 9396931"/>
                <a:gd name="connsiteY47" fmla="*/ 557298 h 3505315"/>
                <a:gd name="connsiteX48" fmla="*/ 8040080 w 9396931"/>
                <a:gd name="connsiteY48" fmla="*/ 252031 h 3505315"/>
                <a:gd name="connsiteX49" fmla="*/ 8421664 w 9396931"/>
                <a:gd name="connsiteY49" fmla="*/ 81 h 3505315"/>
                <a:gd name="connsiteX50" fmla="*/ 8702887 w 9396931"/>
                <a:gd name="connsiteY50" fmla="*/ 105669 h 3505315"/>
                <a:gd name="connsiteX51" fmla="*/ 8842975 w 9396931"/>
                <a:gd name="connsiteY51" fmla="*/ 364938 h 3505315"/>
                <a:gd name="connsiteX52" fmla="*/ 9272648 w 9396931"/>
                <a:gd name="connsiteY52" fmla="*/ 407801 h 3505315"/>
                <a:gd name="connsiteX53" fmla="*/ 9380328 w 9396931"/>
                <a:gd name="connsiteY53" fmla="*/ 777886 h 3505315"/>
                <a:gd name="connsiteX54" fmla="*/ 9048925 w 9396931"/>
                <a:gd name="connsiteY54" fmla="*/ 1045517 h 3505315"/>
                <a:gd name="connsiteX55" fmla="*/ 9043698 w 9396931"/>
                <a:gd name="connsiteY55" fmla="*/ 1430237 h 3505315"/>
                <a:gd name="connsiteX56" fmla="*/ 8869111 w 9396931"/>
                <a:gd name="connsiteY56" fmla="*/ 1606916 h 3505315"/>
                <a:gd name="connsiteX57" fmla="*/ 8817326 w 9396931"/>
                <a:gd name="connsiteY57" fmla="*/ 1631155 h 3505315"/>
                <a:gd name="connsiteX0" fmla="*/ 8745750 w 9396931"/>
                <a:gd name="connsiteY0" fmla="*/ 1489826 h 3505315"/>
                <a:gd name="connsiteX1" fmla="*/ 8933927 w 9396931"/>
                <a:gd name="connsiteY1" fmla="*/ 1289103 h 3505315"/>
                <a:gd name="connsiteX2" fmla="*/ 8835657 w 9396931"/>
                <a:gd name="connsiteY2" fmla="*/ 1019381 h 3505315"/>
                <a:gd name="connsiteX3" fmla="*/ 8794884 w 9396931"/>
                <a:gd name="connsiteY3" fmla="*/ 988017 h 3505315"/>
                <a:gd name="connsiteX4" fmla="*/ 8844020 w 9396931"/>
                <a:gd name="connsiteY4" fmla="*/ 906474 h 3505315"/>
                <a:gd name="connsiteX5" fmla="*/ 8895246 w 9396931"/>
                <a:gd name="connsiteY5" fmla="*/ 831202 h 3505315"/>
                <a:gd name="connsiteX6" fmla="*/ 9197377 w 9396931"/>
                <a:gd name="connsiteY6" fmla="*/ 799839 h 3505315"/>
                <a:gd name="connsiteX7" fmla="*/ 9146151 w 9396931"/>
                <a:gd name="connsiteY7" fmla="*/ 510253 h 3505315"/>
                <a:gd name="connsiteX8" fmla="*/ 8831475 w 9396931"/>
                <a:gd name="connsiteY8" fmla="*/ 631524 h 3505315"/>
                <a:gd name="connsiteX9" fmla="*/ 8747840 w 9396931"/>
                <a:gd name="connsiteY9" fmla="*/ 593889 h 3505315"/>
                <a:gd name="connsiteX10" fmla="*/ 8661069 w 9396931"/>
                <a:gd name="connsiteY10" fmla="*/ 554161 h 3505315"/>
                <a:gd name="connsiteX11" fmla="*/ 8681978 w 9396931"/>
                <a:gd name="connsiteY11" fmla="*/ 337757 h 3505315"/>
                <a:gd name="connsiteX12" fmla="*/ 8433962 w 9396931"/>
                <a:gd name="connsiteY12" fmla="*/ 154162 h 3505315"/>
                <a:gd name="connsiteX13" fmla="*/ 8250213 w 9396931"/>
                <a:gd name="connsiteY13" fmla="*/ 220668 h 3505315"/>
                <a:gd name="connsiteX14" fmla="*/ 8174941 w 9396931"/>
                <a:gd name="connsiteY14" fmla="*/ 517572 h 3505315"/>
                <a:gd name="connsiteX15" fmla="*/ 8442573 w 9396931"/>
                <a:gd name="connsiteY15" fmla="*/ 691114 h 3505315"/>
                <a:gd name="connsiteX16" fmla="*/ 8484390 w 9396931"/>
                <a:gd name="connsiteY16" fmla="*/ 718295 h 3505315"/>
                <a:gd name="connsiteX17" fmla="*/ 8503208 w 9396931"/>
                <a:gd name="connsiteY17" fmla="*/ 748613 h 3505315"/>
                <a:gd name="connsiteX18" fmla="*/ 8525162 w 9396931"/>
                <a:gd name="connsiteY18" fmla="*/ 721432 h 3505315"/>
                <a:gd name="connsiteX19" fmla="*/ 8685114 w 9396931"/>
                <a:gd name="connsiteY19" fmla="*/ 692159 h 3505315"/>
                <a:gd name="connsiteX20" fmla="*/ 8733203 w 9396931"/>
                <a:gd name="connsiteY20" fmla="*/ 873020 h 3505315"/>
                <a:gd name="connsiteX21" fmla="*/ 8587888 w 9396931"/>
                <a:gd name="connsiteY21" fmla="*/ 928427 h 3505315"/>
                <a:gd name="connsiteX22" fmla="*/ 8545025 w 9396931"/>
                <a:gd name="connsiteY22" fmla="*/ 909610 h 3505315"/>
                <a:gd name="connsiteX23" fmla="*/ 8557570 w 9396931"/>
                <a:gd name="connsiteY23" fmla="*/ 953518 h 3505315"/>
                <a:gd name="connsiteX24" fmla="*/ 8539799 w 9396931"/>
                <a:gd name="connsiteY24" fmla="*/ 999517 h 3505315"/>
                <a:gd name="connsiteX25" fmla="*/ 8422709 w 9396931"/>
                <a:gd name="connsiteY25" fmla="*/ 1331966 h 3505315"/>
                <a:gd name="connsiteX26" fmla="*/ 8745750 w 9396931"/>
                <a:gd name="connsiteY26" fmla="*/ 1489826 h 3505315"/>
                <a:gd name="connsiteX27" fmla="*/ 8817326 w 9396931"/>
                <a:gd name="connsiteY27" fmla="*/ 1631155 h 3505315"/>
                <a:gd name="connsiteX28" fmla="*/ 8415392 w 9396931"/>
                <a:gd name="connsiteY28" fmla="*/ 1569280 h 3505315"/>
                <a:gd name="connsiteX29" fmla="*/ 8289939 w 9396931"/>
                <a:gd name="connsiteY29" fmla="*/ 1038199 h 3505315"/>
                <a:gd name="connsiteX30" fmla="*/ 8278440 w 9396931"/>
                <a:gd name="connsiteY30" fmla="*/ 1026699 h 3505315"/>
                <a:gd name="connsiteX31" fmla="*/ 8194804 w 9396931"/>
                <a:gd name="connsiteY31" fmla="*/ 1124970 h 3505315"/>
                <a:gd name="connsiteX32" fmla="*/ 8139396 w 9396931"/>
                <a:gd name="connsiteY32" fmla="*/ 1136469 h 3505315"/>
                <a:gd name="connsiteX33" fmla="*/ 8065171 w 9396931"/>
                <a:gd name="connsiteY33" fmla="*/ 1105106 h 3505315"/>
                <a:gd name="connsiteX34" fmla="*/ 8035898 w 9396931"/>
                <a:gd name="connsiteY34" fmla="*/ 1199195 h 3505315"/>
                <a:gd name="connsiteX35" fmla="*/ 7975263 w 9396931"/>
                <a:gd name="connsiteY35" fmla="*/ 1238922 h 3505315"/>
                <a:gd name="connsiteX36" fmla="*/ 7839357 w 9396931"/>
                <a:gd name="connsiteY36" fmla="*/ 1157378 h 3505315"/>
                <a:gd name="connsiteX37" fmla="*/ 145293 w 9396931"/>
                <a:gd name="connsiteY37" fmla="*/ 3505315 h 3505315"/>
                <a:gd name="connsiteX38" fmla="*/ 0 w 9396931"/>
                <a:gd name="connsiteY38" fmla="*/ 3427706 h 3505315"/>
                <a:gd name="connsiteX39" fmla="*/ 77610 w 9396931"/>
                <a:gd name="connsiteY39" fmla="*/ 3282413 h 3505315"/>
                <a:gd name="connsiteX40" fmla="*/ 7775584 w 9396931"/>
                <a:gd name="connsiteY40" fmla="*/ 947246 h 3505315"/>
                <a:gd name="connsiteX41" fmla="*/ 7841447 w 9396931"/>
                <a:gd name="connsiteY41" fmla="*/ 801930 h 3505315"/>
                <a:gd name="connsiteX42" fmla="*/ 7986763 w 9396931"/>
                <a:gd name="connsiteY42" fmla="*/ 867792 h 3505315"/>
                <a:gd name="connsiteX43" fmla="*/ 8042171 w 9396931"/>
                <a:gd name="connsiteY43" fmla="*/ 795658 h 3505315"/>
                <a:gd name="connsiteX44" fmla="*/ 8081897 w 9396931"/>
                <a:gd name="connsiteY44" fmla="*/ 776840 h 3505315"/>
                <a:gd name="connsiteX45" fmla="*/ 8220940 w 9396931"/>
                <a:gd name="connsiteY45" fmla="*/ 796702 h 3505315"/>
                <a:gd name="connsiteX46" fmla="*/ 8027535 w 9396931"/>
                <a:gd name="connsiteY46" fmla="*/ 557298 h 3505315"/>
                <a:gd name="connsiteX47" fmla="*/ 8040080 w 9396931"/>
                <a:gd name="connsiteY47" fmla="*/ 252031 h 3505315"/>
                <a:gd name="connsiteX48" fmla="*/ 8421664 w 9396931"/>
                <a:gd name="connsiteY48" fmla="*/ 81 h 3505315"/>
                <a:gd name="connsiteX49" fmla="*/ 8702887 w 9396931"/>
                <a:gd name="connsiteY49" fmla="*/ 105669 h 3505315"/>
                <a:gd name="connsiteX50" fmla="*/ 8842975 w 9396931"/>
                <a:gd name="connsiteY50" fmla="*/ 364938 h 3505315"/>
                <a:gd name="connsiteX51" fmla="*/ 9272648 w 9396931"/>
                <a:gd name="connsiteY51" fmla="*/ 407801 h 3505315"/>
                <a:gd name="connsiteX52" fmla="*/ 9380328 w 9396931"/>
                <a:gd name="connsiteY52" fmla="*/ 777886 h 3505315"/>
                <a:gd name="connsiteX53" fmla="*/ 9048925 w 9396931"/>
                <a:gd name="connsiteY53" fmla="*/ 1045517 h 3505315"/>
                <a:gd name="connsiteX54" fmla="*/ 9043698 w 9396931"/>
                <a:gd name="connsiteY54" fmla="*/ 1430237 h 3505315"/>
                <a:gd name="connsiteX55" fmla="*/ 8869111 w 9396931"/>
                <a:gd name="connsiteY55" fmla="*/ 1606916 h 3505315"/>
                <a:gd name="connsiteX56" fmla="*/ 8817326 w 9396931"/>
                <a:gd name="connsiteY56" fmla="*/ 1631155 h 3505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9396931" h="3505315">
                  <a:moveTo>
                    <a:pt x="8745750" y="1489826"/>
                  </a:moveTo>
                  <a:cubicBezTo>
                    <a:pt x="8845066" y="1461600"/>
                    <a:pt x="8913019" y="1392601"/>
                    <a:pt x="8933927" y="1289103"/>
                  </a:cubicBezTo>
                  <a:cubicBezTo>
                    <a:pt x="8955882" y="1181423"/>
                    <a:pt x="8922428" y="1089425"/>
                    <a:pt x="8835657" y="1019381"/>
                  </a:cubicBezTo>
                  <a:lnTo>
                    <a:pt x="8794884" y="988017"/>
                  </a:lnTo>
                  <a:cubicBezTo>
                    <a:pt x="8812656" y="958745"/>
                    <a:pt x="8827294" y="931564"/>
                    <a:pt x="8844020" y="906474"/>
                  </a:cubicBezTo>
                  <a:cubicBezTo>
                    <a:pt x="8860747" y="881384"/>
                    <a:pt x="8877474" y="856293"/>
                    <a:pt x="8895246" y="831202"/>
                  </a:cubicBezTo>
                  <a:cubicBezTo>
                    <a:pt x="9013380" y="920064"/>
                    <a:pt x="9141969" y="880337"/>
                    <a:pt x="9197377" y="799839"/>
                  </a:cubicBezTo>
                  <a:cubicBezTo>
                    <a:pt x="9267422" y="696341"/>
                    <a:pt x="9243377" y="569843"/>
                    <a:pt x="9146151" y="510253"/>
                  </a:cubicBezTo>
                  <a:cubicBezTo>
                    <a:pt x="9024881" y="436028"/>
                    <a:pt x="8916154" y="477845"/>
                    <a:pt x="8831475" y="631524"/>
                  </a:cubicBezTo>
                  <a:cubicBezTo>
                    <a:pt x="8803248" y="618979"/>
                    <a:pt x="8775022" y="607479"/>
                    <a:pt x="8747840" y="593889"/>
                  </a:cubicBezTo>
                  <a:cubicBezTo>
                    <a:pt x="8718568" y="580298"/>
                    <a:pt x="8690340" y="566707"/>
                    <a:pt x="8661069" y="554161"/>
                  </a:cubicBezTo>
                  <a:cubicBezTo>
                    <a:pt x="8697659" y="460072"/>
                    <a:pt x="8702887" y="396301"/>
                    <a:pt x="8681978" y="337757"/>
                  </a:cubicBezTo>
                  <a:cubicBezTo>
                    <a:pt x="8643427" y="227332"/>
                    <a:pt x="8540762" y="158563"/>
                    <a:pt x="8433962" y="154162"/>
                  </a:cubicBezTo>
                  <a:cubicBezTo>
                    <a:pt x="8369882" y="151522"/>
                    <a:pt x="8304314" y="172055"/>
                    <a:pt x="8250213" y="220668"/>
                  </a:cubicBezTo>
                  <a:cubicBezTo>
                    <a:pt x="8169714" y="291758"/>
                    <a:pt x="8133123" y="419300"/>
                    <a:pt x="8174941" y="517572"/>
                  </a:cubicBezTo>
                  <a:cubicBezTo>
                    <a:pt x="8229304" y="644069"/>
                    <a:pt x="8328621" y="694250"/>
                    <a:pt x="8442573" y="691114"/>
                  </a:cubicBezTo>
                  <a:cubicBezTo>
                    <a:pt x="8468709" y="690068"/>
                    <a:pt x="8479163" y="693204"/>
                    <a:pt x="8484390" y="718295"/>
                  </a:cubicBezTo>
                  <a:cubicBezTo>
                    <a:pt x="8486481" y="729795"/>
                    <a:pt x="8495890" y="739204"/>
                    <a:pt x="8503208" y="748613"/>
                  </a:cubicBezTo>
                  <a:cubicBezTo>
                    <a:pt x="8510526" y="739204"/>
                    <a:pt x="8519935" y="730840"/>
                    <a:pt x="8525162" y="721432"/>
                  </a:cubicBezTo>
                  <a:cubicBezTo>
                    <a:pt x="8559661" y="653478"/>
                    <a:pt x="8631796" y="638842"/>
                    <a:pt x="8685114" y="692159"/>
                  </a:cubicBezTo>
                  <a:cubicBezTo>
                    <a:pt x="8734249" y="741295"/>
                    <a:pt x="8756203" y="801930"/>
                    <a:pt x="8733203" y="873020"/>
                  </a:cubicBezTo>
                  <a:cubicBezTo>
                    <a:pt x="8709159" y="947246"/>
                    <a:pt x="8653751" y="968155"/>
                    <a:pt x="8587888" y="928427"/>
                  </a:cubicBezTo>
                  <a:cubicBezTo>
                    <a:pt x="8575343" y="921109"/>
                    <a:pt x="8564889" y="917973"/>
                    <a:pt x="8545025" y="909610"/>
                  </a:cubicBezTo>
                  <a:cubicBezTo>
                    <a:pt x="8551298" y="931564"/>
                    <a:pt x="8552343" y="943064"/>
                    <a:pt x="8557570" y="953518"/>
                  </a:cubicBezTo>
                  <a:cubicBezTo>
                    <a:pt x="8566979" y="975473"/>
                    <a:pt x="8566980" y="985927"/>
                    <a:pt x="8539799" y="999517"/>
                  </a:cubicBezTo>
                  <a:cubicBezTo>
                    <a:pt x="8423755" y="1060152"/>
                    <a:pt x="8369392" y="1210696"/>
                    <a:pt x="8422709" y="1331966"/>
                  </a:cubicBezTo>
                  <a:cubicBezTo>
                    <a:pt x="8483344" y="1469964"/>
                    <a:pt x="8610888" y="1527463"/>
                    <a:pt x="8745750" y="1489826"/>
                  </a:cubicBezTo>
                  <a:close/>
                  <a:moveTo>
                    <a:pt x="8817326" y="1631155"/>
                  </a:moveTo>
                  <a:cubicBezTo>
                    <a:pt x="8689819" y="1677563"/>
                    <a:pt x="8520588" y="1653438"/>
                    <a:pt x="8415392" y="1569280"/>
                  </a:cubicBezTo>
                  <a:cubicBezTo>
                    <a:pt x="8279485" y="1460554"/>
                    <a:pt x="8191668" y="1277603"/>
                    <a:pt x="8289939" y="1038199"/>
                  </a:cubicBezTo>
                  <a:cubicBezTo>
                    <a:pt x="8285758" y="1034017"/>
                    <a:pt x="8282621" y="1029836"/>
                    <a:pt x="8278440" y="1026699"/>
                  </a:cubicBezTo>
                  <a:cubicBezTo>
                    <a:pt x="8250212" y="1059107"/>
                    <a:pt x="8221986" y="1092561"/>
                    <a:pt x="8194804" y="1124970"/>
                  </a:cubicBezTo>
                  <a:cubicBezTo>
                    <a:pt x="8179123" y="1143788"/>
                    <a:pt x="8163442" y="1151106"/>
                    <a:pt x="8139396" y="1136469"/>
                  </a:cubicBezTo>
                  <a:cubicBezTo>
                    <a:pt x="8114306" y="1121833"/>
                    <a:pt x="8086080" y="1113470"/>
                    <a:pt x="8065171" y="1105106"/>
                  </a:cubicBezTo>
                  <a:cubicBezTo>
                    <a:pt x="8055762" y="1139605"/>
                    <a:pt x="8052625" y="1173059"/>
                    <a:pt x="8035898" y="1199195"/>
                  </a:cubicBezTo>
                  <a:cubicBezTo>
                    <a:pt x="8024399" y="1218013"/>
                    <a:pt x="7998262" y="1231605"/>
                    <a:pt x="7975263" y="1238922"/>
                  </a:cubicBezTo>
                  <a:cubicBezTo>
                    <a:pt x="7926127" y="1256695"/>
                    <a:pt x="7883265" y="1229513"/>
                    <a:pt x="7839357" y="1157378"/>
                  </a:cubicBezTo>
                  <a:lnTo>
                    <a:pt x="145293" y="3505315"/>
                  </a:lnTo>
                  <a:lnTo>
                    <a:pt x="0" y="3427706"/>
                  </a:lnTo>
                  <a:lnTo>
                    <a:pt x="77610" y="3282413"/>
                  </a:lnTo>
                  <a:lnTo>
                    <a:pt x="7775584" y="947246"/>
                  </a:lnTo>
                  <a:cubicBezTo>
                    <a:pt x="7774539" y="859428"/>
                    <a:pt x="7793357" y="817611"/>
                    <a:pt x="7841447" y="801930"/>
                  </a:cubicBezTo>
                  <a:cubicBezTo>
                    <a:pt x="7889537" y="787294"/>
                    <a:pt x="7941809" y="795657"/>
                    <a:pt x="7986763" y="867792"/>
                  </a:cubicBezTo>
                  <a:cubicBezTo>
                    <a:pt x="8005580" y="842701"/>
                    <a:pt x="8021262" y="817611"/>
                    <a:pt x="8042171" y="795658"/>
                  </a:cubicBezTo>
                  <a:cubicBezTo>
                    <a:pt x="8051579" y="785203"/>
                    <a:pt x="8069352" y="775794"/>
                    <a:pt x="8081897" y="776840"/>
                  </a:cubicBezTo>
                  <a:cubicBezTo>
                    <a:pt x="8127897" y="782067"/>
                    <a:pt x="8172851" y="791476"/>
                    <a:pt x="8220940" y="796702"/>
                  </a:cubicBezTo>
                  <a:cubicBezTo>
                    <a:pt x="8132078" y="735023"/>
                    <a:pt x="8060989" y="662888"/>
                    <a:pt x="8027535" y="557298"/>
                  </a:cubicBezTo>
                  <a:cubicBezTo>
                    <a:pt x="7994080" y="452755"/>
                    <a:pt x="7997217" y="351347"/>
                    <a:pt x="8040080" y="252031"/>
                  </a:cubicBezTo>
                  <a:cubicBezTo>
                    <a:pt x="8105942" y="96261"/>
                    <a:pt x="8255440" y="3217"/>
                    <a:pt x="8421664" y="81"/>
                  </a:cubicBezTo>
                  <a:cubicBezTo>
                    <a:pt x="8528298" y="-2010"/>
                    <a:pt x="8622387" y="36671"/>
                    <a:pt x="8702887" y="105669"/>
                  </a:cubicBezTo>
                  <a:cubicBezTo>
                    <a:pt x="8782340" y="173623"/>
                    <a:pt x="8825202" y="262485"/>
                    <a:pt x="8842975" y="364938"/>
                  </a:cubicBezTo>
                  <a:cubicBezTo>
                    <a:pt x="8998744" y="286530"/>
                    <a:pt x="9144060" y="294893"/>
                    <a:pt x="9272648" y="407801"/>
                  </a:cubicBezTo>
                  <a:cubicBezTo>
                    <a:pt x="9384510" y="506072"/>
                    <a:pt x="9422146" y="634660"/>
                    <a:pt x="9380328" y="777886"/>
                  </a:cubicBezTo>
                  <a:cubicBezTo>
                    <a:pt x="9334329" y="938882"/>
                    <a:pt x="9219331" y="1023562"/>
                    <a:pt x="9048925" y="1045517"/>
                  </a:cubicBezTo>
                  <a:cubicBezTo>
                    <a:pt x="9109561" y="1175150"/>
                    <a:pt x="9105379" y="1304785"/>
                    <a:pt x="9043698" y="1430237"/>
                  </a:cubicBezTo>
                  <a:cubicBezTo>
                    <a:pt x="9006062" y="1506554"/>
                    <a:pt x="8942291" y="1564053"/>
                    <a:pt x="8869111" y="1606916"/>
                  </a:cubicBezTo>
                  <a:cubicBezTo>
                    <a:pt x="8852906" y="1616456"/>
                    <a:pt x="8835542" y="1624525"/>
                    <a:pt x="8817326" y="1631155"/>
                  </a:cubicBezTo>
                  <a:close/>
                </a:path>
              </a:pathLst>
            </a:custGeom>
            <a:grpFill/>
            <a:ln w="172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20" name="Rectangle: Top Corners Rounded 519">
              <a:extLst>
                <a:ext uri="{FF2B5EF4-FFF2-40B4-BE49-F238E27FC236}">
                  <a16:creationId xmlns:a16="http://schemas.microsoft.com/office/drawing/2014/main" id="{F96BAC97-B7A8-49C1-A5F8-EA18A7B6AB4B}"/>
                </a:ext>
              </a:extLst>
            </p:cNvPr>
            <p:cNvSpPr/>
            <p:nvPr/>
          </p:nvSpPr>
          <p:spPr>
            <a:xfrm rot="10800000">
              <a:off x="3183545" y="4110087"/>
              <a:ext cx="521680" cy="30777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1" name="Rectangle: Top Corners Rounded 520">
              <a:extLst>
                <a:ext uri="{FF2B5EF4-FFF2-40B4-BE49-F238E27FC236}">
                  <a16:creationId xmlns:a16="http://schemas.microsoft.com/office/drawing/2014/main" id="{E2D45D67-0E4F-4256-923C-BD2DF61D3BAA}"/>
                </a:ext>
              </a:extLst>
            </p:cNvPr>
            <p:cNvSpPr/>
            <p:nvPr/>
          </p:nvSpPr>
          <p:spPr>
            <a:xfrm rot="10800000">
              <a:off x="5126784" y="4110087"/>
              <a:ext cx="521680" cy="30777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2" name="Rectangle: Top Corners Rounded 521">
              <a:extLst>
                <a:ext uri="{FF2B5EF4-FFF2-40B4-BE49-F238E27FC236}">
                  <a16:creationId xmlns:a16="http://schemas.microsoft.com/office/drawing/2014/main" id="{AD6093E6-8197-4EC3-B8E6-3B86A37ED78B}"/>
                </a:ext>
              </a:extLst>
            </p:cNvPr>
            <p:cNvSpPr/>
            <p:nvPr/>
          </p:nvSpPr>
          <p:spPr>
            <a:xfrm rot="10800000">
              <a:off x="7070023" y="4110087"/>
              <a:ext cx="521680" cy="30777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3" name="Rectangle: Top Corners Rounded 522">
              <a:extLst>
                <a:ext uri="{FF2B5EF4-FFF2-40B4-BE49-F238E27FC236}">
                  <a16:creationId xmlns:a16="http://schemas.microsoft.com/office/drawing/2014/main" id="{2CB03C70-2C54-4EF9-96B4-AE1E2A532925}"/>
                </a:ext>
              </a:extLst>
            </p:cNvPr>
            <p:cNvSpPr/>
            <p:nvPr/>
          </p:nvSpPr>
          <p:spPr>
            <a:xfrm rot="10800000">
              <a:off x="9013261" y="4110087"/>
              <a:ext cx="521680" cy="307777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4" name="Oval 21">
            <a:extLst>
              <a:ext uri="{FF2B5EF4-FFF2-40B4-BE49-F238E27FC236}">
                <a16:creationId xmlns:a16="http://schemas.microsoft.com/office/drawing/2014/main" id="{15DE5CA6-4BA9-4F57-827F-C7F52A48B3A9}"/>
              </a:ext>
            </a:extLst>
          </p:cNvPr>
          <p:cNvSpPr>
            <a:spLocks noChangeAspect="1"/>
          </p:cNvSpPr>
          <p:nvPr/>
        </p:nvSpPr>
        <p:spPr>
          <a:xfrm rot="20700000">
            <a:off x="7093238" y="3264034"/>
            <a:ext cx="475248" cy="386046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25" name="Rounded Rectangle 4">
            <a:extLst>
              <a:ext uri="{FF2B5EF4-FFF2-40B4-BE49-F238E27FC236}">
                <a16:creationId xmlns:a16="http://schemas.microsoft.com/office/drawing/2014/main" id="{ACDE8AC9-5DFA-49CD-B1EA-26F3B932C6C8}"/>
              </a:ext>
            </a:extLst>
          </p:cNvPr>
          <p:cNvSpPr>
            <a:spLocks noChangeAspect="1"/>
          </p:cNvSpPr>
          <p:nvPr/>
        </p:nvSpPr>
        <p:spPr>
          <a:xfrm>
            <a:off x="5126784" y="3272097"/>
            <a:ext cx="521681" cy="369920"/>
          </a:xfrm>
          <a:custGeom>
            <a:avLst/>
            <a:gdLst/>
            <a:ahLst/>
            <a:cxnLst/>
            <a:rect l="l" t="t" r="r" b="b"/>
            <a:pathLst>
              <a:path w="3960000" h="2808000">
                <a:moveTo>
                  <a:pt x="2137982" y="2165237"/>
                </a:moveTo>
                <a:lnTo>
                  <a:pt x="2111402" y="2204211"/>
                </a:lnTo>
                <a:lnTo>
                  <a:pt x="2137982" y="2204211"/>
                </a:lnTo>
                <a:close/>
                <a:moveTo>
                  <a:pt x="2635730" y="2101964"/>
                </a:moveTo>
                <a:cubicBezTo>
                  <a:pt x="2615812" y="2101964"/>
                  <a:pt x="2599666" y="2142287"/>
                  <a:pt x="2599666" y="2192028"/>
                </a:cubicBezTo>
                <a:cubicBezTo>
                  <a:pt x="2599666" y="2241769"/>
                  <a:pt x="2615812" y="2282092"/>
                  <a:pt x="2635730" y="2282092"/>
                </a:cubicBezTo>
                <a:cubicBezTo>
                  <a:pt x="2655648" y="2282092"/>
                  <a:pt x="2671794" y="2241769"/>
                  <a:pt x="2671794" y="2192028"/>
                </a:cubicBezTo>
                <a:cubicBezTo>
                  <a:pt x="2671794" y="2142287"/>
                  <a:pt x="2655648" y="2101964"/>
                  <a:pt x="2635730" y="2101964"/>
                </a:cubicBezTo>
                <a:close/>
                <a:moveTo>
                  <a:pt x="1280012" y="2101964"/>
                </a:moveTo>
                <a:cubicBezTo>
                  <a:pt x="1260094" y="2101964"/>
                  <a:pt x="1243948" y="2142287"/>
                  <a:pt x="1243948" y="2192028"/>
                </a:cubicBezTo>
                <a:cubicBezTo>
                  <a:pt x="1243948" y="2241769"/>
                  <a:pt x="1260094" y="2282092"/>
                  <a:pt x="1280012" y="2282092"/>
                </a:cubicBezTo>
                <a:cubicBezTo>
                  <a:pt x="1299930" y="2282092"/>
                  <a:pt x="1316076" y="2241769"/>
                  <a:pt x="1316076" y="2192028"/>
                </a:cubicBezTo>
                <a:cubicBezTo>
                  <a:pt x="1316076" y="2142287"/>
                  <a:pt x="1299930" y="2101964"/>
                  <a:pt x="1280012" y="2101964"/>
                </a:cubicBezTo>
                <a:close/>
                <a:moveTo>
                  <a:pt x="2138296" y="2025749"/>
                </a:moveTo>
                <a:lnTo>
                  <a:pt x="2139137" y="2026323"/>
                </a:lnTo>
                <a:lnTo>
                  <a:pt x="2216315" y="2026323"/>
                </a:lnTo>
                <a:lnTo>
                  <a:pt x="2216315" y="2204211"/>
                </a:lnTo>
                <a:lnTo>
                  <a:pt x="2256063" y="2204211"/>
                </a:lnTo>
                <a:lnTo>
                  <a:pt x="2256063" y="2282544"/>
                </a:lnTo>
                <a:lnTo>
                  <a:pt x="2216315" y="2282544"/>
                </a:lnTo>
                <a:lnTo>
                  <a:pt x="2216315" y="2357732"/>
                </a:lnTo>
                <a:lnTo>
                  <a:pt x="2137982" y="2357732"/>
                </a:lnTo>
                <a:lnTo>
                  <a:pt x="2137982" y="2282544"/>
                </a:lnTo>
                <a:lnTo>
                  <a:pt x="2015039" y="2282544"/>
                </a:lnTo>
                <a:lnTo>
                  <a:pt x="2015039" y="2208059"/>
                </a:lnTo>
                <a:lnTo>
                  <a:pt x="2014304" y="2207558"/>
                </a:lnTo>
                <a:lnTo>
                  <a:pt x="2015039" y="2206481"/>
                </a:lnTo>
                <a:lnTo>
                  <a:pt x="2015039" y="2204211"/>
                </a:lnTo>
                <a:lnTo>
                  <a:pt x="2016587" y="2204211"/>
                </a:lnTo>
                <a:close/>
                <a:moveTo>
                  <a:pt x="1855876" y="2017651"/>
                </a:moveTo>
                <a:cubicBezTo>
                  <a:pt x="1914135" y="2017257"/>
                  <a:pt x="1961791" y="2063958"/>
                  <a:pt x="1962577" y="2122214"/>
                </a:cubicBezTo>
                <a:cubicBezTo>
                  <a:pt x="1962954" y="2150145"/>
                  <a:pt x="1952489" y="2175712"/>
                  <a:pt x="1934995" y="2194820"/>
                </a:cubicBezTo>
                <a:cubicBezTo>
                  <a:pt x="1952694" y="2214184"/>
                  <a:pt x="1963194" y="2240138"/>
                  <a:pt x="1962560" y="2268406"/>
                </a:cubicBezTo>
                <a:cubicBezTo>
                  <a:pt x="1961260" y="2326468"/>
                  <a:pt x="1913477" y="2372672"/>
                  <a:pt x="1855404" y="2372021"/>
                </a:cubicBezTo>
                <a:cubicBezTo>
                  <a:pt x="1797331" y="2371371"/>
                  <a:pt x="1750595" y="2324109"/>
                  <a:pt x="1750595" y="2266032"/>
                </a:cubicBezTo>
                <a:lnTo>
                  <a:pt x="1826499" y="2266032"/>
                </a:lnTo>
                <a:cubicBezTo>
                  <a:pt x="1826499" y="2282520"/>
                  <a:pt x="1839767" y="2295938"/>
                  <a:pt x="1856254" y="2296122"/>
                </a:cubicBezTo>
                <a:cubicBezTo>
                  <a:pt x="1872741" y="2296307"/>
                  <a:pt x="1886306" y="2283190"/>
                  <a:pt x="1886676" y="2266706"/>
                </a:cubicBezTo>
                <a:cubicBezTo>
                  <a:pt x="1887039" y="2250493"/>
                  <a:pt x="1874503" y="2236962"/>
                  <a:pt x="1858407" y="2236065"/>
                </a:cubicBezTo>
                <a:lnTo>
                  <a:pt x="1814193" y="2236065"/>
                </a:lnTo>
                <a:lnTo>
                  <a:pt x="1814193" y="2152552"/>
                </a:lnTo>
                <a:lnTo>
                  <a:pt x="1857384" y="2152552"/>
                </a:lnTo>
                <a:cubicBezTo>
                  <a:pt x="1873190" y="2152141"/>
                  <a:pt x="1885741" y="2139089"/>
                  <a:pt x="1885527" y="2123254"/>
                </a:cubicBezTo>
                <a:cubicBezTo>
                  <a:pt x="1885313" y="2107349"/>
                  <a:pt x="1872302" y="2094598"/>
                  <a:pt x="1856396" y="2094706"/>
                </a:cubicBezTo>
                <a:cubicBezTo>
                  <a:pt x="1840490" y="2094813"/>
                  <a:pt x="1827652" y="2107738"/>
                  <a:pt x="1827652" y="2123644"/>
                </a:cubicBezTo>
                <a:lnTo>
                  <a:pt x="1750595" y="2123644"/>
                </a:lnTo>
                <a:cubicBezTo>
                  <a:pt x="1750595" y="2065383"/>
                  <a:pt x="1797616" y="2018044"/>
                  <a:pt x="1855876" y="2017651"/>
                </a:cubicBezTo>
                <a:close/>
                <a:moveTo>
                  <a:pt x="2930344" y="2012028"/>
                </a:moveTo>
                <a:cubicBezTo>
                  <a:pt x="2996416" y="2014229"/>
                  <a:pt x="3045968" y="2074602"/>
                  <a:pt x="3038901" y="2136479"/>
                </a:cubicBezTo>
                <a:cubicBezTo>
                  <a:pt x="3029916" y="2202312"/>
                  <a:pt x="2982346" y="2231435"/>
                  <a:pt x="2939412" y="2275597"/>
                </a:cubicBezTo>
                <a:lnTo>
                  <a:pt x="3031192" y="2275597"/>
                </a:lnTo>
                <a:lnTo>
                  <a:pt x="3031192" y="2357732"/>
                </a:lnTo>
                <a:lnTo>
                  <a:pt x="2819358" y="2357732"/>
                </a:lnTo>
                <a:cubicBezTo>
                  <a:pt x="2819409" y="2335416"/>
                  <a:pt x="2820521" y="2314113"/>
                  <a:pt x="2820571" y="2291797"/>
                </a:cubicBezTo>
                <a:cubicBezTo>
                  <a:pt x="2870625" y="2240158"/>
                  <a:pt x="2905662" y="2213324"/>
                  <a:pt x="2965770" y="2143601"/>
                </a:cubicBezTo>
                <a:cubicBezTo>
                  <a:pt x="2980233" y="2116927"/>
                  <a:pt x="2957264" y="2092452"/>
                  <a:pt x="2931831" y="2093607"/>
                </a:cubicBezTo>
                <a:cubicBezTo>
                  <a:pt x="2910102" y="2094595"/>
                  <a:pt x="2891536" y="2110969"/>
                  <a:pt x="2889885" y="2139461"/>
                </a:cubicBezTo>
                <a:lnTo>
                  <a:pt x="2818945" y="2139461"/>
                </a:lnTo>
                <a:cubicBezTo>
                  <a:pt x="2821421" y="2064364"/>
                  <a:pt x="2869776" y="2012037"/>
                  <a:pt x="2930344" y="2012028"/>
                </a:cubicBezTo>
                <a:close/>
                <a:moveTo>
                  <a:pt x="2635730" y="2012028"/>
                </a:moveTo>
                <a:cubicBezTo>
                  <a:pt x="2705318" y="2012028"/>
                  <a:pt x="2761730" y="2092617"/>
                  <a:pt x="2761730" y="2192028"/>
                </a:cubicBezTo>
                <a:cubicBezTo>
                  <a:pt x="2761730" y="2291439"/>
                  <a:pt x="2705318" y="2372028"/>
                  <a:pt x="2635730" y="2372028"/>
                </a:cubicBezTo>
                <a:cubicBezTo>
                  <a:pt x="2566142" y="2372028"/>
                  <a:pt x="2509730" y="2291439"/>
                  <a:pt x="2509730" y="2192028"/>
                </a:cubicBezTo>
                <a:cubicBezTo>
                  <a:pt x="2509730" y="2092617"/>
                  <a:pt x="2566142" y="2012028"/>
                  <a:pt x="2635730" y="2012028"/>
                </a:cubicBezTo>
                <a:close/>
                <a:moveTo>
                  <a:pt x="2436237" y="2012028"/>
                </a:moveTo>
                <a:lnTo>
                  <a:pt x="2436206" y="2012510"/>
                </a:lnTo>
                <a:lnTo>
                  <a:pt x="2452515" y="2012510"/>
                </a:lnTo>
                <a:lnTo>
                  <a:pt x="2452515" y="2372028"/>
                </a:lnTo>
                <a:lnTo>
                  <a:pt x="2364870" y="2372028"/>
                </a:lnTo>
                <a:lnTo>
                  <a:pt x="2364870" y="2101874"/>
                </a:lnTo>
                <a:cubicBezTo>
                  <a:pt x="2347394" y="2108434"/>
                  <a:pt x="2328091" y="2111607"/>
                  <a:pt x="2308515" y="2111039"/>
                </a:cubicBezTo>
                <a:lnTo>
                  <a:pt x="2311564" y="2043892"/>
                </a:lnTo>
                <a:cubicBezTo>
                  <a:pt x="2321741" y="2044066"/>
                  <a:pt x="2331771" y="2042373"/>
                  <a:pt x="2340372" y="2039030"/>
                </a:cubicBezTo>
                <a:cubicBezTo>
                  <a:pt x="2355279" y="2033236"/>
                  <a:pt x="2364268" y="2023137"/>
                  <a:pt x="2364156" y="2012310"/>
                </a:cubicBezTo>
                <a:cubicBezTo>
                  <a:pt x="2388183" y="2012216"/>
                  <a:pt x="2412210" y="2012122"/>
                  <a:pt x="2436237" y="2012028"/>
                </a:cubicBezTo>
                <a:close/>
                <a:moveTo>
                  <a:pt x="1574625" y="2012028"/>
                </a:moveTo>
                <a:cubicBezTo>
                  <a:pt x="1640698" y="2014229"/>
                  <a:pt x="1690250" y="2074602"/>
                  <a:pt x="1683183" y="2136479"/>
                </a:cubicBezTo>
                <a:cubicBezTo>
                  <a:pt x="1674198" y="2202312"/>
                  <a:pt x="1626628" y="2231435"/>
                  <a:pt x="1583694" y="2275597"/>
                </a:cubicBezTo>
                <a:lnTo>
                  <a:pt x="1675474" y="2275597"/>
                </a:lnTo>
                <a:lnTo>
                  <a:pt x="1675474" y="2357732"/>
                </a:lnTo>
                <a:lnTo>
                  <a:pt x="1463640" y="2357732"/>
                </a:lnTo>
                <a:cubicBezTo>
                  <a:pt x="1463691" y="2335416"/>
                  <a:pt x="1464802" y="2314113"/>
                  <a:pt x="1464853" y="2291797"/>
                </a:cubicBezTo>
                <a:cubicBezTo>
                  <a:pt x="1514907" y="2240158"/>
                  <a:pt x="1549943" y="2213324"/>
                  <a:pt x="1610052" y="2143601"/>
                </a:cubicBezTo>
                <a:cubicBezTo>
                  <a:pt x="1624515" y="2116927"/>
                  <a:pt x="1601546" y="2092452"/>
                  <a:pt x="1576112" y="2093607"/>
                </a:cubicBezTo>
                <a:cubicBezTo>
                  <a:pt x="1554383" y="2094595"/>
                  <a:pt x="1535817" y="2110969"/>
                  <a:pt x="1534167" y="2139461"/>
                </a:cubicBezTo>
                <a:lnTo>
                  <a:pt x="1463227" y="2139461"/>
                </a:lnTo>
                <a:cubicBezTo>
                  <a:pt x="1465703" y="2064364"/>
                  <a:pt x="1514058" y="2012037"/>
                  <a:pt x="1574625" y="2012028"/>
                </a:cubicBezTo>
                <a:close/>
                <a:moveTo>
                  <a:pt x="1280012" y="2012028"/>
                </a:moveTo>
                <a:cubicBezTo>
                  <a:pt x="1349600" y="2012028"/>
                  <a:pt x="1406012" y="2092617"/>
                  <a:pt x="1406012" y="2192028"/>
                </a:cubicBezTo>
                <a:cubicBezTo>
                  <a:pt x="1406012" y="2291439"/>
                  <a:pt x="1349600" y="2372028"/>
                  <a:pt x="1280012" y="2372028"/>
                </a:cubicBezTo>
                <a:cubicBezTo>
                  <a:pt x="1210424" y="2372028"/>
                  <a:pt x="1154012" y="2291439"/>
                  <a:pt x="1154012" y="2192028"/>
                </a:cubicBezTo>
                <a:cubicBezTo>
                  <a:pt x="1154012" y="2092617"/>
                  <a:pt x="1210424" y="2012028"/>
                  <a:pt x="1280012" y="2012028"/>
                </a:cubicBezTo>
                <a:close/>
                <a:moveTo>
                  <a:pt x="1080519" y="2012028"/>
                </a:moveTo>
                <a:lnTo>
                  <a:pt x="1080488" y="2012510"/>
                </a:lnTo>
                <a:lnTo>
                  <a:pt x="1096797" y="2012510"/>
                </a:lnTo>
                <a:lnTo>
                  <a:pt x="1096797" y="2372028"/>
                </a:lnTo>
                <a:lnTo>
                  <a:pt x="1009152" y="2372028"/>
                </a:lnTo>
                <a:lnTo>
                  <a:pt x="1009152" y="2101874"/>
                </a:lnTo>
                <a:cubicBezTo>
                  <a:pt x="991676" y="2108434"/>
                  <a:pt x="972373" y="2111607"/>
                  <a:pt x="952797" y="2111039"/>
                </a:cubicBezTo>
                <a:lnTo>
                  <a:pt x="955846" y="2043892"/>
                </a:lnTo>
                <a:cubicBezTo>
                  <a:pt x="966023" y="2044066"/>
                  <a:pt x="976053" y="2042373"/>
                  <a:pt x="984654" y="2039030"/>
                </a:cubicBezTo>
                <a:cubicBezTo>
                  <a:pt x="999561" y="2033236"/>
                  <a:pt x="1008550" y="2023137"/>
                  <a:pt x="1008438" y="2012310"/>
                </a:cubicBezTo>
                <a:cubicBezTo>
                  <a:pt x="1032465" y="2012216"/>
                  <a:pt x="1056492" y="2012122"/>
                  <a:pt x="1080519" y="2012028"/>
                </a:cubicBezTo>
                <a:close/>
                <a:moveTo>
                  <a:pt x="3373743" y="362438"/>
                </a:moveTo>
                <a:lnTo>
                  <a:pt x="3553743" y="362438"/>
                </a:lnTo>
                <a:lnTo>
                  <a:pt x="3553743" y="2414438"/>
                </a:lnTo>
                <a:lnTo>
                  <a:pt x="3373743" y="2414438"/>
                </a:lnTo>
                <a:close/>
                <a:moveTo>
                  <a:pt x="3129580" y="362438"/>
                </a:moveTo>
                <a:lnTo>
                  <a:pt x="3273580" y="362438"/>
                </a:lnTo>
                <a:lnTo>
                  <a:pt x="3273580" y="2414438"/>
                </a:lnTo>
                <a:lnTo>
                  <a:pt x="3129580" y="2414438"/>
                </a:lnTo>
                <a:close/>
                <a:moveTo>
                  <a:pt x="2939411" y="362438"/>
                </a:moveTo>
                <a:lnTo>
                  <a:pt x="3029411" y="362438"/>
                </a:lnTo>
                <a:lnTo>
                  <a:pt x="3029411" y="1957238"/>
                </a:lnTo>
                <a:lnTo>
                  <a:pt x="2939411" y="1957238"/>
                </a:lnTo>
                <a:close/>
                <a:moveTo>
                  <a:pt x="2731242" y="362438"/>
                </a:moveTo>
                <a:lnTo>
                  <a:pt x="2839242" y="362438"/>
                </a:lnTo>
                <a:lnTo>
                  <a:pt x="2839242" y="1957238"/>
                </a:lnTo>
                <a:lnTo>
                  <a:pt x="2731242" y="1957238"/>
                </a:lnTo>
                <a:close/>
                <a:moveTo>
                  <a:pt x="2487073" y="362438"/>
                </a:moveTo>
                <a:lnTo>
                  <a:pt x="2631073" y="362438"/>
                </a:lnTo>
                <a:lnTo>
                  <a:pt x="2631073" y="1957238"/>
                </a:lnTo>
                <a:lnTo>
                  <a:pt x="2487073" y="1957238"/>
                </a:lnTo>
                <a:close/>
                <a:moveTo>
                  <a:pt x="2296904" y="362438"/>
                </a:moveTo>
                <a:lnTo>
                  <a:pt x="2386904" y="362438"/>
                </a:lnTo>
                <a:lnTo>
                  <a:pt x="2386904" y="1957238"/>
                </a:lnTo>
                <a:lnTo>
                  <a:pt x="2296904" y="1957238"/>
                </a:lnTo>
                <a:close/>
                <a:moveTo>
                  <a:pt x="2016735" y="362438"/>
                </a:moveTo>
                <a:lnTo>
                  <a:pt x="2196735" y="362438"/>
                </a:lnTo>
                <a:lnTo>
                  <a:pt x="2196735" y="1957238"/>
                </a:lnTo>
                <a:lnTo>
                  <a:pt x="2016735" y="1957238"/>
                </a:lnTo>
                <a:close/>
                <a:moveTo>
                  <a:pt x="1826566" y="362438"/>
                </a:moveTo>
                <a:lnTo>
                  <a:pt x="1916566" y="362438"/>
                </a:lnTo>
                <a:lnTo>
                  <a:pt x="1916566" y="1957238"/>
                </a:lnTo>
                <a:lnTo>
                  <a:pt x="1826566" y="1957238"/>
                </a:lnTo>
                <a:close/>
                <a:moveTo>
                  <a:pt x="1582397" y="362438"/>
                </a:moveTo>
                <a:lnTo>
                  <a:pt x="1726397" y="362438"/>
                </a:lnTo>
                <a:lnTo>
                  <a:pt x="1726397" y="1957238"/>
                </a:lnTo>
                <a:lnTo>
                  <a:pt x="1582397" y="1957238"/>
                </a:lnTo>
                <a:close/>
                <a:moveTo>
                  <a:pt x="1302228" y="362438"/>
                </a:moveTo>
                <a:lnTo>
                  <a:pt x="1482228" y="362438"/>
                </a:lnTo>
                <a:lnTo>
                  <a:pt x="1482228" y="1957238"/>
                </a:lnTo>
                <a:lnTo>
                  <a:pt x="1302228" y="1957238"/>
                </a:lnTo>
                <a:close/>
                <a:moveTo>
                  <a:pt x="1094059" y="362438"/>
                </a:moveTo>
                <a:lnTo>
                  <a:pt x="1202059" y="362438"/>
                </a:lnTo>
                <a:lnTo>
                  <a:pt x="1202059" y="1957238"/>
                </a:lnTo>
                <a:lnTo>
                  <a:pt x="1094059" y="1957238"/>
                </a:lnTo>
                <a:close/>
                <a:moveTo>
                  <a:pt x="903890" y="362438"/>
                </a:moveTo>
                <a:lnTo>
                  <a:pt x="993890" y="362438"/>
                </a:lnTo>
                <a:lnTo>
                  <a:pt x="993890" y="1957238"/>
                </a:lnTo>
                <a:lnTo>
                  <a:pt x="903890" y="1957238"/>
                </a:lnTo>
                <a:close/>
                <a:moveTo>
                  <a:pt x="623721" y="362438"/>
                </a:moveTo>
                <a:lnTo>
                  <a:pt x="803721" y="362438"/>
                </a:lnTo>
                <a:lnTo>
                  <a:pt x="803721" y="2414438"/>
                </a:lnTo>
                <a:lnTo>
                  <a:pt x="623721" y="2414438"/>
                </a:lnTo>
                <a:close/>
                <a:moveTo>
                  <a:pt x="433552" y="362438"/>
                </a:moveTo>
                <a:lnTo>
                  <a:pt x="523552" y="362438"/>
                </a:lnTo>
                <a:lnTo>
                  <a:pt x="523552" y="2414438"/>
                </a:lnTo>
                <a:lnTo>
                  <a:pt x="433552" y="2414438"/>
                </a:lnTo>
                <a:close/>
                <a:moveTo>
                  <a:pt x="303674" y="216000"/>
                </a:moveTo>
                <a:cubicBezTo>
                  <a:pt x="255253" y="216000"/>
                  <a:pt x="216000" y="255253"/>
                  <a:pt x="216000" y="303674"/>
                </a:cubicBezTo>
                <a:lnTo>
                  <a:pt x="216000" y="2504326"/>
                </a:lnTo>
                <a:cubicBezTo>
                  <a:pt x="216000" y="2552747"/>
                  <a:pt x="255253" y="2592000"/>
                  <a:pt x="303674" y="2592000"/>
                </a:cubicBezTo>
                <a:lnTo>
                  <a:pt x="3656326" y="2592000"/>
                </a:lnTo>
                <a:cubicBezTo>
                  <a:pt x="3704747" y="2592000"/>
                  <a:pt x="3744000" y="2552747"/>
                  <a:pt x="3744000" y="2504326"/>
                </a:cubicBezTo>
                <a:lnTo>
                  <a:pt x="3744000" y="303674"/>
                </a:lnTo>
                <a:cubicBezTo>
                  <a:pt x="3744000" y="255253"/>
                  <a:pt x="3704747" y="216000"/>
                  <a:pt x="3656326" y="216000"/>
                </a:cubicBezTo>
                <a:close/>
                <a:moveTo>
                  <a:pt x="149021" y="0"/>
                </a:moveTo>
                <a:lnTo>
                  <a:pt x="3810979" y="0"/>
                </a:lnTo>
                <a:cubicBezTo>
                  <a:pt x="3893281" y="0"/>
                  <a:pt x="3960000" y="66719"/>
                  <a:pt x="3960000" y="149021"/>
                </a:cubicBezTo>
                <a:lnTo>
                  <a:pt x="3960000" y="2658979"/>
                </a:lnTo>
                <a:cubicBezTo>
                  <a:pt x="3960000" y="2741281"/>
                  <a:pt x="3893281" y="2808000"/>
                  <a:pt x="3810979" y="2808000"/>
                </a:cubicBezTo>
                <a:lnTo>
                  <a:pt x="149021" y="2808000"/>
                </a:lnTo>
                <a:cubicBezTo>
                  <a:pt x="66719" y="2808000"/>
                  <a:pt x="0" y="2741281"/>
                  <a:pt x="0" y="2658979"/>
                </a:cubicBezTo>
                <a:lnTo>
                  <a:pt x="0" y="149021"/>
                </a:lnTo>
                <a:cubicBezTo>
                  <a:pt x="0" y="66719"/>
                  <a:pt x="66719" y="0"/>
                  <a:pt x="1490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26" name="Rectangle 5">
            <a:extLst>
              <a:ext uri="{FF2B5EF4-FFF2-40B4-BE49-F238E27FC236}">
                <a16:creationId xmlns:a16="http://schemas.microsoft.com/office/drawing/2014/main" id="{821E247C-1FA6-4FED-8B58-DDB0EA02651B}"/>
              </a:ext>
            </a:extLst>
          </p:cNvPr>
          <p:cNvSpPr>
            <a:spLocks noChangeAspect="1"/>
          </p:cNvSpPr>
          <p:nvPr/>
        </p:nvSpPr>
        <p:spPr>
          <a:xfrm>
            <a:off x="3220865" y="3233703"/>
            <a:ext cx="447042" cy="446709"/>
          </a:xfrm>
          <a:custGeom>
            <a:avLst/>
            <a:gdLst/>
            <a:ahLst/>
            <a:cxnLst/>
            <a:rect l="l" t="t" r="r" b="b"/>
            <a:pathLst>
              <a:path w="3971162" h="3968213">
                <a:moveTo>
                  <a:pt x="808855" y="2815607"/>
                </a:moveTo>
                <a:lnTo>
                  <a:pt x="1168895" y="2815607"/>
                </a:lnTo>
                <a:lnTo>
                  <a:pt x="1168895" y="3175607"/>
                </a:lnTo>
                <a:lnTo>
                  <a:pt x="808855" y="3175607"/>
                </a:lnTo>
                <a:close/>
                <a:moveTo>
                  <a:pt x="697665" y="2704397"/>
                </a:moveTo>
                <a:lnTo>
                  <a:pt x="697665" y="3286817"/>
                </a:lnTo>
                <a:lnTo>
                  <a:pt x="1280085" y="3286817"/>
                </a:lnTo>
                <a:lnTo>
                  <a:pt x="1280085" y="2704397"/>
                </a:lnTo>
                <a:close/>
                <a:moveTo>
                  <a:pt x="537750" y="2544482"/>
                </a:moveTo>
                <a:lnTo>
                  <a:pt x="1440000" y="2544482"/>
                </a:lnTo>
                <a:lnTo>
                  <a:pt x="1440000" y="3446732"/>
                </a:lnTo>
                <a:lnTo>
                  <a:pt x="537750" y="3446732"/>
                </a:lnTo>
                <a:close/>
                <a:moveTo>
                  <a:pt x="0" y="2528213"/>
                </a:moveTo>
                <a:lnTo>
                  <a:pt x="360000" y="2528213"/>
                </a:lnTo>
                <a:lnTo>
                  <a:pt x="360000" y="3608213"/>
                </a:lnTo>
                <a:lnTo>
                  <a:pt x="1440000" y="3608213"/>
                </a:lnTo>
                <a:lnTo>
                  <a:pt x="1440000" y="3968213"/>
                </a:lnTo>
                <a:lnTo>
                  <a:pt x="360000" y="3968213"/>
                </a:lnTo>
                <a:lnTo>
                  <a:pt x="0" y="3968213"/>
                </a:lnTo>
                <a:lnTo>
                  <a:pt x="0" y="3608213"/>
                </a:lnTo>
                <a:close/>
                <a:moveTo>
                  <a:pt x="3605829" y="2524046"/>
                </a:moveTo>
                <a:lnTo>
                  <a:pt x="3965829" y="2524046"/>
                </a:lnTo>
                <a:lnTo>
                  <a:pt x="3965829" y="3604046"/>
                </a:lnTo>
                <a:lnTo>
                  <a:pt x="3965829" y="3964046"/>
                </a:lnTo>
                <a:lnTo>
                  <a:pt x="3605829" y="3964046"/>
                </a:lnTo>
                <a:lnTo>
                  <a:pt x="2525829" y="3964046"/>
                </a:lnTo>
                <a:lnTo>
                  <a:pt x="2525829" y="3604046"/>
                </a:lnTo>
                <a:lnTo>
                  <a:pt x="3605829" y="3604046"/>
                </a:lnTo>
                <a:close/>
                <a:moveTo>
                  <a:pt x="1542677" y="2468095"/>
                </a:moveTo>
                <a:lnTo>
                  <a:pt x="1758701" y="2468095"/>
                </a:lnTo>
                <a:lnTo>
                  <a:pt x="1758701" y="2835684"/>
                </a:lnTo>
                <a:lnTo>
                  <a:pt x="1542677" y="2835684"/>
                </a:lnTo>
                <a:close/>
                <a:moveTo>
                  <a:pt x="3174101" y="2437460"/>
                </a:moveTo>
                <a:lnTo>
                  <a:pt x="3390125" y="2437460"/>
                </a:lnTo>
                <a:lnTo>
                  <a:pt x="3390125" y="2663201"/>
                </a:lnTo>
                <a:lnTo>
                  <a:pt x="3174101" y="2663201"/>
                </a:lnTo>
                <a:close/>
                <a:moveTo>
                  <a:pt x="2809842" y="2295613"/>
                </a:moveTo>
                <a:lnTo>
                  <a:pt x="3025866" y="2295613"/>
                </a:lnTo>
                <a:lnTo>
                  <a:pt x="3025866" y="2663202"/>
                </a:lnTo>
                <a:lnTo>
                  <a:pt x="3389097" y="2663202"/>
                </a:lnTo>
                <a:lnTo>
                  <a:pt x="3389097" y="2873898"/>
                </a:lnTo>
                <a:lnTo>
                  <a:pt x="3389097" y="2873898"/>
                </a:lnTo>
                <a:lnTo>
                  <a:pt x="3389097" y="3446732"/>
                </a:lnTo>
                <a:lnTo>
                  <a:pt x="3173073" y="3446732"/>
                </a:lnTo>
                <a:lnTo>
                  <a:pt x="3173073" y="2879226"/>
                </a:lnTo>
                <a:lnTo>
                  <a:pt x="3021508" y="2879226"/>
                </a:lnTo>
                <a:lnTo>
                  <a:pt x="3021508" y="2663202"/>
                </a:lnTo>
                <a:lnTo>
                  <a:pt x="2809842" y="2663202"/>
                </a:lnTo>
                <a:close/>
                <a:moveTo>
                  <a:pt x="2093780" y="2089306"/>
                </a:moveTo>
                <a:lnTo>
                  <a:pt x="2309804" y="2089306"/>
                </a:lnTo>
                <a:lnTo>
                  <a:pt x="2309804" y="2315047"/>
                </a:lnTo>
                <a:lnTo>
                  <a:pt x="2093780" y="2315047"/>
                </a:lnTo>
                <a:close/>
                <a:moveTo>
                  <a:pt x="2656492" y="1853849"/>
                </a:moveTo>
                <a:lnTo>
                  <a:pt x="2872516" y="1853849"/>
                </a:lnTo>
                <a:lnTo>
                  <a:pt x="2872516" y="2038657"/>
                </a:lnTo>
                <a:lnTo>
                  <a:pt x="2989835" y="2038657"/>
                </a:lnTo>
                <a:lnTo>
                  <a:pt x="2989835" y="1887092"/>
                </a:lnTo>
                <a:lnTo>
                  <a:pt x="3205859" y="1887092"/>
                </a:lnTo>
                <a:lnTo>
                  <a:pt x="3205859" y="2028940"/>
                </a:lnTo>
                <a:lnTo>
                  <a:pt x="3390125" y="2028940"/>
                </a:lnTo>
                <a:lnTo>
                  <a:pt x="3390125" y="2254681"/>
                </a:lnTo>
                <a:lnTo>
                  <a:pt x="3205859" y="2254681"/>
                </a:lnTo>
                <a:lnTo>
                  <a:pt x="3174101" y="2254681"/>
                </a:lnTo>
                <a:lnTo>
                  <a:pt x="3005149" y="2254681"/>
                </a:lnTo>
                <a:lnTo>
                  <a:pt x="2989835" y="2254681"/>
                </a:lnTo>
                <a:lnTo>
                  <a:pt x="2688721" y="2254681"/>
                </a:lnTo>
                <a:lnTo>
                  <a:pt x="2688721" y="2447179"/>
                </a:lnTo>
                <a:lnTo>
                  <a:pt x="2488606" y="2447179"/>
                </a:lnTo>
                <a:lnTo>
                  <a:pt x="2488606" y="2663841"/>
                </a:lnTo>
                <a:lnTo>
                  <a:pt x="2486018" y="2663841"/>
                </a:lnTo>
                <a:lnTo>
                  <a:pt x="2486018" y="2846997"/>
                </a:lnTo>
                <a:lnTo>
                  <a:pt x="2840287" y="2846997"/>
                </a:lnTo>
                <a:lnTo>
                  <a:pt x="2840287" y="3046907"/>
                </a:lnTo>
                <a:lnTo>
                  <a:pt x="3045880" y="3046907"/>
                </a:lnTo>
                <a:lnTo>
                  <a:pt x="3045880" y="3272648"/>
                </a:lnTo>
                <a:lnTo>
                  <a:pt x="2829856" y="3272648"/>
                </a:lnTo>
                <a:lnTo>
                  <a:pt x="2829856" y="3063021"/>
                </a:lnTo>
                <a:lnTo>
                  <a:pt x="2472698" y="3063021"/>
                </a:lnTo>
                <a:lnTo>
                  <a:pt x="2472698" y="2847499"/>
                </a:lnTo>
                <a:lnTo>
                  <a:pt x="2093780" y="2847499"/>
                </a:lnTo>
                <a:lnTo>
                  <a:pt x="2088510" y="2847499"/>
                </a:lnTo>
                <a:lnTo>
                  <a:pt x="1910267" y="2847499"/>
                </a:lnTo>
                <a:lnTo>
                  <a:pt x="1910267" y="3028023"/>
                </a:lnTo>
                <a:lnTo>
                  <a:pt x="2277575" y="3028023"/>
                </a:lnTo>
                <a:lnTo>
                  <a:pt x="2277575" y="3241488"/>
                </a:lnTo>
                <a:lnTo>
                  <a:pt x="2829855" y="3241488"/>
                </a:lnTo>
                <a:lnTo>
                  <a:pt x="2829855" y="3457512"/>
                </a:lnTo>
                <a:lnTo>
                  <a:pt x="2269993" y="3457512"/>
                </a:lnTo>
                <a:lnTo>
                  <a:pt x="2269993" y="3244047"/>
                </a:lnTo>
                <a:lnTo>
                  <a:pt x="2111604" y="3244047"/>
                </a:lnTo>
                <a:lnTo>
                  <a:pt x="2111604" y="3446733"/>
                </a:lnTo>
                <a:lnTo>
                  <a:pt x="1744015" y="3446733"/>
                </a:lnTo>
                <a:lnTo>
                  <a:pt x="1744015" y="3230709"/>
                </a:lnTo>
                <a:lnTo>
                  <a:pt x="1909986" y="3230709"/>
                </a:lnTo>
                <a:lnTo>
                  <a:pt x="1909986" y="3051709"/>
                </a:lnTo>
                <a:lnTo>
                  <a:pt x="1542678" y="3051709"/>
                </a:lnTo>
                <a:lnTo>
                  <a:pt x="1542678" y="2835685"/>
                </a:lnTo>
                <a:lnTo>
                  <a:pt x="1877756" y="2835685"/>
                </a:lnTo>
                <a:lnTo>
                  <a:pt x="1877756" y="2315047"/>
                </a:lnTo>
                <a:lnTo>
                  <a:pt x="2093780" y="2315047"/>
                </a:lnTo>
                <a:lnTo>
                  <a:pt x="2093780" y="2631475"/>
                </a:lnTo>
                <a:lnTo>
                  <a:pt x="2272582" y="2631475"/>
                </a:lnTo>
                <a:lnTo>
                  <a:pt x="2272582" y="2438100"/>
                </a:lnTo>
                <a:lnTo>
                  <a:pt x="2472697" y="2438100"/>
                </a:lnTo>
                <a:lnTo>
                  <a:pt x="2472697" y="2254681"/>
                </a:lnTo>
                <a:lnTo>
                  <a:pt x="2472697" y="2221438"/>
                </a:lnTo>
                <a:lnTo>
                  <a:pt x="2472697" y="2038657"/>
                </a:lnTo>
                <a:lnTo>
                  <a:pt x="2656492" y="2038657"/>
                </a:lnTo>
                <a:close/>
                <a:moveTo>
                  <a:pt x="2989836" y="1667759"/>
                </a:moveTo>
                <a:lnTo>
                  <a:pt x="3357425" y="1667759"/>
                </a:lnTo>
                <a:lnTo>
                  <a:pt x="3357425" y="1883783"/>
                </a:lnTo>
                <a:lnTo>
                  <a:pt x="2989836" y="1883783"/>
                </a:lnTo>
                <a:close/>
                <a:moveTo>
                  <a:pt x="2309586" y="1554888"/>
                </a:moveTo>
                <a:lnTo>
                  <a:pt x="2829824" y="1554888"/>
                </a:lnTo>
                <a:lnTo>
                  <a:pt x="2829824" y="1770912"/>
                </a:lnTo>
                <a:lnTo>
                  <a:pt x="2525643" y="1770912"/>
                </a:lnTo>
                <a:lnTo>
                  <a:pt x="2525643" y="1927296"/>
                </a:lnTo>
                <a:lnTo>
                  <a:pt x="2309619" y="1927296"/>
                </a:lnTo>
                <a:lnTo>
                  <a:pt x="2309619" y="1770912"/>
                </a:lnTo>
                <a:lnTo>
                  <a:pt x="2309586" y="1770912"/>
                </a:lnTo>
                <a:close/>
                <a:moveTo>
                  <a:pt x="616397" y="1550030"/>
                </a:moveTo>
                <a:lnTo>
                  <a:pt x="808855" y="1550030"/>
                </a:lnTo>
                <a:lnTo>
                  <a:pt x="832421" y="1550030"/>
                </a:lnTo>
                <a:lnTo>
                  <a:pt x="1024879" y="1550030"/>
                </a:lnTo>
                <a:lnTo>
                  <a:pt x="1024879" y="1775771"/>
                </a:lnTo>
                <a:lnTo>
                  <a:pt x="832421" y="1775771"/>
                </a:lnTo>
                <a:lnTo>
                  <a:pt x="832421" y="2079590"/>
                </a:lnTo>
                <a:lnTo>
                  <a:pt x="1028931" y="2079590"/>
                </a:lnTo>
                <a:lnTo>
                  <a:pt x="1192537" y="2079590"/>
                </a:lnTo>
                <a:lnTo>
                  <a:pt x="1244955" y="2079590"/>
                </a:lnTo>
                <a:lnTo>
                  <a:pt x="1244955" y="2231155"/>
                </a:lnTo>
                <a:lnTo>
                  <a:pt x="1468668" y="2231155"/>
                </a:lnTo>
                <a:lnTo>
                  <a:pt x="1468668" y="2447179"/>
                </a:lnTo>
                <a:lnTo>
                  <a:pt x="1244955" y="2447179"/>
                </a:lnTo>
                <a:lnTo>
                  <a:pt x="1244955" y="2447179"/>
                </a:lnTo>
                <a:lnTo>
                  <a:pt x="1028931" y="2447179"/>
                </a:lnTo>
                <a:lnTo>
                  <a:pt x="1028931" y="2295614"/>
                </a:lnTo>
                <a:lnTo>
                  <a:pt x="619703" y="2295614"/>
                </a:lnTo>
                <a:lnTo>
                  <a:pt x="619703" y="2082482"/>
                </a:lnTo>
                <a:lnTo>
                  <a:pt x="616397" y="2082482"/>
                </a:lnTo>
                <a:close/>
                <a:moveTo>
                  <a:pt x="1747452" y="1324289"/>
                </a:moveTo>
                <a:lnTo>
                  <a:pt x="1963476" y="1324289"/>
                </a:lnTo>
                <a:lnTo>
                  <a:pt x="1963476" y="1528779"/>
                </a:lnTo>
                <a:lnTo>
                  <a:pt x="2151955" y="1528779"/>
                </a:lnTo>
                <a:lnTo>
                  <a:pt x="2151955" y="1754520"/>
                </a:lnTo>
                <a:lnTo>
                  <a:pt x="1935931" y="1754520"/>
                </a:lnTo>
                <a:lnTo>
                  <a:pt x="1935931" y="1550030"/>
                </a:lnTo>
                <a:lnTo>
                  <a:pt x="1758702" y="1550030"/>
                </a:lnTo>
                <a:lnTo>
                  <a:pt x="1758702" y="1863566"/>
                </a:lnTo>
                <a:lnTo>
                  <a:pt x="2119726" y="1863566"/>
                </a:lnTo>
                <a:lnTo>
                  <a:pt x="2119726" y="2079590"/>
                </a:lnTo>
                <a:lnTo>
                  <a:pt x="1761543" y="2079590"/>
                </a:lnTo>
                <a:lnTo>
                  <a:pt x="1761543" y="2259540"/>
                </a:lnTo>
                <a:lnTo>
                  <a:pt x="1545519" y="2259540"/>
                </a:lnTo>
                <a:lnTo>
                  <a:pt x="1545519" y="2082482"/>
                </a:lnTo>
                <a:lnTo>
                  <a:pt x="1542678" y="2082482"/>
                </a:lnTo>
                <a:lnTo>
                  <a:pt x="1542678" y="2079589"/>
                </a:lnTo>
                <a:lnTo>
                  <a:pt x="1030691" y="2079589"/>
                </a:lnTo>
                <a:lnTo>
                  <a:pt x="1030691" y="1863565"/>
                </a:lnTo>
                <a:lnTo>
                  <a:pt x="1192537" y="1863565"/>
                </a:lnTo>
                <a:lnTo>
                  <a:pt x="1192537" y="1662900"/>
                </a:lnTo>
                <a:lnTo>
                  <a:pt x="1440000" y="1662900"/>
                </a:lnTo>
                <a:lnTo>
                  <a:pt x="1440000" y="1863565"/>
                </a:lnTo>
                <a:lnTo>
                  <a:pt x="1542678" y="1863565"/>
                </a:lnTo>
                <a:lnTo>
                  <a:pt x="1542678" y="1550030"/>
                </a:lnTo>
                <a:lnTo>
                  <a:pt x="1747452" y="1550030"/>
                </a:lnTo>
                <a:close/>
                <a:moveTo>
                  <a:pt x="2802267" y="814725"/>
                </a:moveTo>
                <a:lnTo>
                  <a:pt x="3162307" y="814725"/>
                </a:lnTo>
                <a:lnTo>
                  <a:pt x="3162307" y="1174725"/>
                </a:lnTo>
                <a:lnTo>
                  <a:pt x="2802267" y="1174725"/>
                </a:lnTo>
                <a:close/>
                <a:moveTo>
                  <a:pt x="884915" y="814725"/>
                </a:moveTo>
                <a:lnTo>
                  <a:pt x="1244955" y="814725"/>
                </a:lnTo>
                <a:lnTo>
                  <a:pt x="1244955" y="1174725"/>
                </a:lnTo>
                <a:lnTo>
                  <a:pt x="884915" y="1174725"/>
                </a:lnTo>
                <a:close/>
                <a:moveTo>
                  <a:pt x="2691077" y="703515"/>
                </a:moveTo>
                <a:lnTo>
                  <a:pt x="2691077" y="1285935"/>
                </a:lnTo>
                <a:lnTo>
                  <a:pt x="3273497" y="1285935"/>
                </a:lnTo>
                <a:lnTo>
                  <a:pt x="3273497" y="703515"/>
                </a:lnTo>
                <a:close/>
                <a:moveTo>
                  <a:pt x="773725" y="703515"/>
                </a:moveTo>
                <a:lnTo>
                  <a:pt x="773725" y="1285935"/>
                </a:lnTo>
                <a:lnTo>
                  <a:pt x="1356145" y="1285935"/>
                </a:lnTo>
                <a:lnTo>
                  <a:pt x="1356145" y="703515"/>
                </a:lnTo>
                <a:close/>
                <a:moveTo>
                  <a:pt x="2531162" y="543600"/>
                </a:moveTo>
                <a:lnTo>
                  <a:pt x="3433412" y="543600"/>
                </a:lnTo>
                <a:lnTo>
                  <a:pt x="3433412" y="1445850"/>
                </a:lnTo>
                <a:lnTo>
                  <a:pt x="2531162" y="1445850"/>
                </a:lnTo>
                <a:close/>
                <a:moveTo>
                  <a:pt x="613810" y="543600"/>
                </a:moveTo>
                <a:lnTo>
                  <a:pt x="1516060" y="543600"/>
                </a:lnTo>
                <a:lnTo>
                  <a:pt x="1516060" y="1445850"/>
                </a:lnTo>
                <a:lnTo>
                  <a:pt x="613810" y="1445850"/>
                </a:lnTo>
                <a:close/>
                <a:moveTo>
                  <a:pt x="2088509" y="543244"/>
                </a:moveTo>
                <a:lnTo>
                  <a:pt x="2283187" y="543244"/>
                </a:lnTo>
                <a:lnTo>
                  <a:pt x="2283187" y="759268"/>
                </a:lnTo>
                <a:lnTo>
                  <a:pt x="2088509" y="759268"/>
                </a:lnTo>
                <a:close/>
                <a:moveTo>
                  <a:pt x="1751276" y="543243"/>
                </a:moveTo>
                <a:lnTo>
                  <a:pt x="1967300" y="543243"/>
                </a:lnTo>
                <a:lnTo>
                  <a:pt x="1967300" y="986389"/>
                </a:lnTo>
                <a:lnTo>
                  <a:pt x="2119726" y="986389"/>
                </a:lnTo>
                <a:lnTo>
                  <a:pt x="2119726" y="986388"/>
                </a:lnTo>
                <a:lnTo>
                  <a:pt x="2335750" y="986388"/>
                </a:lnTo>
                <a:lnTo>
                  <a:pt x="2335750" y="1491348"/>
                </a:lnTo>
                <a:lnTo>
                  <a:pt x="2119726" y="1491348"/>
                </a:lnTo>
                <a:lnTo>
                  <a:pt x="2119726" y="1202413"/>
                </a:lnTo>
                <a:lnTo>
                  <a:pt x="1747396" y="1202413"/>
                </a:lnTo>
                <a:lnTo>
                  <a:pt x="1747396" y="986389"/>
                </a:lnTo>
                <a:lnTo>
                  <a:pt x="1751276" y="986389"/>
                </a:lnTo>
                <a:close/>
                <a:moveTo>
                  <a:pt x="4409" y="5850"/>
                </a:moveTo>
                <a:lnTo>
                  <a:pt x="364409" y="5850"/>
                </a:lnTo>
                <a:lnTo>
                  <a:pt x="1444409" y="5850"/>
                </a:lnTo>
                <a:lnTo>
                  <a:pt x="1444409" y="365850"/>
                </a:lnTo>
                <a:lnTo>
                  <a:pt x="364409" y="365850"/>
                </a:lnTo>
                <a:lnTo>
                  <a:pt x="364409" y="1445850"/>
                </a:lnTo>
                <a:lnTo>
                  <a:pt x="4409" y="1445850"/>
                </a:lnTo>
                <a:lnTo>
                  <a:pt x="4409" y="365850"/>
                </a:lnTo>
                <a:close/>
                <a:moveTo>
                  <a:pt x="2531162" y="0"/>
                </a:moveTo>
                <a:lnTo>
                  <a:pt x="3611162" y="0"/>
                </a:lnTo>
                <a:lnTo>
                  <a:pt x="3971162" y="0"/>
                </a:lnTo>
                <a:lnTo>
                  <a:pt x="3971162" y="360000"/>
                </a:lnTo>
                <a:lnTo>
                  <a:pt x="3971162" y="1440000"/>
                </a:lnTo>
                <a:lnTo>
                  <a:pt x="3611162" y="1440000"/>
                </a:lnTo>
                <a:lnTo>
                  <a:pt x="3611162" y="360000"/>
                </a:lnTo>
                <a:lnTo>
                  <a:pt x="2531162" y="36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527" name="Pie 2">
            <a:extLst>
              <a:ext uri="{FF2B5EF4-FFF2-40B4-BE49-F238E27FC236}">
                <a16:creationId xmlns:a16="http://schemas.microsoft.com/office/drawing/2014/main" id="{8FB81AD4-8AE1-45F0-AA3F-CB6CF6B70E37}"/>
              </a:ext>
            </a:extLst>
          </p:cNvPr>
          <p:cNvSpPr/>
          <p:nvPr/>
        </p:nvSpPr>
        <p:spPr>
          <a:xfrm>
            <a:off x="9027598" y="3214682"/>
            <a:ext cx="493006" cy="484750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/>
              </a:solidFill>
            </a:endParaRPr>
          </a:p>
        </p:txBody>
      </p:sp>
      <p:sp>
        <p:nvSpPr>
          <p:cNvPr id="528" name="TextBox 527">
            <a:extLst>
              <a:ext uri="{FF2B5EF4-FFF2-40B4-BE49-F238E27FC236}">
                <a16:creationId xmlns:a16="http://schemas.microsoft.com/office/drawing/2014/main" id="{CC3173B9-8FA7-412F-B737-68CA81255DAB}"/>
              </a:ext>
            </a:extLst>
          </p:cNvPr>
          <p:cNvSpPr txBox="1"/>
          <p:nvPr/>
        </p:nvSpPr>
        <p:spPr>
          <a:xfrm>
            <a:off x="2478693" y="2388192"/>
            <a:ext cx="193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529" name="TextBox 528">
            <a:extLst>
              <a:ext uri="{FF2B5EF4-FFF2-40B4-BE49-F238E27FC236}">
                <a16:creationId xmlns:a16="http://schemas.microsoft.com/office/drawing/2014/main" id="{382F34E8-C74F-474F-B00A-658EF9457AB5}"/>
              </a:ext>
            </a:extLst>
          </p:cNvPr>
          <p:cNvSpPr txBox="1"/>
          <p:nvPr/>
        </p:nvSpPr>
        <p:spPr>
          <a:xfrm>
            <a:off x="4421932" y="2388192"/>
            <a:ext cx="193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530" name="TextBox 529">
            <a:extLst>
              <a:ext uri="{FF2B5EF4-FFF2-40B4-BE49-F238E27FC236}">
                <a16:creationId xmlns:a16="http://schemas.microsoft.com/office/drawing/2014/main" id="{92A48170-9E39-4E18-8DFB-734F4573B083}"/>
              </a:ext>
            </a:extLst>
          </p:cNvPr>
          <p:cNvSpPr txBox="1"/>
          <p:nvPr/>
        </p:nvSpPr>
        <p:spPr>
          <a:xfrm>
            <a:off x="6365171" y="2388192"/>
            <a:ext cx="193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531" name="TextBox 530">
            <a:extLst>
              <a:ext uri="{FF2B5EF4-FFF2-40B4-BE49-F238E27FC236}">
                <a16:creationId xmlns:a16="http://schemas.microsoft.com/office/drawing/2014/main" id="{057E2431-5958-4394-8660-639D3953C688}"/>
              </a:ext>
            </a:extLst>
          </p:cNvPr>
          <p:cNvSpPr txBox="1"/>
          <p:nvPr/>
        </p:nvSpPr>
        <p:spPr>
          <a:xfrm>
            <a:off x="8308410" y="2388192"/>
            <a:ext cx="1931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 Presentation</a:t>
            </a:r>
            <a:endParaRPr lang="ko-KR" altLang="en-US" sz="14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11157</TotalTime>
  <Words>80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2021-04-14T06:44:41Z</dcterms:modified>
</cp:coreProperties>
</file>