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0CF3BBC-09D7-43A2-9DFC-44BCAD4B3F4B}"/>
              </a:ext>
            </a:extLst>
          </p:cNvPr>
          <p:cNvGrpSpPr/>
          <p:nvPr/>
        </p:nvGrpSpPr>
        <p:grpSpPr>
          <a:xfrm>
            <a:off x="4044042" y="2651206"/>
            <a:ext cx="4114800" cy="3701823"/>
            <a:chOff x="4044042" y="2633788"/>
            <a:chExt cx="4114800" cy="3701823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DDD62FFC-1B29-4F55-8E12-6CC9F30240B2}"/>
                </a:ext>
              </a:extLst>
            </p:cNvPr>
            <p:cNvSpPr/>
            <p:nvPr/>
          </p:nvSpPr>
          <p:spPr>
            <a:xfrm>
              <a:off x="4044042" y="5782491"/>
              <a:ext cx="4114800" cy="5531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992D718C-1D30-47D3-BF55-DB391571F21B}"/>
                </a:ext>
              </a:extLst>
            </p:cNvPr>
            <p:cNvSpPr/>
            <p:nvPr/>
          </p:nvSpPr>
          <p:spPr>
            <a:xfrm>
              <a:off x="4135482" y="4855028"/>
              <a:ext cx="3931920" cy="5531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4752EE1A-6CA2-4654-BE29-46C7EA7A48FA}"/>
                </a:ext>
              </a:extLst>
            </p:cNvPr>
            <p:cNvSpPr/>
            <p:nvPr/>
          </p:nvSpPr>
          <p:spPr>
            <a:xfrm>
              <a:off x="4226922" y="3927565"/>
              <a:ext cx="3749040" cy="5531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336403-0D1F-44F3-B3C2-CDDE8957F340}"/>
                </a:ext>
              </a:extLst>
            </p:cNvPr>
            <p:cNvSpPr/>
            <p:nvPr/>
          </p:nvSpPr>
          <p:spPr>
            <a:xfrm>
              <a:off x="4318362" y="3000102"/>
              <a:ext cx="3566160" cy="55312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17E72123-64DF-4CF3-94C7-AE653C077FC2}"/>
                </a:ext>
              </a:extLst>
            </p:cNvPr>
            <p:cNvSpPr/>
            <p:nvPr/>
          </p:nvSpPr>
          <p:spPr>
            <a:xfrm>
              <a:off x="4044042" y="5408148"/>
              <a:ext cx="4114800" cy="37434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58">
              <a:extLst>
                <a:ext uri="{FF2B5EF4-FFF2-40B4-BE49-F238E27FC236}">
                  <a16:creationId xmlns:a16="http://schemas.microsoft.com/office/drawing/2014/main" id="{102D866F-FC88-46C1-87A3-4A45216A9743}"/>
                </a:ext>
              </a:extLst>
            </p:cNvPr>
            <p:cNvSpPr/>
            <p:nvPr/>
          </p:nvSpPr>
          <p:spPr>
            <a:xfrm>
              <a:off x="4135482" y="4480685"/>
              <a:ext cx="3931920" cy="37434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rapezoid 59">
              <a:extLst>
                <a:ext uri="{FF2B5EF4-FFF2-40B4-BE49-F238E27FC236}">
                  <a16:creationId xmlns:a16="http://schemas.microsoft.com/office/drawing/2014/main" id="{DDF8578F-56FC-4AE3-9555-BF2410663157}"/>
                </a:ext>
              </a:extLst>
            </p:cNvPr>
            <p:cNvSpPr/>
            <p:nvPr/>
          </p:nvSpPr>
          <p:spPr>
            <a:xfrm>
              <a:off x="4226922" y="3553222"/>
              <a:ext cx="3749040" cy="37434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rapezoid 60">
              <a:extLst>
                <a:ext uri="{FF2B5EF4-FFF2-40B4-BE49-F238E27FC236}">
                  <a16:creationId xmlns:a16="http://schemas.microsoft.com/office/drawing/2014/main" id="{E69E8734-DD49-441F-824F-A9D39F765FB8}"/>
                </a:ext>
              </a:extLst>
            </p:cNvPr>
            <p:cNvSpPr/>
            <p:nvPr/>
          </p:nvSpPr>
          <p:spPr>
            <a:xfrm>
              <a:off x="4318362" y="2633788"/>
              <a:ext cx="3566160" cy="374343"/>
            </a:xfrm>
            <a:prstGeom prst="trapezoi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75EC4FB8-B3FE-4077-95F8-FF17EF59D96C}"/>
              </a:ext>
            </a:extLst>
          </p:cNvPr>
          <p:cNvGrpSpPr/>
          <p:nvPr/>
        </p:nvGrpSpPr>
        <p:grpSpPr>
          <a:xfrm>
            <a:off x="5095602" y="2651206"/>
            <a:ext cx="2011680" cy="3701823"/>
            <a:chOff x="9526087" y="1889481"/>
            <a:chExt cx="2011680" cy="3701823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F78FE73-3933-4843-B4BA-284E00A7146D}"/>
                </a:ext>
              </a:extLst>
            </p:cNvPr>
            <p:cNvSpPr/>
            <p:nvPr/>
          </p:nvSpPr>
          <p:spPr>
            <a:xfrm>
              <a:off x="9526087" y="5038184"/>
              <a:ext cx="2011680" cy="55312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FE5CC76A-3680-48FE-9DF8-5CF2AD07DEA7}"/>
                </a:ext>
              </a:extLst>
            </p:cNvPr>
            <p:cNvSpPr/>
            <p:nvPr/>
          </p:nvSpPr>
          <p:spPr>
            <a:xfrm>
              <a:off x="9617527" y="4110721"/>
              <a:ext cx="1828800" cy="55312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53799692-D2FF-4815-A9D1-19F5A8FE692E}"/>
                </a:ext>
              </a:extLst>
            </p:cNvPr>
            <p:cNvSpPr/>
            <p:nvPr/>
          </p:nvSpPr>
          <p:spPr>
            <a:xfrm>
              <a:off x="9708967" y="3183258"/>
              <a:ext cx="1645920" cy="553120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FE5DFC1-4F10-4F62-BC96-3DB2B9FA4751}"/>
                </a:ext>
              </a:extLst>
            </p:cNvPr>
            <p:cNvSpPr/>
            <p:nvPr/>
          </p:nvSpPr>
          <p:spPr>
            <a:xfrm>
              <a:off x="9800407" y="2255795"/>
              <a:ext cx="1463040" cy="55312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rapezoid 66">
              <a:extLst>
                <a:ext uri="{FF2B5EF4-FFF2-40B4-BE49-F238E27FC236}">
                  <a16:creationId xmlns:a16="http://schemas.microsoft.com/office/drawing/2014/main" id="{02648A68-319C-442D-BF1C-1D2C6EB8E2BF}"/>
                </a:ext>
              </a:extLst>
            </p:cNvPr>
            <p:cNvSpPr/>
            <p:nvPr/>
          </p:nvSpPr>
          <p:spPr>
            <a:xfrm>
              <a:off x="9526087" y="4663841"/>
              <a:ext cx="2011680" cy="374343"/>
            </a:xfrm>
            <a:prstGeom prst="trapezoid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Trapezoid 67">
              <a:extLst>
                <a:ext uri="{FF2B5EF4-FFF2-40B4-BE49-F238E27FC236}">
                  <a16:creationId xmlns:a16="http://schemas.microsoft.com/office/drawing/2014/main" id="{7C103893-2A02-48B5-B4E0-0BD84DA3577B}"/>
                </a:ext>
              </a:extLst>
            </p:cNvPr>
            <p:cNvSpPr/>
            <p:nvPr/>
          </p:nvSpPr>
          <p:spPr>
            <a:xfrm>
              <a:off x="9617527" y="3736378"/>
              <a:ext cx="1828800" cy="374343"/>
            </a:xfrm>
            <a:prstGeom prst="trapezoid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rapezoid 68">
              <a:extLst>
                <a:ext uri="{FF2B5EF4-FFF2-40B4-BE49-F238E27FC236}">
                  <a16:creationId xmlns:a16="http://schemas.microsoft.com/office/drawing/2014/main" id="{36529499-526D-47E9-86BD-DD37EBD830B2}"/>
                </a:ext>
              </a:extLst>
            </p:cNvPr>
            <p:cNvSpPr/>
            <p:nvPr/>
          </p:nvSpPr>
          <p:spPr>
            <a:xfrm>
              <a:off x="9708967" y="2808915"/>
              <a:ext cx="1645920" cy="374343"/>
            </a:xfrm>
            <a:prstGeom prst="trapezoid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rapezoid 69">
              <a:extLst>
                <a:ext uri="{FF2B5EF4-FFF2-40B4-BE49-F238E27FC236}">
                  <a16:creationId xmlns:a16="http://schemas.microsoft.com/office/drawing/2014/main" id="{853B194C-BFA4-40CB-9037-FE4354E28DB8}"/>
                </a:ext>
              </a:extLst>
            </p:cNvPr>
            <p:cNvSpPr/>
            <p:nvPr/>
          </p:nvSpPr>
          <p:spPr>
            <a:xfrm>
              <a:off x="9800407" y="1889481"/>
              <a:ext cx="1463040" cy="374343"/>
            </a:xfrm>
            <a:prstGeom prst="trapezoid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1" name="Arrow: Up 70">
            <a:extLst>
              <a:ext uri="{FF2B5EF4-FFF2-40B4-BE49-F238E27FC236}">
                <a16:creationId xmlns:a16="http://schemas.microsoft.com/office/drawing/2014/main" id="{B9A0CE82-4186-43B7-BB2E-429E928E7117}"/>
              </a:ext>
            </a:extLst>
          </p:cNvPr>
          <p:cNvSpPr/>
          <p:nvPr/>
        </p:nvSpPr>
        <p:spPr>
          <a:xfrm>
            <a:off x="4825613" y="1626265"/>
            <a:ext cx="2569028" cy="1024941"/>
          </a:xfrm>
          <a:prstGeom prst="upArrow">
            <a:avLst>
              <a:gd name="adj1" fmla="val 50000"/>
              <a:gd name="adj2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Rounded Rectangle 5">
            <a:extLst>
              <a:ext uri="{FF2B5EF4-FFF2-40B4-BE49-F238E27FC236}">
                <a16:creationId xmlns:a16="http://schemas.microsoft.com/office/drawing/2014/main" id="{284A70C5-E618-41D2-B955-FCF7A99BE3AB}"/>
              </a:ext>
            </a:extLst>
          </p:cNvPr>
          <p:cNvSpPr/>
          <p:nvPr/>
        </p:nvSpPr>
        <p:spPr>
          <a:xfrm flipH="1">
            <a:off x="5895658" y="5034781"/>
            <a:ext cx="375960" cy="31014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73" name="Teardrop 1">
            <a:extLst>
              <a:ext uri="{FF2B5EF4-FFF2-40B4-BE49-F238E27FC236}">
                <a16:creationId xmlns:a16="http://schemas.microsoft.com/office/drawing/2014/main" id="{5809C6A9-642D-4AC1-AF97-9C33028EBB47}"/>
              </a:ext>
            </a:extLst>
          </p:cNvPr>
          <p:cNvSpPr/>
          <p:nvPr/>
        </p:nvSpPr>
        <p:spPr>
          <a:xfrm rot="18805991">
            <a:off x="5898923" y="3121598"/>
            <a:ext cx="348602" cy="34496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4" name="Round Same Side Corner Rectangle 11">
            <a:extLst>
              <a:ext uri="{FF2B5EF4-FFF2-40B4-BE49-F238E27FC236}">
                <a16:creationId xmlns:a16="http://schemas.microsoft.com/office/drawing/2014/main" id="{426AC29E-9105-4309-9232-5286222C1026}"/>
              </a:ext>
            </a:extLst>
          </p:cNvPr>
          <p:cNvSpPr>
            <a:spLocks noChangeAspect="1"/>
          </p:cNvSpPr>
          <p:nvPr/>
        </p:nvSpPr>
        <p:spPr>
          <a:xfrm rot="9900000">
            <a:off x="5951630" y="4061479"/>
            <a:ext cx="368635" cy="31308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5" name="Rounded Rectangle 27">
            <a:extLst>
              <a:ext uri="{FF2B5EF4-FFF2-40B4-BE49-F238E27FC236}">
                <a16:creationId xmlns:a16="http://schemas.microsoft.com/office/drawing/2014/main" id="{1200AB8B-B863-446A-9D8F-832A24CA5237}"/>
              </a:ext>
            </a:extLst>
          </p:cNvPr>
          <p:cNvSpPr/>
          <p:nvPr/>
        </p:nvSpPr>
        <p:spPr>
          <a:xfrm>
            <a:off x="5917393" y="5948770"/>
            <a:ext cx="332491" cy="255397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6" name="Donut 24">
            <a:extLst>
              <a:ext uri="{FF2B5EF4-FFF2-40B4-BE49-F238E27FC236}">
                <a16:creationId xmlns:a16="http://schemas.microsoft.com/office/drawing/2014/main" id="{0C873D85-9794-4E4A-9E4A-88E6CF61E169}"/>
              </a:ext>
            </a:extLst>
          </p:cNvPr>
          <p:cNvSpPr/>
          <p:nvPr/>
        </p:nvSpPr>
        <p:spPr>
          <a:xfrm>
            <a:off x="5859502" y="1979030"/>
            <a:ext cx="472997" cy="476848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F3AEAA4-766B-48CC-9820-2593943BC214}"/>
              </a:ext>
            </a:extLst>
          </p:cNvPr>
          <p:cNvGrpSpPr/>
          <p:nvPr/>
        </p:nvGrpSpPr>
        <p:grpSpPr>
          <a:xfrm>
            <a:off x="505097" y="5614365"/>
            <a:ext cx="3221871" cy="738664"/>
            <a:chOff x="2725123" y="4283314"/>
            <a:chExt cx="1292073" cy="738664"/>
          </a:xfrm>
        </p:grpSpPr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B72ED11F-AFEC-4E22-8F4F-8C86009336CF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A188370-8DFB-4DE3-9EA0-B3D1D411A9D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E501A65-2A2B-4B59-B6AE-A5A978B9BEDC}"/>
              </a:ext>
            </a:extLst>
          </p:cNvPr>
          <p:cNvGrpSpPr/>
          <p:nvPr/>
        </p:nvGrpSpPr>
        <p:grpSpPr>
          <a:xfrm>
            <a:off x="685595" y="3759439"/>
            <a:ext cx="3221871" cy="738664"/>
            <a:chOff x="2725123" y="4283314"/>
            <a:chExt cx="1292073" cy="738664"/>
          </a:xfrm>
        </p:grpSpPr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B32B4C9-F2FE-46AF-BBE5-7CB5D092841C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307717E-C4A2-4608-A2E9-D6933B0217F0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B1C448A-DC80-4F95-AC68-2BEC5B1E8BE0}"/>
              </a:ext>
            </a:extLst>
          </p:cNvPr>
          <p:cNvGrpSpPr/>
          <p:nvPr/>
        </p:nvGrpSpPr>
        <p:grpSpPr>
          <a:xfrm>
            <a:off x="8386858" y="4686902"/>
            <a:ext cx="3221871" cy="738664"/>
            <a:chOff x="2725123" y="4283314"/>
            <a:chExt cx="1292073" cy="738664"/>
          </a:xfrm>
        </p:grpSpPr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7C8C74B1-A4C0-4832-82DB-EDBEA3FCB558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EE8A4AC8-EA67-4CAC-89E8-8AB1324C8AC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BEC5EFE6-AD8B-4D20-8B1A-D83A8046D1DC}"/>
              </a:ext>
            </a:extLst>
          </p:cNvPr>
          <p:cNvGrpSpPr/>
          <p:nvPr/>
        </p:nvGrpSpPr>
        <p:grpSpPr>
          <a:xfrm>
            <a:off x="8158842" y="2831976"/>
            <a:ext cx="3221871" cy="738664"/>
            <a:chOff x="2725123" y="4283314"/>
            <a:chExt cx="1292073" cy="738664"/>
          </a:xfrm>
        </p:grpSpPr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FCF637FF-FADC-40EF-ABE0-C53A55167139}"/>
                </a:ext>
              </a:extLst>
            </p:cNvPr>
            <p:cNvSpPr txBox="1"/>
            <p:nvPr/>
          </p:nvSpPr>
          <p:spPr>
            <a:xfrm>
              <a:off x="2725124" y="4560313"/>
              <a:ext cx="1292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35D7AB9F-B449-4A9B-B72A-C38E25AEF08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2A0119F5-A5AA-4A28-9FB9-CAC3932EA5E6}"/>
              </a:ext>
            </a:extLst>
          </p:cNvPr>
          <p:cNvSpPr txBox="1"/>
          <p:nvPr/>
        </p:nvSpPr>
        <p:spPr>
          <a:xfrm>
            <a:off x="7439272" y="1624881"/>
            <a:ext cx="3568440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400" dirty="0">
                <a:solidFill>
                  <a:schemeClr val="accent1"/>
                </a:solidFill>
                <a:cs typeface="Arial" pitchFamily="34" charset="0"/>
              </a:rPr>
              <a:t>L</a:t>
            </a:r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OREM IPSUM</a:t>
            </a:r>
          </a:p>
          <a:p>
            <a:r>
              <a:rPr lang="en-US" altLang="ko-KR" sz="2400" dirty="0">
                <a:solidFill>
                  <a:schemeClr val="accent1"/>
                </a:solidFill>
                <a:cs typeface="Arial" pitchFamily="34" charset="0"/>
              </a:rPr>
              <a:t>DOLOR SIT AMET, </a:t>
            </a:r>
            <a:endParaRPr lang="ko-KR" altLang="en-US" sz="2400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11151</TotalTime>
  <Words>79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2021-04-13T08:08:43Z</dcterms:modified>
</cp:coreProperties>
</file>