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50" name="Arrow: Up 249">
            <a:extLst>
              <a:ext uri="{FF2B5EF4-FFF2-40B4-BE49-F238E27FC236}">
                <a16:creationId xmlns:a16="http://schemas.microsoft.com/office/drawing/2014/main" id="{5C91ED29-0365-4281-A6FC-9FF8F9D77319}"/>
              </a:ext>
            </a:extLst>
          </p:cNvPr>
          <p:cNvSpPr/>
          <p:nvPr/>
        </p:nvSpPr>
        <p:spPr>
          <a:xfrm rot="5400000">
            <a:off x="6914674" y="2052233"/>
            <a:ext cx="2422187" cy="1926076"/>
          </a:xfrm>
          <a:prstGeom prst="upArrow">
            <a:avLst/>
          </a:prstGeom>
          <a:ln>
            <a:noFill/>
          </a:ln>
          <a:scene3d>
            <a:camera prst="isometricBottomDown">
              <a:rot lat="11400000" lon="13800000" rev="3600000"/>
            </a:camera>
            <a:lightRig rig="contrasting" dir="t"/>
          </a:scene3d>
          <a:sp3d extrusionH="234950">
            <a:extrusionClr>
              <a:schemeClr val="accent1">
                <a:lumMod val="75000"/>
              </a:schemeClr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1" name="Arrow: Up 250">
            <a:extLst>
              <a:ext uri="{FF2B5EF4-FFF2-40B4-BE49-F238E27FC236}">
                <a16:creationId xmlns:a16="http://schemas.microsoft.com/office/drawing/2014/main" id="{A3477B3A-C06C-4FDA-A45B-CC1EBC3C3B27}"/>
              </a:ext>
            </a:extLst>
          </p:cNvPr>
          <p:cNvSpPr/>
          <p:nvPr/>
        </p:nvSpPr>
        <p:spPr>
          <a:xfrm rot="5400000">
            <a:off x="5570914" y="2683652"/>
            <a:ext cx="2422187" cy="1926076"/>
          </a:xfrm>
          <a:prstGeom prst="upArrow">
            <a:avLst/>
          </a:prstGeom>
          <a:solidFill>
            <a:schemeClr val="accent2"/>
          </a:solidFill>
          <a:ln>
            <a:noFill/>
          </a:ln>
          <a:scene3d>
            <a:camera prst="isometricBottomDown">
              <a:rot lat="11400000" lon="13800000" rev="3600000"/>
            </a:camera>
            <a:lightRig rig="contrasting" dir="t"/>
          </a:scene3d>
          <a:sp3d extrusionH="234950">
            <a:extrusionClr>
              <a:schemeClr val="accent2">
                <a:lumMod val="75000"/>
              </a:schemeClr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2" name="Arrow: Up 251">
            <a:extLst>
              <a:ext uri="{FF2B5EF4-FFF2-40B4-BE49-F238E27FC236}">
                <a16:creationId xmlns:a16="http://schemas.microsoft.com/office/drawing/2014/main" id="{A189A38E-8BF0-4E12-92BF-4FE6C51E15CC}"/>
              </a:ext>
            </a:extLst>
          </p:cNvPr>
          <p:cNvSpPr/>
          <p:nvPr/>
        </p:nvSpPr>
        <p:spPr>
          <a:xfrm rot="5400000">
            <a:off x="4227154" y="3315071"/>
            <a:ext cx="2422187" cy="1926076"/>
          </a:xfrm>
          <a:prstGeom prst="upArrow">
            <a:avLst/>
          </a:prstGeom>
          <a:solidFill>
            <a:schemeClr val="accent3"/>
          </a:solidFill>
          <a:ln>
            <a:noFill/>
          </a:ln>
          <a:scene3d>
            <a:camera prst="isometricBottomDown">
              <a:rot lat="11400000" lon="13800000" rev="3600000"/>
            </a:camera>
            <a:lightRig rig="contrasting" dir="t"/>
          </a:scene3d>
          <a:sp3d extrusionH="234950">
            <a:extrusionClr>
              <a:schemeClr val="accent3">
                <a:lumMod val="75000"/>
              </a:schemeClr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3" name="Arrow: Up 252">
            <a:extLst>
              <a:ext uri="{FF2B5EF4-FFF2-40B4-BE49-F238E27FC236}">
                <a16:creationId xmlns:a16="http://schemas.microsoft.com/office/drawing/2014/main" id="{49331B51-7C29-4E42-A9D8-082BD8A8FD60}"/>
              </a:ext>
            </a:extLst>
          </p:cNvPr>
          <p:cNvSpPr/>
          <p:nvPr/>
        </p:nvSpPr>
        <p:spPr>
          <a:xfrm rot="5400000">
            <a:off x="2883393" y="3946491"/>
            <a:ext cx="2422187" cy="1926076"/>
          </a:xfrm>
          <a:prstGeom prst="upArrow">
            <a:avLst/>
          </a:prstGeom>
          <a:solidFill>
            <a:schemeClr val="accent4"/>
          </a:solidFill>
          <a:ln>
            <a:noFill/>
          </a:ln>
          <a:scene3d>
            <a:camera prst="isometricBottomDown">
              <a:rot lat="11400000" lon="13800000" rev="3600000"/>
            </a:camera>
            <a:lightRig rig="contrasting" dir="t"/>
          </a:scene3d>
          <a:sp3d extrusionH="234950">
            <a:extrusionClr>
              <a:schemeClr val="accent4">
                <a:lumMod val="75000"/>
              </a:schemeClr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4" name="Group 253">
            <a:extLst>
              <a:ext uri="{FF2B5EF4-FFF2-40B4-BE49-F238E27FC236}">
                <a16:creationId xmlns:a16="http://schemas.microsoft.com/office/drawing/2014/main" id="{6B1CBC15-DFD6-429C-A3CC-D48C5BD32D08}"/>
              </a:ext>
            </a:extLst>
          </p:cNvPr>
          <p:cNvGrpSpPr/>
          <p:nvPr/>
        </p:nvGrpSpPr>
        <p:grpSpPr>
          <a:xfrm>
            <a:off x="9187489" y="2317977"/>
            <a:ext cx="2490154" cy="1213439"/>
            <a:chOff x="700390" y="3661547"/>
            <a:chExt cx="2490154" cy="1213439"/>
          </a:xfrm>
        </p:grpSpPr>
        <p:grpSp>
          <p:nvGrpSpPr>
            <p:cNvPr id="255" name="Group 254">
              <a:extLst>
                <a:ext uri="{FF2B5EF4-FFF2-40B4-BE49-F238E27FC236}">
                  <a16:creationId xmlns:a16="http://schemas.microsoft.com/office/drawing/2014/main" id="{D6A7D6C6-40A3-4FF6-A2AD-6B928D57F42A}"/>
                </a:ext>
              </a:extLst>
            </p:cNvPr>
            <p:cNvGrpSpPr/>
            <p:nvPr/>
          </p:nvGrpSpPr>
          <p:grpSpPr>
            <a:xfrm>
              <a:off x="896557" y="4323002"/>
              <a:ext cx="2293987" cy="551984"/>
              <a:chOff x="1687463" y="2268123"/>
              <a:chExt cx="2293987" cy="551984"/>
            </a:xfrm>
          </p:grpSpPr>
          <p:sp>
            <p:nvSpPr>
              <p:cNvPr id="259" name="Chevron 56">
                <a:extLst>
                  <a:ext uri="{FF2B5EF4-FFF2-40B4-BE49-F238E27FC236}">
                    <a16:creationId xmlns:a16="http://schemas.microsoft.com/office/drawing/2014/main" id="{93D16A81-06FD-4674-B3F1-47B79368F03B}"/>
                  </a:ext>
                </a:extLst>
              </p:cNvPr>
              <p:cNvSpPr/>
              <p:nvPr/>
            </p:nvSpPr>
            <p:spPr>
              <a:xfrm>
                <a:off x="1687463" y="2280622"/>
                <a:ext cx="252000" cy="252000"/>
              </a:xfrm>
              <a:prstGeom prst="chevron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120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260" name="TextBox 259">
                <a:extLst>
                  <a:ext uri="{FF2B5EF4-FFF2-40B4-BE49-F238E27FC236}">
                    <a16:creationId xmlns:a16="http://schemas.microsoft.com/office/drawing/2014/main" id="{2F3A2B9C-238A-4445-A4B0-16841DF25B9C}"/>
                  </a:ext>
                </a:extLst>
              </p:cNvPr>
              <p:cNvSpPr txBox="1"/>
              <p:nvPr/>
            </p:nvSpPr>
            <p:spPr>
              <a:xfrm>
                <a:off x="1939463" y="2268123"/>
                <a:ext cx="2041987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Simple PowerPoint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261" name="TextBox 260">
                <a:extLst>
                  <a:ext uri="{FF2B5EF4-FFF2-40B4-BE49-F238E27FC236}">
                    <a16:creationId xmlns:a16="http://schemas.microsoft.com/office/drawing/2014/main" id="{E178FA2E-FBA9-4139-B44C-7FC3BFCC6143}"/>
                  </a:ext>
                </a:extLst>
              </p:cNvPr>
              <p:cNvSpPr txBox="1"/>
              <p:nvPr/>
            </p:nvSpPr>
            <p:spPr>
              <a:xfrm>
                <a:off x="1939464" y="2543108"/>
                <a:ext cx="204198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PowerPoint Presentation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256" name="Group 255">
              <a:extLst>
                <a:ext uri="{FF2B5EF4-FFF2-40B4-BE49-F238E27FC236}">
                  <a16:creationId xmlns:a16="http://schemas.microsoft.com/office/drawing/2014/main" id="{FE29F6B5-9A34-4E4B-9401-B44A125B56EF}"/>
                </a:ext>
              </a:extLst>
            </p:cNvPr>
            <p:cNvGrpSpPr/>
            <p:nvPr/>
          </p:nvGrpSpPr>
          <p:grpSpPr>
            <a:xfrm>
              <a:off x="700390" y="3661547"/>
              <a:ext cx="2066830" cy="507831"/>
              <a:chOff x="700390" y="3661547"/>
              <a:chExt cx="2066830" cy="507831"/>
            </a:xfrm>
          </p:grpSpPr>
          <p:sp>
            <p:nvSpPr>
              <p:cNvPr id="257" name="TextBox 256">
                <a:extLst>
                  <a:ext uri="{FF2B5EF4-FFF2-40B4-BE49-F238E27FC236}">
                    <a16:creationId xmlns:a16="http://schemas.microsoft.com/office/drawing/2014/main" id="{519029A7-BCBD-4F3B-AF87-68611C926A76}"/>
                  </a:ext>
                </a:extLst>
              </p:cNvPr>
              <p:cNvSpPr txBox="1"/>
              <p:nvPr/>
            </p:nvSpPr>
            <p:spPr>
              <a:xfrm>
                <a:off x="700390" y="3661547"/>
                <a:ext cx="666715" cy="507831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pPr algn="ctr"/>
                <a:r>
                  <a:rPr lang="en-US" altLang="ko-KR" sz="2700" b="1" dirty="0">
                    <a:solidFill>
                      <a:schemeClr val="accent1"/>
                    </a:solidFill>
                    <a:cs typeface="Arial" pitchFamily="34" charset="0"/>
                  </a:rPr>
                  <a:t>01</a:t>
                </a:r>
                <a:endParaRPr lang="ko-KR" altLang="en-US" sz="2700" b="1" dirty="0">
                  <a:solidFill>
                    <a:schemeClr val="accent1"/>
                  </a:solidFill>
                  <a:cs typeface="Arial" pitchFamily="34" charset="0"/>
                </a:endParaRPr>
              </a:p>
            </p:txBody>
          </p:sp>
          <p:sp>
            <p:nvSpPr>
              <p:cNvPr id="258" name="TextBox 257">
                <a:extLst>
                  <a:ext uri="{FF2B5EF4-FFF2-40B4-BE49-F238E27FC236}">
                    <a16:creationId xmlns:a16="http://schemas.microsoft.com/office/drawing/2014/main" id="{E4FE8134-97F3-4C9C-8695-AAB011C7A638}"/>
                  </a:ext>
                </a:extLst>
              </p:cNvPr>
              <p:cNvSpPr txBox="1"/>
              <p:nvPr/>
            </p:nvSpPr>
            <p:spPr>
              <a:xfrm>
                <a:off x="1312522" y="3787379"/>
                <a:ext cx="1454698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Content 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262" name="Group 261">
            <a:extLst>
              <a:ext uri="{FF2B5EF4-FFF2-40B4-BE49-F238E27FC236}">
                <a16:creationId xmlns:a16="http://schemas.microsoft.com/office/drawing/2014/main" id="{F75BA268-995A-4937-A357-9289E1ED3474}"/>
              </a:ext>
            </a:extLst>
          </p:cNvPr>
          <p:cNvGrpSpPr/>
          <p:nvPr/>
        </p:nvGrpSpPr>
        <p:grpSpPr>
          <a:xfrm>
            <a:off x="4069036" y="1810291"/>
            <a:ext cx="2450674" cy="1244212"/>
            <a:chOff x="3197822" y="3085980"/>
            <a:chExt cx="2450674" cy="1244212"/>
          </a:xfrm>
        </p:grpSpPr>
        <p:grpSp>
          <p:nvGrpSpPr>
            <p:cNvPr id="263" name="Group 262">
              <a:extLst>
                <a:ext uri="{FF2B5EF4-FFF2-40B4-BE49-F238E27FC236}">
                  <a16:creationId xmlns:a16="http://schemas.microsoft.com/office/drawing/2014/main" id="{55AED190-9D56-4BCB-9A94-400939D532AD}"/>
                </a:ext>
              </a:extLst>
            </p:cNvPr>
            <p:cNvGrpSpPr/>
            <p:nvPr/>
          </p:nvGrpSpPr>
          <p:grpSpPr>
            <a:xfrm>
              <a:off x="3354509" y="3769283"/>
              <a:ext cx="2293987" cy="560909"/>
              <a:chOff x="1687463" y="1470330"/>
              <a:chExt cx="2293987" cy="560909"/>
            </a:xfrm>
          </p:grpSpPr>
          <p:sp>
            <p:nvSpPr>
              <p:cNvPr id="267" name="Chevron 50">
                <a:extLst>
                  <a:ext uri="{FF2B5EF4-FFF2-40B4-BE49-F238E27FC236}">
                    <a16:creationId xmlns:a16="http://schemas.microsoft.com/office/drawing/2014/main" id="{3B299279-898B-4F2B-A8B5-436E41664622}"/>
                  </a:ext>
                </a:extLst>
              </p:cNvPr>
              <p:cNvSpPr/>
              <p:nvPr/>
            </p:nvSpPr>
            <p:spPr>
              <a:xfrm>
                <a:off x="1687463" y="1482829"/>
                <a:ext cx="252000" cy="252000"/>
              </a:xfrm>
              <a:prstGeom prst="chevron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268" name="TextBox 267">
                <a:extLst>
                  <a:ext uri="{FF2B5EF4-FFF2-40B4-BE49-F238E27FC236}">
                    <a16:creationId xmlns:a16="http://schemas.microsoft.com/office/drawing/2014/main" id="{F27A7BA9-658C-4335-BF27-FA204E64D144}"/>
                  </a:ext>
                </a:extLst>
              </p:cNvPr>
              <p:cNvSpPr txBox="1"/>
              <p:nvPr/>
            </p:nvSpPr>
            <p:spPr>
              <a:xfrm>
                <a:off x="1939463" y="1470330"/>
                <a:ext cx="2041987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Simple PowerPoint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269" name="TextBox 268">
                <a:extLst>
                  <a:ext uri="{FF2B5EF4-FFF2-40B4-BE49-F238E27FC236}">
                    <a16:creationId xmlns:a16="http://schemas.microsoft.com/office/drawing/2014/main" id="{A8E2D183-DCCD-412E-860B-4AB0D9140EA6}"/>
                  </a:ext>
                </a:extLst>
              </p:cNvPr>
              <p:cNvSpPr txBox="1"/>
              <p:nvPr/>
            </p:nvSpPr>
            <p:spPr>
              <a:xfrm>
                <a:off x="1939464" y="1754240"/>
                <a:ext cx="204198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Simple Presentation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264" name="Group 263">
              <a:extLst>
                <a:ext uri="{FF2B5EF4-FFF2-40B4-BE49-F238E27FC236}">
                  <a16:creationId xmlns:a16="http://schemas.microsoft.com/office/drawing/2014/main" id="{BD9AC7EC-5DFE-48B1-9D95-1F46F07510BB}"/>
                </a:ext>
              </a:extLst>
            </p:cNvPr>
            <p:cNvGrpSpPr/>
            <p:nvPr/>
          </p:nvGrpSpPr>
          <p:grpSpPr>
            <a:xfrm>
              <a:off x="3197822" y="3085980"/>
              <a:ext cx="2066830" cy="507831"/>
              <a:chOff x="700390" y="3661547"/>
              <a:chExt cx="2066830" cy="507831"/>
            </a:xfrm>
          </p:grpSpPr>
          <p:sp>
            <p:nvSpPr>
              <p:cNvPr id="265" name="TextBox 264">
                <a:extLst>
                  <a:ext uri="{FF2B5EF4-FFF2-40B4-BE49-F238E27FC236}">
                    <a16:creationId xmlns:a16="http://schemas.microsoft.com/office/drawing/2014/main" id="{8FCB7D3E-9253-478F-9145-2DC6DF9E626E}"/>
                  </a:ext>
                </a:extLst>
              </p:cNvPr>
              <p:cNvSpPr txBox="1"/>
              <p:nvPr/>
            </p:nvSpPr>
            <p:spPr>
              <a:xfrm>
                <a:off x="700390" y="3661547"/>
                <a:ext cx="666715" cy="507831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pPr algn="ctr"/>
                <a:r>
                  <a:rPr lang="en-US" altLang="ko-KR" sz="2700" b="1" dirty="0">
                    <a:solidFill>
                      <a:schemeClr val="accent2"/>
                    </a:solidFill>
                    <a:cs typeface="Arial" pitchFamily="34" charset="0"/>
                  </a:rPr>
                  <a:t>02</a:t>
                </a:r>
                <a:endParaRPr lang="ko-KR" altLang="en-US" sz="2700" b="1" dirty="0">
                  <a:solidFill>
                    <a:schemeClr val="accent2"/>
                  </a:solidFill>
                  <a:cs typeface="Arial" pitchFamily="34" charset="0"/>
                </a:endParaRPr>
              </a:p>
            </p:txBody>
          </p:sp>
          <p:sp>
            <p:nvSpPr>
              <p:cNvPr id="266" name="TextBox 265">
                <a:extLst>
                  <a:ext uri="{FF2B5EF4-FFF2-40B4-BE49-F238E27FC236}">
                    <a16:creationId xmlns:a16="http://schemas.microsoft.com/office/drawing/2014/main" id="{D8B1CDC7-A018-4016-BE1B-7A73589D8D06}"/>
                  </a:ext>
                </a:extLst>
              </p:cNvPr>
              <p:cNvSpPr txBox="1"/>
              <p:nvPr/>
            </p:nvSpPr>
            <p:spPr>
              <a:xfrm>
                <a:off x="1312522" y="3787379"/>
                <a:ext cx="1454698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Content 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270" name="Group 269">
            <a:extLst>
              <a:ext uri="{FF2B5EF4-FFF2-40B4-BE49-F238E27FC236}">
                <a16:creationId xmlns:a16="http://schemas.microsoft.com/office/drawing/2014/main" id="{78B51D45-0545-4482-B8A9-DFE81F54FB72}"/>
              </a:ext>
            </a:extLst>
          </p:cNvPr>
          <p:cNvGrpSpPr/>
          <p:nvPr/>
        </p:nvGrpSpPr>
        <p:grpSpPr>
          <a:xfrm>
            <a:off x="6146333" y="4902466"/>
            <a:ext cx="2495562" cy="1244212"/>
            <a:chOff x="5453573" y="2597005"/>
            <a:chExt cx="2495562" cy="1244212"/>
          </a:xfrm>
        </p:grpSpPr>
        <p:grpSp>
          <p:nvGrpSpPr>
            <p:cNvPr id="271" name="Group 270">
              <a:extLst>
                <a:ext uri="{FF2B5EF4-FFF2-40B4-BE49-F238E27FC236}">
                  <a16:creationId xmlns:a16="http://schemas.microsoft.com/office/drawing/2014/main" id="{4E66F1A1-5441-4248-A0A5-DCCA2F0FC9AF}"/>
                </a:ext>
              </a:extLst>
            </p:cNvPr>
            <p:cNvGrpSpPr/>
            <p:nvPr/>
          </p:nvGrpSpPr>
          <p:grpSpPr>
            <a:xfrm>
              <a:off x="5655148" y="3289233"/>
              <a:ext cx="2293987" cy="551984"/>
              <a:chOff x="1687463" y="2268123"/>
              <a:chExt cx="2293987" cy="551984"/>
            </a:xfrm>
          </p:grpSpPr>
          <p:sp>
            <p:nvSpPr>
              <p:cNvPr id="275" name="Chevron 56">
                <a:extLst>
                  <a:ext uri="{FF2B5EF4-FFF2-40B4-BE49-F238E27FC236}">
                    <a16:creationId xmlns:a16="http://schemas.microsoft.com/office/drawing/2014/main" id="{C7731DE3-1E62-4B4D-A7B9-C269296616CB}"/>
                  </a:ext>
                </a:extLst>
              </p:cNvPr>
              <p:cNvSpPr/>
              <p:nvPr/>
            </p:nvSpPr>
            <p:spPr>
              <a:xfrm>
                <a:off x="1687463" y="2280622"/>
                <a:ext cx="252000" cy="252000"/>
              </a:xfrm>
              <a:prstGeom prst="chevron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120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276" name="TextBox 275">
                <a:extLst>
                  <a:ext uri="{FF2B5EF4-FFF2-40B4-BE49-F238E27FC236}">
                    <a16:creationId xmlns:a16="http://schemas.microsoft.com/office/drawing/2014/main" id="{FF2204A2-A585-4482-B48E-00E96A573AF4}"/>
                  </a:ext>
                </a:extLst>
              </p:cNvPr>
              <p:cNvSpPr txBox="1"/>
              <p:nvPr/>
            </p:nvSpPr>
            <p:spPr>
              <a:xfrm>
                <a:off x="1939463" y="2268123"/>
                <a:ext cx="2041987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Simple PowerPoint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277" name="TextBox 276">
                <a:extLst>
                  <a:ext uri="{FF2B5EF4-FFF2-40B4-BE49-F238E27FC236}">
                    <a16:creationId xmlns:a16="http://schemas.microsoft.com/office/drawing/2014/main" id="{D3D20727-D20D-4489-B367-00FAF2612209}"/>
                  </a:ext>
                </a:extLst>
              </p:cNvPr>
              <p:cNvSpPr txBox="1"/>
              <p:nvPr/>
            </p:nvSpPr>
            <p:spPr>
              <a:xfrm>
                <a:off x="1939464" y="2543108"/>
                <a:ext cx="204198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PowerPoint Presentation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272" name="Group 271">
              <a:extLst>
                <a:ext uri="{FF2B5EF4-FFF2-40B4-BE49-F238E27FC236}">
                  <a16:creationId xmlns:a16="http://schemas.microsoft.com/office/drawing/2014/main" id="{DE0FBD11-EA94-4665-A050-8AD240B18ED2}"/>
                </a:ext>
              </a:extLst>
            </p:cNvPr>
            <p:cNvGrpSpPr/>
            <p:nvPr/>
          </p:nvGrpSpPr>
          <p:grpSpPr>
            <a:xfrm>
              <a:off x="5453573" y="2597005"/>
              <a:ext cx="2066830" cy="507831"/>
              <a:chOff x="700390" y="3661547"/>
              <a:chExt cx="2066830" cy="507831"/>
            </a:xfrm>
          </p:grpSpPr>
          <p:sp>
            <p:nvSpPr>
              <p:cNvPr id="273" name="TextBox 272">
                <a:extLst>
                  <a:ext uri="{FF2B5EF4-FFF2-40B4-BE49-F238E27FC236}">
                    <a16:creationId xmlns:a16="http://schemas.microsoft.com/office/drawing/2014/main" id="{8895B94E-23DC-4A8E-BFDF-0C8B4FDE01C8}"/>
                  </a:ext>
                </a:extLst>
              </p:cNvPr>
              <p:cNvSpPr txBox="1"/>
              <p:nvPr/>
            </p:nvSpPr>
            <p:spPr>
              <a:xfrm>
                <a:off x="700390" y="3661547"/>
                <a:ext cx="666715" cy="507831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pPr algn="ctr"/>
                <a:r>
                  <a:rPr lang="en-US" altLang="ko-KR" sz="2700" b="1" dirty="0">
                    <a:solidFill>
                      <a:schemeClr val="accent3"/>
                    </a:solidFill>
                    <a:cs typeface="Arial" pitchFamily="34" charset="0"/>
                  </a:rPr>
                  <a:t>03</a:t>
                </a:r>
                <a:endParaRPr lang="ko-KR" altLang="en-US" sz="2700" b="1" dirty="0">
                  <a:solidFill>
                    <a:schemeClr val="accent3"/>
                  </a:solidFill>
                  <a:cs typeface="Arial" pitchFamily="34" charset="0"/>
                </a:endParaRPr>
              </a:p>
            </p:txBody>
          </p:sp>
          <p:sp>
            <p:nvSpPr>
              <p:cNvPr id="274" name="TextBox 273">
                <a:extLst>
                  <a:ext uri="{FF2B5EF4-FFF2-40B4-BE49-F238E27FC236}">
                    <a16:creationId xmlns:a16="http://schemas.microsoft.com/office/drawing/2014/main" id="{FD1FC52F-981F-425D-B016-FA892E0A6DB4}"/>
                  </a:ext>
                </a:extLst>
              </p:cNvPr>
              <p:cNvSpPr txBox="1"/>
              <p:nvPr/>
            </p:nvSpPr>
            <p:spPr>
              <a:xfrm>
                <a:off x="1312522" y="3787379"/>
                <a:ext cx="1454698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Content 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278" name="Group 277">
            <a:extLst>
              <a:ext uri="{FF2B5EF4-FFF2-40B4-BE49-F238E27FC236}">
                <a16:creationId xmlns:a16="http://schemas.microsoft.com/office/drawing/2014/main" id="{A8820BAD-900F-46D6-8047-07A4B30A1162}"/>
              </a:ext>
            </a:extLst>
          </p:cNvPr>
          <p:cNvGrpSpPr/>
          <p:nvPr/>
        </p:nvGrpSpPr>
        <p:grpSpPr>
          <a:xfrm>
            <a:off x="700390" y="4461501"/>
            <a:ext cx="2564458" cy="1211129"/>
            <a:chOff x="8679914" y="1968618"/>
            <a:chExt cx="2564458" cy="1211129"/>
          </a:xfrm>
        </p:grpSpPr>
        <p:grpSp>
          <p:nvGrpSpPr>
            <p:cNvPr id="279" name="Group 278">
              <a:extLst>
                <a:ext uri="{FF2B5EF4-FFF2-40B4-BE49-F238E27FC236}">
                  <a16:creationId xmlns:a16="http://schemas.microsoft.com/office/drawing/2014/main" id="{A620545E-DB4A-4638-BF7A-27F3A80C8F40}"/>
                </a:ext>
              </a:extLst>
            </p:cNvPr>
            <p:cNvGrpSpPr/>
            <p:nvPr/>
          </p:nvGrpSpPr>
          <p:grpSpPr>
            <a:xfrm>
              <a:off x="8950385" y="2618838"/>
              <a:ext cx="2293987" cy="560909"/>
              <a:chOff x="1687463" y="1470330"/>
              <a:chExt cx="2293987" cy="560909"/>
            </a:xfrm>
          </p:grpSpPr>
          <p:sp>
            <p:nvSpPr>
              <p:cNvPr id="283" name="Chevron 50">
                <a:extLst>
                  <a:ext uri="{FF2B5EF4-FFF2-40B4-BE49-F238E27FC236}">
                    <a16:creationId xmlns:a16="http://schemas.microsoft.com/office/drawing/2014/main" id="{860B08E0-9AA6-47BA-B913-E5AC7CB41B9F}"/>
                  </a:ext>
                </a:extLst>
              </p:cNvPr>
              <p:cNvSpPr/>
              <p:nvPr/>
            </p:nvSpPr>
            <p:spPr>
              <a:xfrm>
                <a:off x="1687463" y="1482829"/>
                <a:ext cx="252000" cy="252000"/>
              </a:xfrm>
              <a:prstGeom prst="chevron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284" name="TextBox 283">
                <a:extLst>
                  <a:ext uri="{FF2B5EF4-FFF2-40B4-BE49-F238E27FC236}">
                    <a16:creationId xmlns:a16="http://schemas.microsoft.com/office/drawing/2014/main" id="{91A7F016-E18B-4A04-B565-FECD553F6E8C}"/>
                  </a:ext>
                </a:extLst>
              </p:cNvPr>
              <p:cNvSpPr txBox="1"/>
              <p:nvPr/>
            </p:nvSpPr>
            <p:spPr>
              <a:xfrm>
                <a:off x="1939463" y="1470330"/>
                <a:ext cx="2041987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Simple PowerPoint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285" name="TextBox 284">
                <a:extLst>
                  <a:ext uri="{FF2B5EF4-FFF2-40B4-BE49-F238E27FC236}">
                    <a16:creationId xmlns:a16="http://schemas.microsoft.com/office/drawing/2014/main" id="{1F04F655-C661-4D46-98F6-520EC9DFB192}"/>
                  </a:ext>
                </a:extLst>
              </p:cNvPr>
              <p:cNvSpPr txBox="1"/>
              <p:nvPr/>
            </p:nvSpPr>
            <p:spPr>
              <a:xfrm>
                <a:off x="1939464" y="1754240"/>
                <a:ext cx="204198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Simple Presentation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280" name="Group 279">
              <a:extLst>
                <a:ext uri="{FF2B5EF4-FFF2-40B4-BE49-F238E27FC236}">
                  <a16:creationId xmlns:a16="http://schemas.microsoft.com/office/drawing/2014/main" id="{6EA801B1-CC4A-48F9-BCB0-0BF191CEDF8D}"/>
                </a:ext>
              </a:extLst>
            </p:cNvPr>
            <p:cNvGrpSpPr/>
            <p:nvPr/>
          </p:nvGrpSpPr>
          <p:grpSpPr>
            <a:xfrm>
              <a:off x="8679914" y="1968618"/>
              <a:ext cx="2066830" cy="507831"/>
              <a:chOff x="700390" y="3661547"/>
              <a:chExt cx="2066830" cy="507831"/>
            </a:xfrm>
          </p:grpSpPr>
          <p:sp>
            <p:nvSpPr>
              <p:cNvPr id="281" name="TextBox 280">
                <a:extLst>
                  <a:ext uri="{FF2B5EF4-FFF2-40B4-BE49-F238E27FC236}">
                    <a16:creationId xmlns:a16="http://schemas.microsoft.com/office/drawing/2014/main" id="{40CA7FA2-4E9E-46E0-8340-C1922108DA48}"/>
                  </a:ext>
                </a:extLst>
              </p:cNvPr>
              <p:cNvSpPr txBox="1"/>
              <p:nvPr/>
            </p:nvSpPr>
            <p:spPr>
              <a:xfrm>
                <a:off x="700390" y="3661547"/>
                <a:ext cx="666715" cy="507831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pPr algn="ctr"/>
                <a:r>
                  <a:rPr lang="en-US" altLang="ko-KR" sz="2700" b="1" dirty="0">
                    <a:solidFill>
                      <a:schemeClr val="accent4"/>
                    </a:solidFill>
                    <a:cs typeface="Arial" pitchFamily="34" charset="0"/>
                  </a:rPr>
                  <a:t>04</a:t>
                </a:r>
                <a:endParaRPr lang="ko-KR" altLang="en-US" sz="2700" b="1" dirty="0">
                  <a:solidFill>
                    <a:schemeClr val="accent4"/>
                  </a:solidFill>
                  <a:cs typeface="Arial" pitchFamily="34" charset="0"/>
                </a:endParaRPr>
              </a:p>
            </p:txBody>
          </p:sp>
          <p:sp>
            <p:nvSpPr>
              <p:cNvPr id="282" name="TextBox 281">
                <a:extLst>
                  <a:ext uri="{FF2B5EF4-FFF2-40B4-BE49-F238E27FC236}">
                    <a16:creationId xmlns:a16="http://schemas.microsoft.com/office/drawing/2014/main" id="{D666B15D-BF2A-44C2-9754-55A82DA547FA}"/>
                  </a:ext>
                </a:extLst>
              </p:cNvPr>
              <p:cNvSpPr txBox="1"/>
              <p:nvPr/>
            </p:nvSpPr>
            <p:spPr>
              <a:xfrm>
                <a:off x="1312522" y="3787379"/>
                <a:ext cx="1454698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Content 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11157</TotalTime>
  <Words>48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21</cp:revision>
  <dcterms:created xsi:type="dcterms:W3CDTF">2018-02-18T19:39:47Z</dcterms:created>
  <dcterms:modified xsi:type="dcterms:W3CDTF">2021-04-13T08:15:05Z</dcterms:modified>
</cp:coreProperties>
</file>