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194" name="Straight Connector 2193">
            <a:extLst>
              <a:ext uri="{FF2B5EF4-FFF2-40B4-BE49-F238E27FC236}">
                <a16:creationId xmlns:a16="http://schemas.microsoft.com/office/drawing/2014/main" id="{E3393CC1-0232-4F57-B088-44EE75FDB8EB}"/>
              </a:ext>
            </a:extLst>
          </p:cNvPr>
          <p:cNvCxnSpPr>
            <a:cxnSpLocks/>
          </p:cNvCxnSpPr>
          <p:nvPr/>
        </p:nvCxnSpPr>
        <p:spPr>
          <a:xfrm flipH="1">
            <a:off x="10190588" y="2246549"/>
            <a:ext cx="1" cy="1066492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5" name="Straight Connector 2194">
            <a:extLst>
              <a:ext uri="{FF2B5EF4-FFF2-40B4-BE49-F238E27FC236}">
                <a16:creationId xmlns:a16="http://schemas.microsoft.com/office/drawing/2014/main" id="{CE8229AE-A363-45ED-BE1C-223BF32D6224}"/>
              </a:ext>
            </a:extLst>
          </p:cNvPr>
          <p:cNvCxnSpPr>
            <a:cxnSpLocks/>
          </p:cNvCxnSpPr>
          <p:nvPr/>
        </p:nvCxnSpPr>
        <p:spPr>
          <a:xfrm flipH="1">
            <a:off x="8143293" y="2246549"/>
            <a:ext cx="1" cy="1066492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6" name="Straight Connector 2195">
            <a:extLst>
              <a:ext uri="{FF2B5EF4-FFF2-40B4-BE49-F238E27FC236}">
                <a16:creationId xmlns:a16="http://schemas.microsoft.com/office/drawing/2014/main" id="{2C7B154F-9806-4133-B0AE-C15873ACB2A3}"/>
              </a:ext>
            </a:extLst>
          </p:cNvPr>
          <p:cNvCxnSpPr>
            <a:cxnSpLocks/>
          </p:cNvCxnSpPr>
          <p:nvPr/>
        </p:nvCxnSpPr>
        <p:spPr>
          <a:xfrm flipH="1">
            <a:off x="6095998" y="2246549"/>
            <a:ext cx="1" cy="1066492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7" name="Straight Connector 2196">
            <a:extLst>
              <a:ext uri="{FF2B5EF4-FFF2-40B4-BE49-F238E27FC236}">
                <a16:creationId xmlns:a16="http://schemas.microsoft.com/office/drawing/2014/main" id="{6F45DA86-AF50-4008-9463-D1F984ADFDFC}"/>
              </a:ext>
            </a:extLst>
          </p:cNvPr>
          <p:cNvCxnSpPr>
            <a:cxnSpLocks/>
          </p:cNvCxnSpPr>
          <p:nvPr/>
        </p:nvCxnSpPr>
        <p:spPr>
          <a:xfrm flipH="1">
            <a:off x="4048703" y="2246549"/>
            <a:ext cx="1" cy="106649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8" name="Straight Connector 2197">
            <a:extLst>
              <a:ext uri="{FF2B5EF4-FFF2-40B4-BE49-F238E27FC236}">
                <a16:creationId xmlns:a16="http://schemas.microsoft.com/office/drawing/2014/main" id="{DD4A6D27-0F97-44DB-A43D-45D31D4C1163}"/>
              </a:ext>
            </a:extLst>
          </p:cNvPr>
          <p:cNvCxnSpPr>
            <a:cxnSpLocks/>
          </p:cNvCxnSpPr>
          <p:nvPr/>
        </p:nvCxnSpPr>
        <p:spPr>
          <a:xfrm flipH="1">
            <a:off x="2001408" y="2246549"/>
            <a:ext cx="1" cy="1066492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9" name="Straight Connector 2198">
            <a:extLst>
              <a:ext uri="{FF2B5EF4-FFF2-40B4-BE49-F238E27FC236}">
                <a16:creationId xmlns:a16="http://schemas.microsoft.com/office/drawing/2014/main" id="{0A911F36-0E17-4310-B2F2-84D9840BD3BE}"/>
              </a:ext>
            </a:extLst>
          </p:cNvPr>
          <p:cNvCxnSpPr>
            <a:cxnSpLocks/>
          </p:cNvCxnSpPr>
          <p:nvPr/>
        </p:nvCxnSpPr>
        <p:spPr>
          <a:xfrm>
            <a:off x="896815" y="2595474"/>
            <a:ext cx="10383716" cy="0"/>
          </a:xfrm>
          <a:prstGeom prst="line">
            <a:avLst/>
          </a:prstGeom>
          <a:ln w="3175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00" name="Group 2199">
            <a:extLst>
              <a:ext uri="{FF2B5EF4-FFF2-40B4-BE49-F238E27FC236}">
                <a16:creationId xmlns:a16="http://schemas.microsoft.com/office/drawing/2014/main" id="{0F933130-8478-482D-9215-F149AECE642F}"/>
              </a:ext>
            </a:extLst>
          </p:cNvPr>
          <p:cNvGrpSpPr/>
          <p:nvPr/>
        </p:nvGrpSpPr>
        <p:grpSpPr>
          <a:xfrm flipH="1">
            <a:off x="1857409" y="2455025"/>
            <a:ext cx="8477182" cy="288000"/>
            <a:chOff x="1064829" y="3803913"/>
            <a:chExt cx="8477182" cy="288000"/>
          </a:xfrm>
        </p:grpSpPr>
        <p:sp>
          <p:nvSpPr>
            <p:cNvPr id="2201" name="Oval 2200">
              <a:extLst>
                <a:ext uri="{FF2B5EF4-FFF2-40B4-BE49-F238E27FC236}">
                  <a16:creationId xmlns:a16="http://schemas.microsoft.com/office/drawing/2014/main" id="{582B3628-0CD6-43D3-B5E3-D5D78DC35D9F}"/>
                </a:ext>
              </a:extLst>
            </p:cNvPr>
            <p:cNvSpPr/>
            <p:nvPr/>
          </p:nvSpPr>
          <p:spPr>
            <a:xfrm>
              <a:off x="1064829" y="3803913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202" name="Oval 2201">
              <a:extLst>
                <a:ext uri="{FF2B5EF4-FFF2-40B4-BE49-F238E27FC236}">
                  <a16:creationId xmlns:a16="http://schemas.microsoft.com/office/drawing/2014/main" id="{381327C8-7E3B-4F81-9ABD-319FE1F5760C}"/>
                </a:ext>
              </a:extLst>
            </p:cNvPr>
            <p:cNvSpPr/>
            <p:nvPr/>
          </p:nvSpPr>
          <p:spPr>
            <a:xfrm>
              <a:off x="3112124" y="3803913"/>
              <a:ext cx="288000" cy="28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203" name="Oval 2202">
              <a:extLst>
                <a:ext uri="{FF2B5EF4-FFF2-40B4-BE49-F238E27FC236}">
                  <a16:creationId xmlns:a16="http://schemas.microsoft.com/office/drawing/2014/main" id="{852C2DDC-C083-406B-A01A-68E095E955E9}"/>
                </a:ext>
              </a:extLst>
            </p:cNvPr>
            <p:cNvSpPr/>
            <p:nvPr/>
          </p:nvSpPr>
          <p:spPr>
            <a:xfrm>
              <a:off x="5159419" y="3803913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204" name="Oval 2203">
              <a:extLst>
                <a:ext uri="{FF2B5EF4-FFF2-40B4-BE49-F238E27FC236}">
                  <a16:creationId xmlns:a16="http://schemas.microsoft.com/office/drawing/2014/main" id="{B402F1BB-DB98-4ED2-AC05-A84DF35A7F90}"/>
                </a:ext>
              </a:extLst>
            </p:cNvPr>
            <p:cNvSpPr/>
            <p:nvPr/>
          </p:nvSpPr>
          <p:spPr>
            <a:xfrm>
              <a:off x="7206715" y="3803913"/>
              <a:ext cx="288000" cy="288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205" name="Oval 2204">
              <a:extLst>
                <a:ext uri="{FF2B5EF4-FFF2-40B4-BE49-F238E27FC236}">
                  <a16:creationId xmlns:a16="http://schemas.microsoft.com/office/drawing/2014/main" id="{C16A28DD-1B9C-4F3A-991E-02C178A5F0F2}"/>
                </a:ext>
              </a:extLst>
            </p:cNvPr>
            <p:cNvSpPr/>
            <p:nvPr/>
          </p:nvSpPr>
          <p:spPr>
            <a:xfrm>
              <a:off x="9254011" y="3803913"/>
              <a:ext cx="288000" cy="288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206" name="Group 2205">
            <a:extLst>
              <a:ext uri="{FF2B5EF4-FFF2-40B4-BE49-F238E27FC236}">
                <a16:creationId xmlns:a16="http://schemas.microsoft.com/office/drawing/2014/main" id="{1F69644E-E8F4-4118-9C3D-58957B0FED97}"/>
              </a:ext>
            </a:extLst>
          </p:cNvPr>
          <p:cNvGrpSpPr/>
          <p:nvPr/>
        </p:nvGrpSpPr>
        <p:grpSpPr>
          <a:xfrm>
            <a:off x="856684" y="3313041"/>
            <a:ext cx="2289450" cy="2902226"/>
            <a:chOff x="1683026" y="3402493"/>
            <a:chExt cx="2499997" cy="2902226"/>
          </a:xfrm>
        </p:grpSpPr>
        <p:sp>
          <p:nvSpPr>
            <p:cNvPr id="2207" name="Arrow: Chevron 2206">
              <a:extLst>
                <a:ext uri="{FF2B5EF4-FFF2-40B4-BE49-F238E27FC236}">
                  <a16:creationId xmlns:a16="http://schemas.microsoft.com/office/drawing/2014/main" id="{403A4412-EDBE-4F4F-859D-69ACCB454D88}"/>
                </a:ext>
              </a:extLst>
            </p:cNvPr>
            <p:cNvSpPr/>
            <p:nvPr/>
          </p:nvSpPr>
          <p:spPr>
            <a:xfrm>
              <a:off x="1683027" y="3402493"/>
              <a:ext cx="2499996" cy="2902226"/>
            </a:xfrm>
            <a:prstGeom prst="chevron">
              <a:avLst>
                <a:gd name="adj" fmla="val 18444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08" name="Arrow: Chevron 2207">
              <a:extLst>
                <a:ext uri="{FF2B5EF4-FFF2-40B4-BE49-F238E27FC236}">
                  <a16:creationId xmlns:a16="http://schemas.microsoft.com/office/drawing/2014/main" id="{AEC0220C-6E7B-4D38-AF75-B8345D26F31D}"/>
                </a:ext>
              </a:extLst>
            </p:cNvPr>
            <p:cNvSpPr/>
            <p:nvPr/>
          </p:nvSpPr>
          <p:spPr>
            <a:xfrm>
              <a:off x="1683026" y="3402493"/>
              <a:ext cx="761999" cy="2902226"/>
            </a:xfrm>
            <a:prstGeom prst="chevron">
              <a:avLst>
                <a:gd name="adj" fmla="val 5786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09" name="Group 2208">
            <a:extLst>
              <a:ext uri="{FF2B5EF4-FFF2-40B4-BE49-F238E27FC236}">
                <a16:creationId xmlns:a16="http://schemas.microsoft.com/office/drawing/2014/main" id="{AB4624C4-CA24-4CDF-A407-24F770768BD5}"/>
              </a:ext>
            </a:extLst>
          </p:cNvPr>
          <p:cNvGrpSpPr/>
          <p:nvPr/>
        </p:nvGrpSpPr>
        <p:grpSpPr>
          <a:xfrm>
            <a:off x="2903980" y="3313041"/>
            <a:ext cx="2289450" cy="2902226"/>
            <a:chOff x="1683026" y="3402493"/>
            <a:chExt cx="2499997" cy="2902226"/>
          </a:xfrm>
        </p:grpSpPr>
        <p:sp>
          <p:nvSpPr>
            <p:cNvPr id="2210" name="Arrow: Chevron 2209">
              <a:extLst>
                <a:ext uri="{FF2B5EF4-FFF2-40B4-BE49-F238E27FC236}">
                  <a16:creationId xmlns:a16="http://schemas.microsoft.com/office/drawing/2014/main" id="{18BA0884-D818-411A-AAB7-12B2C4586C85}"/>
                </a:ext>
              </a:extLst>
            </p:cNvPr>
            <p:cNvSpPr/>
            <p:nvPr/>
          </p:nvSpPr>
          <p:spPr>
            <a:xfrm>
              <a:off x="1683027" y="3402493"/>
              <a:ext cx="2499996" cy="2902226"/>
            </a:xfrm>
            <a:prstGeom prst="chevron">
              <a:avLst>
                <a:gd name="adj" fmla="val 18444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11" name="Arrow: Chevron 2210">
              <a:extLst>
                <a:ext uri="{FF2B5EF4-FFF2-40B4-BE49-F238E27FC236}">
                  <a16:creationId xmlns:a16="http://schemas.microsoft.com/office/drawing/2014/main" id="{04121332-0566-4798-8C99-4C8204180ED3}"/>
                </a:ext>
              </a:extLst>
            </p:cNvPr>
            <p:cNvSpPr/>
            <p:nvPr/>
          </p:nvSpPr>
          <p:spPr>
            <a:xfrm>
              <a:off x="1683026" y="3402493"/>
              <a:ext cx="761999" cy="2902226"/>
            </a:xfrm>
            <a:prstGeom prst="chevron">
              <a:avLst>
                <a:gd name="adj" fmla="val 5786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12" name="Group 2211">
            <a:extLst>
              <a:ext uri="{FF2B5EF4-FFF2-40B4-BE49-F238E27FC236}">
                <a16:creationId xmlns:a16="http://schemas.microsoft.com/office/drawing/2014/main" id="{CFA3A6A6-C4E8-44CC-A251-AC24EE5B3059}"/>
              </a:ext>
            </a:extLst>
          </p:cNvPr>
          <p:cNvGrpSpPr/>
          <p:nvPr/>
        </p:nvGrpSpPr>
        <p:grpSpPr>
          <a:xfrm>
            <a:off x="4951276" y="3313041"/>
            <a:ext cx="2289450" cy="2902226"/>
            <a:chOff x="1683026" y="3402493"/>
            <a:chExt cx="2499997" cy="2902226"/>
          </a:xfrm>
        </p:grpSpPr>
        <p:sp>
          <p:nvSpPr>
            <p:cNvPr id="2213" name="Arrow: Chevron 2212">
              <a:extLst>
                <a:ext uri="{FF2B5EF4-FFF2-40B4-BE49-F238E27FC236}">
                  <a16:creationId xmlns:a16="http://schemas.microsoft.com/office/drawing/2014/main" id="{4C3D5857-2A86-498D-871E-3EA01909D62F}"/>
                </a:ext>
              </a:extLst>
            </p:cNvPr>
            <p:cNvSpPr/>
            <p:nvPr/>
          </p:nvSpPr>
          <p:spPr>
            <a:xfrm>
              <a:off x="1683027" y="3402493"/>
              <a:ext cx="2499996" cy="2902226"/>
            </a:xfrm>
            <a:prstGeom prst="chevron">
              <a:avLst>
                <a:gd name="adj" fmla="val 18444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14" name="Arrow: Chevron 2213">
              <a:extLst>
                <a:ext uri="{FF2B5EF4-FFF2-40B4-BE49-F238E27FC236}">
                  <a16:creationId xmlns:a16="http://schemas.microsoft.com/office/drawing/2014/main" id="{189D96F3-909A-4F14-8969-6421EB23C941}"/>
                </a:ext>
              </a:extLst>
            </p:cNvPr>
            <p:cNvSpPr/>
            <p:nvPr/>
          </p:nvSpPr>
          <p:spPr>
            <a:xfrm>
              <a:off x="1683026" y="3402493"/>
              <a:ext cx="761999" cy="2902226"/>
            </a:xfrm>
            <a:prstGeom prst="chevron">
              <a:avLst>
                <a:gd name="adj" fmla="val 578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15" name="Group 2214">
            <a:extLst>
              <a:ext uri="{FF2B5EF4-FFF2-40B4-BE49-F238E27FC236}">
                <a16:creationId xmlns:a16="http://schemas.microsoft.com/office/drawing/2014/main" id="{E57F2E38-0406-4773-A83D-A50F496DB86E}"/>
              </a:ext>
            </a:extLst>
          </p:cNvPr>
          <p:cNvGrpSpPr/>
          <p:nvPr/>
        </p:nvGrpSpPr>
        <p:grpSpPr>
          <a:xfrm>
            <a:off x="6998572" y="3313041"/>
            <a:ext cx="2289450" cy="2902226"/>
            <a:chOff x="1683026" y="3402493"/>
            <a:chExt cx="2499997" cy="2902226"/>
          </a:xfrm>
        </p:grpSpPr>
        <p:sp>
          <p:nvSpPr>
            <p:cNvPr id="2216" name="Arrow: Chevron 2215">
              <a:extLst>
                <a:ext uri="{FF2B5EF4-FFF2-40B4-BE49-F238E27FC236}">
                  <a16:creationId xmlns:a16="http://schemas.microsoft.com/office/drawing/2014/main" id="{49F72891-C400-4FE3-A903-EC9A2FC179CA}"/>
                </a:ext>
              </a:extLst>
            </p:cNvPr>
            <p:cNvSpPr/>
            <p:nvPr/>
          </p:nvSpPr>
          <p:spPr>
            <a:xfrm>
              <a:off x="1683027" y="3402493"/>
              <a:ext cx="2499996" cy="2902226"/>
            </a:xfrm>
            <a:prstGeom prst="chevron">
              <a:avLst>
                <a:gd name="adj" fmla="val 18444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17" name="Arrow: Chevron 2216">
              <a:extLst>
                <a:ext uri="{FF2B5EF4-FFF2-40B4-BE49-F238E27FC236}">
                  <a16:creationId xmlns:a16="http://schemas.microsoft.com/office/drawing/2014/main" id="{71999D00-7C7A-456B-B2C6-6687CA918610}"/>
                </a:ext>
              </a:extLst>
            </p:cNvPr>
            <p:cNvSpPr/>
            <p:nvPr/>
          </p:nvSpPr>
          <p:spPr>
            <a:xfrm>
              <a:off x="1683026" y="3402493"/>
              <a:ext cx="761999" cy="2902226"/>
            </a:xfrm>
            <a:prstGeom prst="chevron">
              <a:avLst>
                <a:gd name="adj" fmla="val 5786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18" name="Group 2217">
            <a:extLst>
              <a:ext uri="{FF2B5EF4-FFF2-40B4-BE49-F238E27FC236}">
                <a16:creationId xmlns:a16="http://schemas.microsoft.com/office/drawing/2014/main" id="{DC0AC765-744A-4C71-BDEA-275C88CAECE0}"/>
              </a:ext>
            </a:extLst>
          </p:cNvPr>
          <p:cNvGrpSpPr/>
          <p:nvPr/>
        </p:nvGrpSpPr>
        <p:grpSpPr>
          <a:xfrm>
            <a:off x="9045866" y="3313041"/>
            <a:ext cx="2289450" cy="2902226"/>
            <a:chOff x="1683026" y="3402493"/>
            <a:chExt cx="2499997" cy="2902226"/>
          </a:xfrm>
        </p:grpSpPr>
        <p:sp>
          <p:nvSpPr>
            <p:cNvPr id="2219" name="Arrow: Chevron 2218">
              <a:extLst>
                <a:ext uri="{FF2B5EF4-FFF2-40B4-BE49-F238E27FC236}">
                  <a16:creationId xmlns:a16="http://schemas.microsoft.com/office/drawing/2014/main" id="{DE3FC00A-C170-4146-B29F-280807B770C5}"/>
                </a:ext>
              </a:extLst>
            </p:cNvPr>
            <p:cNvSpPr/>
            <p:nvPr/>
          </p:nvSpPr>
          <p:spPr>
            <a:xfrm>
              <a:off x="1683027" y="3402493"/>
              <a:ext cx="2499996" cy="2902226"/>
            </a:xfrm>
            <a:prstGeom prst="chevron">
              <a:avLst>
                <a:gd name="adj" fmla="val 18444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20" name="Arrow: Chevron 2219">
              <a:extLst>
                <a:ext uri="{FF2B5EF4-FFF2-40B4-BE49-F238E27FC236}">
                  <a16:creationId xmlns:a16="http://schemas.microsoft.com/office/drawing/2014/main" id="{1F475589-02C0-46F0-BCE0-9D97D7F15506}"/>
                </a:ext>
              </a:extLst>
            </p:cNvPr>
            <p:cNvSpPr/>
            <p:nvPr/>
          </p:nvSpPr>
          <p:spPr>
            <a:xfrm>
              <a:off x="1683026" y="3402493"/>
              <a:ext cx="761999" cy="2902226"/>
            </a:xfrm>
            <a:prstGeom prst="chevron">
              <a:avLst>
                <a:gd name="adj" fmla="val 5786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21" name="Text Placeholder 12">
            <a:extLst>
              <a:ext uri="{FF2B5EF4-FFF2-40B4-BE49-F238E27FC236}">
                <a16:creationId xmlns:a16="http://schemas.microsoft.com/office/drawing/2014/main" id="{A56F082F-A23B-4F2C-8FBA-06CAE4C07504}"/>
              </a:ext>
            </a:extLst>
          </p:cNvPr>
          <p:cNvSpPr txBox="1">
            <a:spLocks/>
          </p:cNvSpPr>
          <p:nvPr/>
        </p:nvSpPr>
        <p:spPr>
          <a:xfrm>
            <a:off x="5334407" y="1787441"/>
            <a:ext cx="1523187" cy="459108"/>
          </a:xfrm>
          <a:prstGeom prst="rect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spc="3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sp>
        <p:nvSpPr>
          <p:cNvPr id="2222" name="Text Placeholder 12">
            <a:extLst>
              <a:ext uri="{FF2B5EF4-FFF2-40B4-BE49-F238E27FC236}">
                <a16:creationId xmlns:a16="http://schemas.microsoft.com/office/drawing/2014/main" id="{1FE37A11-0B5E-4CD9-A3FB-055B962EE430}"/>
              </a:ext>
            </a:extLst>
          </p:cNvPr>
          <p:cNvSpPr txBox="1">
            <a:spLocks/>
          </p:cNvSpPr>
          <p:nvPr/>
        </p:nvSpPr>
        <p:spPr>
          <a:xfrm>
            <a:off x="7381703" y="1787441"/>
            <a:ext cx="1523187" cy="459108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spc="300" dirty="0">
                <a:solidFill>
                  <a:schemeClr val="bg1"/>
                </a:solidFill>
                <a:cs typeface="Arial" pitchFamily="34" charset="0"/>
              </a:rPr>
              <a:t>2020</a:t>
            </a:r>
          </a:p>
        </p:txBody>
      </p:sp>
      <p:sp>
        <p:nvSpPr>
          <p:cNvPr id="2223" name="Text Placeholder 12">
            <a:extLst>
              <a:ext uri="{FF2B5EF4-FFF2-40B4-BE49-F238E27FC236}">
                <a16:creationId xmlns:a16="http://schemas.microsoft.com/office/drawing/2014/main" id="{5D6958BD-48EB-405D-A33A-E5A910DA1912}"/>
              </a:ext>
            </a:extLst>
          </p:cNvPr>
          <p:cNvSpPr txBox="1">
            <a:spLocks/>
          </p:cNvSpPr>
          <p:nvPr/>
        </p:nvSpPr>
        <p:spPr>
          <a:xfrm>
            <a:off x="9428997" y="1787441"/>
            <a:ext cx="1523187" cy="459108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spc="300" dirty="0">
                <a:solidFill>
                  <a:schemeClr val="bg1"/>
                </a:solidFill>
                <a:cs typeface="Arial" pitchFamily="34" charset="0"/>
              </a:rPr>
              <a:t>2021</a:t>
            </a:r>
          </a:p>
        </p:txBody>
      </p:sp>
      <p:sp>
        <p:nvSpPr>
          <p:cNvPr id="2224" name="Text Placeholder 12">
            <a:extLst>
              <a:ext uri="{FF2B5EF4-FFF2-40B4-BE49-F238E27FC236}">
                <a16:creationId xmlns:a16="http://schemas.microsoft.com/office/drawing/2014/main" id="{4826AA88-75CC-4287-A507-83CED00EF114}"/>
              </a:ext>
            </a:extLst>
          </p:cNvPr>
          <p:cNvSpPr txBox="1">
            <a:spLocks/>
          </p:cNvSpPr>
          <p:nvPr/>
        </p:nvSpPr>
        <p:spPr>
          <a:xfrm>
            <a:off x="3287111" y="1787441"/>
            <a:ext cx="1523187" cy="459108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spc="3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2225" name="Text Placeholder 12">
            <a:extLst>
              <a:ext uri="{FF2B5EF4-FFF2-40B4-BE49-F238E27FC236}">
                <a16:creationId xmlns:a16="http://schemas.microsoft.com/office/drawing/2014/main" id="{1C2F4237-15FA-4FC1-A4DA-9D3D9BC1F40D}"/>
              </a:ext>
            </a:extLst>
          </p:cNvPr>
          <p:cNvSpPr txBox="1">
            <a:spLocks/>
          </p:cNvSpPr>
          <p:nvPr/>
        </p:nvSpPr>
        <p:spPr>
          <a:xfrm>
            <a:off x="1239815" y="1787441"/>
            <a:ext cx="1523187" cy="459108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spc="3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sp>
        <p:nvSpPr>
          <p:cNvPr id="2226" name="Rectangle 16">
            <a:extLst>
              <a:ext uri="{FF2B5EF4-FFF2-40B4-BE49-F238E27FC236}">
                <a16:creationId xmlns:a16="http://schemas.microsoft.com/office/drawing/2014/main" id="{353B5DEE-216A-4C71-8B58-2A1429AC98AF}"/>
              </a:ext>
            </a:extLst>
          </p:cNvPr>
          <p:cNvSpPr/>
          <p:nvPr/>
        </p:nvSpPr>
        <p:spPr>
          <a:xfrm>
            <a:off x="1857409" y="3691438"/>
            <a:ext cx="522517" cy="3434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27" name="Rounded Rectangle 25">
            <a:extLst>
              <a:ext uri="{FF2B5EF4-FFF2-40B4-BE49-F238E27FC236}">
                <a16:creationId xmlns:a16="http://schemas.microsoft.com/office/drawing/2014/main" id="{79CFEB93-72C8-46DB-AD7B-63F852A82EBF}"/>
              </a:ext>
            </a:extLst>
          </p:cNvPr>
          <p:cNvSpPr/>
          <p:nvPr/>
        </p:nvSpPr>
        <p:spPr>
          <a:xfrm>
            <a:off x="3856079" y="3662911"/>
            <a:ext cx="546447" cy="400459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28" name="Round Same Side Corner Rectangle 11">
            <a:extLst>
              <a:ext uri="{FF2B5EF4-FFF2-40B4-BE49-F238E27FC236}">
                <a16:creationId xmlns:a16="http://schemas.microsoft.com/office/drawing/2014/main" id="{678AFBE5-F455-4613-8FFA-A42EA75FC9EC}"/>
              </a:ext>
            </a:extLst>
          </p:cNvPr>
          <p:cNvSpPr>
            <a:spLocks noChangeAspect="1"/>
          </p:cNvSpPr>
          <p:nvPr/>
        </p:nvSpPr>
        <p:spPr>
          <a:xfrm rot="9900000">
            <a:off x="7926919" y="3640192"/>
            <a:ext cx="525011" cy="4458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29" name="Block Arc 10">
            <a:extLst>
              <a:ext uri="{FF2B5EF4-FFF2-40B4-BE49-F238E27FC236}">
                <a16:creationId xmlns:a16="http://schemas.microsoft.com/office/drawing/2014/main" id="{CBDB4923-4A2A-474D-92BD-C01FA82EA6A9}"/>
              </a:ext>
            </a:extLst>
          </p:cNvPr>
          <p:cNvSpPr/>
          <p:nvPr/>
        </p:nvSpPr>
        <p:spPr>
          <a:xfrm>
            <a:off x="5878679" y="3669390"/>
            <a:ext cx="572087" cy="38750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30" name="Round Same Side Corner Rectangle 36">
            <a:extLst>
              <a:ext uri="{FF2B5EF4-FFF2-40B4-BE49-F238E27FC236}">
                <a16:creationId xmlns:a16="http://schemas.microsoft.com/office/drawing/2014/main" id="{3660046D-D807-4664-80AC-1CAEFC0953B7}"/>
              </a:ext>
            </a:extLst>
          </p:cNvPr>
          <p:cNvSpPr>
            <a:spLocks noChangeAspect="1"/>
          </p:cNvSpPr>
          <p:nvPr/>
        </p:nvSpPr>
        <p:spPr>
          <a:xfrm>
            <a:off x="9928082" y="3655599"/>
            <a:ext cx="525011" cy="41508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231" name="Group 2230">
            <a:extLst>
              <a:ext uri="{FF2B5EF4-FFF2-40B4-BE49-F238E27FC236}">
                <a16:creationId xmlns:a16="http://schemas.microsoft.com/office/drawing/2014/main" id="{EB74E611-1C59-4034-ADAB-B4AB8C5F07C0}"/>
              </a:ext>
            </a:extLst>
          </p:cNvPr>
          <p:cNvGrpSpPr/>
          <p:nvPr/>
        </p:nvGrpSpPr>
        <p:grpSpPr>
          <a:xfrm>
            <a:off x="1626979" y="4274743"/>
            <a:ext cx="1206078" cy="1615827"/>
            <a:chOff x="1829656" y="4421185"/>
            <a:chExt cx="2691170" cy="1615827"/>
          </a:xfrm>
        </p:grpSpPr>
        <p:sp>
          <p:nvSpPr>
            <p:cNvPr id="2232" name="TextBox 2231">
              <a:extLst>
                <a:ext uri="{FF2B5EF4-FFF2-40B4-BE49-F238E27FC236}">
                  <a16:creationId xmlns:a16="http://schemas.microsoft.com/office/drawing/2014/main" id="{0AB7C328-F323-4A08-ADB1-37622DBC6ABA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233" name="TextBox 2232">
              <a:extLst>
                <a:ext uri="{FF2B5EF4-FFF2-40B4-BE49-F238E27FC236}">
                  <a16:creationId xmlns:a16="http://schemas.microsoft.com/office/drawing/2014/main" id="{2923C057-2A4E-4C7F-8E98-2A50608A5AC6}"/>
                </a:ext>
              </a:extLst>
            </p:cNvPr>
            <p:cNvSpPr txBox="1"/>
            <p:nvPr/>
          </p:nvSpPr>
          <p:spPr>
            <a:xfrm>
              <a:off x="1829656" y="4421185"/>
              <a:ext cx="269117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34" name="Group 2233">
            <a:extLst>
              <a:ext uri="{FF2B5EF4-FFF2-40B4-BE49-F238E27FC236}">
                <a16:creationId xmlns:a16="http://schemas.microsoft.com/office/drawing/2014/main" id="{016AF026-865D-4FF7-B3E3-D4E63EA3F230}"/>
              </a:ext>
            </a:extLst>
          </p:cNvPr>
          <p:cNvGrpSpPr/>
          <p:nvPr/>
        </p:nvGrpSpPr>
        <p:grpSpPr>
          <a:xfrm>
            <a:off x="3673500" y="4274743"/>
            <a:ext cx="1206078" cy="1615827"/>
            <a:chOff x="1829656" y="4421185"/>
            <a:chExt cx="2691170" cy="1615827"/>
          </a:xfrm>
        </p:grpSpPr>
        <p:sp>
          <p:nvSpPr>
            <p:cNvPr id="2235" name="TextBox 2234">
              <a:extLst>
                <a:ext uri="{FF2B5EF4-FFF2-40B4-BE49-F238E27FC236}">
                  <a16:creationId xmlns:a16="http://schemas.microsoft.com/office/drawing/2014/main" id="{420130C8-8CDA-4529-A637-DA9EF2FB6B1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236" name="TextBox 2235">
              <a:extLst>
                <a:ext uri="{FF2B5EF4-FFF2-40B4-BE49-F238E27FC236}">
                  <a16:creationId xmlns:a16="http://schemas.microsoft.com/office/drawing/2014/main" id="{A92C7A29-A66B-49CD-98EE-763ADA2C0090}"/>
                </a:ext>
              </a:extLst>
            </p:cNvPr>
            <p:cNvSpPr txBox="1"/>
            <p:nvPr/>
          </p:nvSpPr>
          <p:spPr>
            <a:xfrm>
              <a:off x="1829656" y="4421185"/>
              <a:ext cx="269117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37" name="Group 2236">
            <a:extLst>
              <a:ext uri="{FF2B5EF4-FFF2-40B4-BE49-F238E27FC236}">
                <a16:creationId xmlns:a16="http://schemas.microsoft.com/office/drawing/2014/main" id="{038101F4-FBF8-4FA2-9474-BA622EAB3395}"/>
              </a:ext>
            </a:extLst>
          </p:cNvPr>
          <p:cNvGrpSpPr/>
          <p:nvPr/>
        </p:nvGrpSpPr>
        <p:grpSpPr>
          <a:xfrm>
            <a:off x="5720021" y="4274743"/>
            <a:ext cx="1206078" cy="1615827"/>
            <a:chOff x="1829656" y="4421185"/>
            <a:chExt cx="2691170" cy="1615827"/>
          </a:xfrm>
        </p:grpSpPr>
        <p:sp>
          <p:nvSpPr>
            <p:cNvPr id="2238" name="TextBox 2237">
              <a:extLst>
                <a:ext uri="{FF2B5EF4-FFF2-40B4-BE49-F238E27FC236}">
                  <a16:creationId xmlns:a16="http://schemas.microsoft.com/office/drawing/2014/main" id="{BE2A7716-E0B0-4437-A486-40D8CDA026C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239" name="TextBox 2238">
              <a:extLst>
                <a:ext uri="{FF2B5EF4-FFF2-40B4-BE49-F238E27FC236}">
                  <a16:creationId xmlns:a16="http://schemas.microsoft.com/office/drawing/2014/main" id="{F917499F-BFA6-4AE8-A081-C92554AD4C71}"/>
                </a:ext>
              </a:extLst>
            </p:cNvPr>
            <p:cNvSpPr txBox="1"/>
            <p:nvPr/>
          </p:nvSpPr>
          <p:spPr>
            <a:xfrm>
              <a:off x="1829656" y="4421185"/>
              <a:ext cx="269117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40" name="Group 2239">
            <a:extLst>
              <a:ext uri="{FF2B5EF4-FFF2-40B4-BE49-F238E27FC236}">
                <a16:creationId xmlns:a16="http://schemas.microsoft.com/office/drawing/2014/main" id="{E56D7242-A317-48E0-ADA6-98737F384A57}"/>
              </a:ext>
            </a:extLst>
          </p:cNvPr>
          <p:cNvGrpSpPr/>
          <p:nvPr/>
        </p:nvGrpSpPr>
        <p:grpSpPr>
          <a:xfrm>
            <a:off x="7766542" y="4274743"/>
            <a:ext cx="1206078" cy="1615827"/>
            <a:chOff x="1829656" y="4421185"/>
            <a:chExt cx="2691170" cy="1615827"/>
          </a:xfrm>
        </p:grpSpPr>
        <p:sp>
          <p:nvSpPr>
            <p:cNvPr id="2241" name="TextBox 2240">
              <a:extLst>
                <a:ext uri="{FF2B5EF4-FFF2-40B4-BE49-F238E27FC236}">
                  <a16:creationId xmlns:a16="http://schemas.microsoft.com/office/drawing/2014/main" id="{9E081CB0-7CFB-482B-B823-F2E147BEE26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242" name="TextBox 2241">
              <a:extLst>
                <a:ext uri="{FF2B5EF4-FFF2-40B4-BE49-F238E27FC236}">
                  <a16:creationId xmlns:a16="http://schemas.microsoft.com/office/drawing/2014/main" id="{022DDDBA-ED8E-41AF-8855-04E40A077558}"/>
                </a:ext>
              </a:extLst>
            </p:cNvPr>
            <p:cNvSpPr txBox="1"/>
            <p:nvPr/>
          </p:nvSpPr>
          <p:spPr>
            <a:xfrm>
              <a:off x="1829656" y="4421185"/>
              <a:ext cx="269117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43" name="Group 2242">
            <a:extLst>
              <a:ext uri="{FF2B5EF4-FFF2-40B4-BE49-F238E27FC236}">
                <a16:creationId xmlns:a16="http://schemas.microsoft.com/office/drawing/2014/main" id="{443BCA7A-CE36-48F0-B300-813D25820EF4}"/>
              </a:ext>
            </a:extLst>
          </p:cNvPr>
          <p:cNvGrpSpPr/>
          <p:nvPr/>
        </p:nvGrpSpPr>
        <p:grpSpPr>
          <a:xfrm>
            <a:off x="9813063" y="4274743"/>
            <a:ext cx="1206078" cy="1615827"/>
            <a:chOff x="1829656" y="4421185"/>
            <a:chExt cx="2691170" cy="1615827"/>
          </a:xfrm>
        </p:grpSpPr>
        <p:sp>
          <p:nvSpPr>
            <p:cNvPr id="2244" name="TextBox 2243">
              <a:extLst>
                <a:ext uri="{FF2B5EF4-FFF2-40B4-BE49-F238E27FC236}">
                  <a16:creationId xmlns:a16="http://schemas.microsoft.com/office/drawing/2014/main" id="{DEB026EE-9072-4E1D-85CA-57A26E338143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245" name="TextBox 2244">
              <a:extLst>
                <a:ext uri="{FF2B5EF4-FFF2-40B4-BE49-F238E27FC236}">
                  <a16:creationId xmlns:a16="http://schemas.microsoft.com/office/drawing/2014/main" id="{FDC11B98-06C6-4A60-B502-D60C5C851457}"/>
                </a:ext>
              </a:extLst>
            </p:cNvPr>
            <p:cNvSpPr txBox="1"/>
            <p:nvPr/>
          </p:nvSpPr>
          <p:spPr>
            <a:xfrm>
              <a:off x="1829656" y="4421185"/>
              <a:ext cx="269117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11336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58</cp:revision>
  <dcterms:created xsi:type="dcterms:W3CDTF">2018-02-18T19:39:47Z</dcterms:created>
  <dcterms:modified xsi:type="dcterms:W3CDTF">2021-04-13T05:02:16Z</dcterms:modified>
</cp:coreProperties>
</file>