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26" name="Group 2625">
            <a:extLst>
              <a:ext uri="{FF2B5EF4-FFF2-40B4-BE49-F238E27FC236}">
                <a16:creationId xmlns:a16="http://schemas.microsoft.com/office/drawing/2014/main" id="{449105BE-F543-47E6-B1E7-FC06F4D07556}"/>
              </a:ext>
            </a:extLst>
          </p:cNvPr>
          <p:cNvGrpSpPr>
            <a:grpSpLocks noChangeAspect="1"/>
          </p:cNvGrpSpPr>
          <p:nvPr/>
        </p:nvGrpSpPr>
        <p:grpSpPr>
          <a:xfrm>
            <a:off x="1086322" y="3645621"/>
            <a:ext cx="1915672" cy="548640"/>
            <a:chOff x="1801153" y="3586358"/>
            <a:chExt cx="2346663" cy="672074"/>
          </a:xfrm>
          <a:solidFill>
            <a:schemeClr val="accent1"/>
          </a:solidFill>
        </p:grpSpPr>
        <p:sp>
          <p:nvSpPr>
            <p:cNvPr id="2627" name="Chevron 3">
              <a:extLst>
                <a:ext uri="{FF2B5EF4-FFF2-40B4-BE49-F238E27FC236}">
                  <a16:creationId xmlns:a16="http://schemas.microsoft.com/office/drawing/2014/main" id="{2B12C55B-DAD1-42C8-AE72-6E77C12BEF30}"/>
                </a:ext>
              </a:extLst>
            </p:cNvPr>
            <p:cNvSpPr/>
            <p:nvPr/>
          </p:nvSpPr>
          <p:spPr>
            <a:xfrm>
              <a:off x="180115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28" name="Chevron 4">
              <a:extLst>
                <a:ext uri="{FF2B5EF4-FFF2-40B4-BE49-F238E27FC236}">
                  <a16:creationId xmlns:a16="http://schemas.microsoft.com/office/drawing/2014/main" id="{5B0F908D-3889-415C-9E20-F43ADD206661}"/>
                </a:ext>
              </a:extLst>
            </p:cNvPr>
            <p:cNvSpPr/>
            <p:nvPr/>
          </p:nvSpPr>
          <p:spPr>
            <a:xfrm>
              <a:off x="224380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29" name="Chevron 5">
              <a:extLst>
                <a:ext uri="{FF2B5EF4-FFF2-40B4-BE49-F238E27FC236}">
                  <a16:creationId xmlns:a16="http://schemas.microsoft.com/office/drawing/2014/main" id="{472DEF72-18E2-46E2-AE15-BA6408AFE777}"/>
                </a:ext>
              </a:extLst>
            </p:cNvPr>
            <p:cNvSpPr/>
            <p:nvPr/>
          </p:nvSpPr>
          <p:spPr>
            <a:xfrm>
              <a:off x="26864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0" name="Chevron 5">
              <a:extLst>
                <a:ext uri="{FF2B5EF4-FFF2-40B4-BE49-F238E27FC236}">
                  <a16:creationId xmlns:a16="http://schemas.microsoft.com/office/drawing/2014/main" id="{F491845F-DEA3-4377-BAAE-4A2570EAA035}"/>
                </a:ext>
              </a:extLst>
            </p:cNvPr>
            <p:cNvSpPr/>
            <p:nvPr/>
          </p:nvSpPr>
          <p:spPr>
            <a:xfrm>
              <a:off x="312910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1" name="Chevron 5">
              <a:extLst>
                <a:ext uri="{FF2B5EF4-FFF2-40B4-BE49-F238E27FC236}">
                  <a16:creationId xmlns:a16="http://schemas.microsoft.com/office/drawing/2014/main" id="{D4060725-D7CD-4E2C-9735-90EE478FFD14}"/>
                </a:ext>
              </a:extLst>
            </p:cNvPr>
            <p:cNvSpPr/>
            <p:nvPr/>
          </p:nvSpPr>
          <p:spPr>
            <a:xfrm>
              <a:off x="35717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32" name="Group 2631">
            <a:extLst>
              <a:ext uri="{FF2B5EF4-FFF2-40B4-BE49-F238E27FC236}">
                <a16:creationId xmlns:a16="http://schemas.microsoft.com/office/drawing/2014/main" id="{EB4FA07A-C4B0-4BE2-9E80-5458B2EB174A}"/>
              </a:ext>
            </a:extLst>
          </p:cNvPr>
          <p:cNvGrpSpPr>
            <a:grpSpLocks noChangeAspect="1"/>
          </p:cNvGrpSpPr>
          <p:nvPr/>
        </p:nvGrpSpPr>
        <p:grpSpPr>
          <a:xfrm>
            <a:off x="3259819" y="3599901"/>
            <a:ext cx="2234950" cy="640080"/>
            <a:chOff x="1801153" y="3586358"/>
            <a:chExt cx="2346663" cy="672074"/>
          </a:xfrm>
          <a:solidFill>
            <a:schemeClr val="accent2"/>
          </a:solidFill>
        </p:grpSpPr>
        <p:sp>
          <p:nvSpPr>
            <p:cNvPr id="2633" name="Chevron 3">
              <a:extLst>
                <a:ext uri="{FF2B5EF4-FFF2-40B4-BE49-F238E27FC236}">
                  <a16:creationId xmlns:a16="http://schemas.microsoft.com/office/drawing/2014/main" id="{45CE1C3B-A166-4A78-BFA4-889B115DE4A6}"/>
                </a:ext>
              </a:extLst>
            </p:cNvPr>
            <p:cNvSpPr/>
            <p:nvPr/>
          </p:nvSpPr>
          <p:spPr>
            <a:xfrm>
              <a:off x="180115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4" name="Chevron 4">
              <a:extLst>
                <a:ext uri="{FF2B5EF4-FFF2-40B4-BE49-F238E27FC236}">
                  <a16:creationId xmlns:a16="http://schemas.microsoft.com/office/drawing/2014/main" id="{E379E6F6-459A-4072-9192-01E60D69B077}"/>
                </a:ext>
              </a:extLst>
            </p:cNvPr>
            <p:cNvSpPr/>
            <p:nvPr/>
          </p:nvSpPr>
          <p:spPr>
            <a:xfrm>
              <a:off x="224380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5" name="Chevron 5">
              <a:extLst>
                <a:ext uri="{FF2B5EF4-FFF2-40B4-BE49-F238E27FC236}">
                  <a16:creationId xmlns:a16="http://schemas.microsoft.com/office/drawing/2014/main" id="{1FCE0F3A-8BFE-49D8-9F92-6B616E67A2D9}"/>
                </a:ext>
              </a:extLst>
            </p:cNvPr>
            <p:cNvSpPr/>
            <p:nvPr/>
          </p:nvSpPr>
          <p:spPr>
            <a:xfrm>
              <a:off x="26864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6" name="Chevron 5">
              <a:extLst>
                <a:ext uri="{FF2B5EF4-FFF2-40B4-BE49-F238E27FC236}">
                  <a16:creationId xmlns:a16="http://schemas.microsoft.com/office/drawing/2014/main" id="{C4ACF743-E8A0-44FE-9ABD-0F85B39B0446}"/>
                </a:ext>
              </a:extLst>
            </p:cNvPr>
            <p:cNvSpPr/>
            <p:nvPr/>
          </p:nvSpPr>
          <p:spPr>
            <a:xfrm>
              <a:off x="312910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7" name="Chevron 5">
              <a:extLst>
                <a:ext uri="{FF2B5EF4-FFF2-40B4-BE49-F238E27FC236}">
                  <a16:creationId xmlns:a16="http://schemas.microsoft.com/office/drawing/2014/main" id="{E1769018-9AA1-437A-85E7-64BCA6EDB8B9}"/>
                </a:ext>
              </a:extLst>
            </p:cNvPr>
            <p:cNvSpPr/>
            <p:nvPr/>
          </p:nvSpPr>
          <p:spPr>
            <a:xfrm>
              <a:off x="35717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38" name="Group 2637">
            <a:extLst>
              <a:ext uri="{FF2B5EF4-FFF2-40B4-BE49-F238E27FC236}">
                <a16:creationId xmlns:a16="http://schemas.microsoft.com/office/drawing/2014/main" id="{CD61829A-2A7E-45F0-BB12-81B26DB5639F}"/>
              </a:ext>
            </a:extLst>
          </p:cNvPr>
          <p:cNvGrpSpPr>
            <a:grpSpLocks noChangeAspect="1"/>
          </p:cNvGrpSpPr>
          <p:nvPr/>
        </p:nvGrpSpPr>
        <p:grpSpPr>
          <a:xfrm>
            <a:off x="5752594" y="3554181"/>
            <a:ext cx="2554229" cy="731520"/>
            <a:chOff x="1801153" y="3586358"/>
            <a:chExt cx="2346663" cy="672074"/>
          </a:xfrm>
          <a:solidFill>
            <a:schemeClr val="accent3"/>
          </a:solidFill>
        </p:grpSpPr>
        <p:sp>
          <p:nvSpPr>
            <p:cNvPr id="2639" name="Chevron 3">
              <a:extLst>
                <a:ext uri="{FF2B5EF4-FFF2-40B4-BE49-F238E27FC236}">
                  <a16:creationId xmlns:a16="http://schemas.microsoft.com/office/drawing/2014/main" id="{D5C615B2-F31B-4EF7-B0EF-A771182D73E4}"/>
                </a:ext>
              </a:extLst>
            </p:cNvPr>
            <p:cNvSpPr/>
            <p:nvPr/>
          </p:nvSpPr>
          <p:spPr>
            <a:xfrm>
              <a:off x="180115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0" name="Chevron 4">
              <a:extLst>
                <a:ext uri="{FF2B5EF4-FFF2-40B4-BE49-F238E27FC236}">
                  <a16:creationId xmlns:a16="http://schemas.microsoft.com/office/drawing/2014/main" id="{DA27B5EF-AE7F-4A42-8BF8-5F9CBBB77CBA}"/>
                </a:ext>
              </a:extLst>
            </p:cNvPr>
            <p:cNvSpPr/>
            <p:nvPr/>
          </p:nvSpPr>
          <p:spPr>
            <a:xfrm>
              <a:off x="224380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1" name="Chevron 5">
              <a:extLst>
                <a:ext uri="{FF2B5EF4-FFF2-40B4-BE49-F238E27FC236}">
                  <a16:creationId xmlns:a16="http://schemas.microsoft.com/office/drawing/2014/main" id="{E3D30898-5F2E-4483-BE62-64C5CF31CFF8}"/>
                </a:ext>
              </a:extLst>
            </p:cNvPr>
            <p:cNvSpPr/>
            <p:nvPr/>
          </p:nvSpPr>
          <p:spPr>
            <a:xfrm>
              <a:off x="26864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2" name="Chevron 5">
              <a:extLst>
                <a:ext uri="{FF2B5EF4-FFF2-40B4-BE49-F238E27FC236}">
                  <a16:creationId xmlns:a16="http://schemas.microsoft.com/office/drawing/2014/main" id="{E8B0D6AB-3984-4690-BF14-27E0DAFA4E92}"/>
                </a:ext>
              </a:extLst>
            </p:cNvPr>
            <p:cNvSpPr/>
            <p:nvPr/>
          </p:nvSpPr>
          <p:spPr>
            <a:xfrm>
              <a:off x="312910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3" name="Chevron 5">
              <a:extLst>
                <a:ext uri="{FF2B5EF4-FFF2-40B4-BE49-F238E27FC236}">
                  <a16:creationId xmlns:a16="http://schemas.microsoft.com/office/drawing/2014/main" id="{31CC0707-BEAA-4F9C-A7DA-235155A54D12}"/>
                </a:ext>
              </a:extLst>
            </p:cNvPr>
            <p:cNvSpPr/>
            <p:nvPr/>
          </p:nvSpPr>
          <p:spPr>
            <a:xfrm>
              <a:off x="35717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44" name="Group 2643">
            <a:extLst>
              <a:ext uri="{FF2B5EF4-FFF2-40B4-BE49-F238E27FC236}">
                <a16:creationId xmlns:a16="http://schemas.microsoft.com/office/drawing/2014/main" id="{8344EC05-5ADE-4C9D-A86E-EAB510E1253C}"/>
              </a:ext>
            </a:extLst>
          </p:cNvPr>
          <p:cNvGrpSpPr>
            <a:grpSpLocks noChangeAspect="1"/>
          </p:cNvGrpSpPr>
          <p:nvPr/>
        </p:nvGrpSpPr>
        <p:grpSpPr>
          <a:xfrm>
            <a:off x="8564649" y="3508461"/>
            <a:ext cx="2873508" cy="822960"/>
            <a:chOff x="1801153" y="3586358"/>
            <a:chExt cx="2346663" cy="672074"/>
          </a:xfrm>
          <a:solidFill>
            <a:schemeClr val="accent4"/>
          </a:solidFill>
        </p:grpSpPr>
        <p:sp>
          <p:nvSpPr>
            <p:cNvPr id="2645" name="Chevron 3">
              <a:extLst>
                <a:ext uri="{FF2B5EF4-FFF2-40B4-BE49-F238E27FC236}">
                  <a16:creationId xmlns:a16="http://schemas.microsoft.com/office/drawing/2014/main" id="{0CA631A9-999A-485A-84E3-9C23F63812BA}"/>
                </a:ext>
              </a:extLst>
            </p:cNvPr>
            <p:cNvSpPr/>
            <p:nvPr/>
          </p:nvSpPr>
          <p:spPr>
            <a:xfrm>
              <a:off x="180115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6" name="Chevron 4">
              <a:extLst>
                <a:ext uri="{FF2B5EF4-FFF2-40B4-BE49-F238E27FC236}">
                  <a16:creationId xmlns:a16="http://schemas.microsoft.com/office/drawing/2014/main" id="{CB73ACA0-B40C-4E21-9CFC-A3CF20A75F7D}"/>
                </a:ext>
              </a:extLst>
            </p:cNvPr>
            <p:cNvSpPr/>
            <p:nvPr/>
          </p:nvSpPr>
          <p:spPr>
            <a:xfrm>
              <a:off x="2243803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7" name="Chevron 5">
              <a:extLst>
                <a:ext uri="{FF2B5EF4-FFF2-40B4-BE49-F238E27FC236}">
                  <a16:creationId xmlns:a16="http://schemas.microsoft.com/office/drawing/2014/main" id="{C9448D97-0DFC-4DA0-8063-D59549609DAC}"/>
                </a:ext>
              </a:extLst>
            </p:cNvPr>
            <p:cNvSpPr/>
            <p:nvPr/>
          </p:nvSpPr>
          <p:spPr>
            <a:xfrm>
              <a:off x="26864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8" name="Chevron 5">
              <a:extLst>
                <a:ext uri="{FF2B5EF4-FFF2-40B4-BE49-F238E27FC236}">
                  <a16:creationId xmlns:a16="http://schemas.microsoft.com/office/drawing/2014/main" id="{2D690FF3-DAC4-4D55-A165-E76C3BFFCD81}"/>
                </a:ext>
              </a:extLst>
            </p:cNvPr>
            <p:cNvSpPr/>
            <p:nvPr/>
          </p:nvSpPr>
          <p:spPr>
            <a:xfrm>
              <a:off x="312910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9" name="Chevron 5">
              <a:extLst>
                <a:ext uri="{FF2B5EF4-FFF2-40B4-BE49-F238E27FC236}">
                  <a16:creationId xmlns:a16="http://schemas.microsoft.com/office/drawing/2014/main" id="{C9F95994-C0A0-44F4-905F-7608458BEE2B}"/>
                </a:ext>
              </a:extLst>
            </p:cNvPr>
            <p:cNvSpPr/>
            <p:nvPr/>
          </p:nvSpPr>
          <p:spPr>
            <a:xfrm>
              <a:off x="3571752" y="3586358"/>
              <a:ext cx="576064" cy="67207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50" name="Rectangle 2649">
            <a:extLst>
              <a:ext uri="{FF2B5EF4-FFF2-40B4-BE49-F238E27FC236}">
                <a16:creationId xmlns:a16="http://schemas.microsoft.com/office/drawing/2014/main" id="{3F7D58E8-07C6-466E-A977-5D258B13705B}"/>
              </a:ext>
            </a:extLst>
          </p:cNvPr>
          <p:cNvSpPr/>
          <p:nvPr/>
        </p:nvSpPr>
        <p:spPr>
          <a:xfrm>
            <a:off x="923505" y="4429531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</a:rPr>
              <a:t>2018</a:t>
            </a:r>
            <a:endParaRPr lang="ko-KR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2651" name="Rectangle 2650">
            <a:extLst>
              <a:ext uri="{FF2B5EF4-FFF2-40B4-BE49-F238E27FC236}">
                <a16:creationId xmlns:a16="http://schemas.microsoft.com/office/drawing/2014/main" id="{28305CBD-B526-4675-B775-72A87A8F169E}"/>
              </a:ext>
            </a:extLst>
          </p:cNvPr>
          <p:cNvSpPr/>
          <p:nvPr/>
        </p:nvSpPr>
        <p:spPr>
          <a:xfrm>
            <a:off x="3323056" y="2767351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</a:rPr>
              <a:t>2019</a:t>
            </a:r>
            <a:endParaRPr lang="ko-KR" altLang="en-US" sz="4400" b="1" dirty="0">
              <a:solidFill>
                <a:schemeClr val="accent2"/>
              </a:solidFill>
            </a:endParaRPr>
          </a:p>
        </p:txBody>
      </p:sp>
      <p:sp>
        <p:nvSpPr>
          <p:cNvPr id="2652" name="Rectangle 2651">
            <a:extLst>
              <a:ext uri="{FF2B5EF4-FFF2-40B4-BE49-F238E27FC236}">
                <a16:creationId xmlns:a16="http://schemas.microsoft.com/office/drawing/2014/main" id="{B16638DB-E6DF-4538-AFF2-58300E8CDF99}"/>
              </a:ext>
            </a:extLst>
          </p:cNvPr>
          <p:cNvSpPr/>
          <p:nvPr/>
        </p:nvSpPr>
        <p:spPr>
          <a:xfrm>
            <a:off x="6035276" y="4429531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2020</a:t>
            </a:r>
            <a:endParaRPr lang="ko-KR" altLang="en-US" sz="4400" b="1" dirty="0">
              <a:solidFill>
                <a:schemeClr val="accent3"/>
              </a:solidFill>
            </a:endParaRPr>
          </a:p>
        </p:txBody>
      </p:sp>
      <p:sp>
        <p:nvSpPr>
          <p:cNvPr id="2653" name="Rectangle 2652">
            <a:extLst>
              <a:ext uri="{FF2B5EF4-FFF2-40B4-BE49-F238E27FC236}">
                <a16:creationId xmlns:a16="http://schemas.microsoft.com/office/drawing/2014/main" id="{26967A40-92A0-426B-80B9-31E41389794B}"/>
              </a:ext>
            </a:extLst>
          </p:cNvPr>
          <p:cNvSpPr/>
          <p:nvPr/>
        </p:nvSpPr>
        <p:spPr>
          <a:xfrm>
            <a:off x="9007232" y="2767351"/>
            <a:ext cx="1988863" cy="643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2021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  <p:grpSp>
        <p:nvGrpSpPr>
          <p:cNvPr id="2654" name="Group 2653">
            <a:extLst>
              <a:ext uri="{FF2B5EF4-FFF2-40B4-BE49-F238E27FC236}">
                <a16:creationId xmlns:a16="http://schemas.microsoft.com/office/drawing/2014/main" id="{67950724-5B1C-4D64-A39B-1DECFDB7A75C}"/>
              </a:ext>
            </a:extLst>
          </p:cNvPr>
          <p:cNvGrpSpPr/>
          <p:nvPr/>
        </p:nvGrpSpPr>
        <p:grpSpPr>
          <a:xfrm>
            <a:off x="8837570" y="4429531"/>
            <a:ext cx="2328186" cy="1077218"/>
            <a:chOff x="1704484" y="1766707"/>
            <a:chExt cx="1038452" cy="1077218"/>
          </a:xfrm>
        </p:grpSpPr>
        <p:sp>
          <p:nvSpPr>
            <p:cNvPr id="2655" name="TextBox 2654">
              <a:extLst>
                <a:ext uri="{FF2B5EF4-FFF2-40B4-BE49-F238E27FC236}">
                  <a16:creationId xmlns:a16="http://schemas.microsoft.com/office/drawing/2014/main" id="{3FDE7C6C-6E59-4E29-B542-9637314FA5A0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D118D337-606F-469C-BF7C-5E07EC6D8CAC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7" name="Group 2656">
            <a:extLst>
              <a:ext uri="{FF2B5EF4-FFF2-40B4-BE49-F238E27FC236}">
                <a16:creationId xmlns:a16="http://schemas.microsoft.com/office/drawing/2014/main" id="{EAE39B50-C344-4B2D-8DBF-61D2F9CA8004}"/>
              </a:ext>
            </a:extLst>
          </p:cNvPr>
          <p:cNvGrpSpPr/>
          <p:nvPr/>
        </p:nvGrpSpPr>
        <p:grpSpPr>
          <a:xfrm>
            <a:off x="3153394" y="4429531"/>
            <a:ext cx="2328186" cy="1077218"/>
            <a:chOff x="1704484" y="1766707"/>
            <a:chExt cx="1038452" cy="1077218"/>
          </a:xfrm>
        </p:grpSpPr>
        <p:sp>
          <p:nvSpPr>
            <p:cNvPr id="2658" name="TextBox 2657">
              <a:extLst>
                <a:ext uri="{FF2B5EF4-FFF2-40B4-BE49-F238E27FC236}">
                  <a16:creationId xmlns:a16="http://schemas.microsoft.com/office/drawing/2014/main" id="{DD3028A6-4796-447B-90B4-C7B480BE74AE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659" name="TextBox 2658">
              <a:extLst>
                <a:ext uri="{FF2B5EF4-FFF2-40B4-BE49-F238E27FC236}">
                  <a16:creationId xmlns:a16="http://schemas.microsoft.com/office/drawing/2014/main" id="{3A85CA2A-DC2C-47F6-8385-EE7BAAA0B4C3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60" name="Group 2659">
            <a:extLst>
              <a:ext uri="{FF2B5EF4-FFF2-40B4-BE49-F238E27FC236}">
                <a16:creationId xmlns:a16="http://schemas.microsoft.com/office/drawing/2014/main" id="{61225AB1-F6F0-491B-95C1-79B26B545044}"/>
              </a:ext>
            </a:extLst>
          </p:cNvPr>
          <p:cNvGrpSpPr/>
          <p:nvPr/>
        </p:nvGrpSpPr>
        <p:grpSpPr>
          <a:xfrm>
            <a:off x="5865614" y="2333134"/>
            <a:ext cx="2328186" cy="1077218"/>
            <a:chOff x="1704484" y="1766707"/>
            <a:chExt cx="1038452" cy="1077218"/>
          </a:xfrm>
        </p:grpSpPr>
        <p:sp>
          <p:nvSpPr>
            <p:cNvPr id="2661" name="TextBox 2660">
              <a:extLst>
                <a:ext uri="{FF2B5EF4-FFF2-40B4-BE49-F238E27FC236}">
                  <a16:creationId xmlns:a16="http://schemas.microsoft.com/office/drawing/2014/main" id="{6E3EA224-FD0E-4184-80A5-4E617A882C63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662" name="TextBox 2661">
              <a:extLst>
                <a:ext uri="{FF2B5EF4-FFF2-40B4-BE49-F238E27FC236}">
                  <a16:creationId xmlns:a16="http://schemas.microsoft.com/office/drawing/2014/main" id="{4DDB4816-D416-4A83-826E-0CB1A09197E3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63" name="Group 2662">
            <a:extLst>
              <a:ext uri="{FF2B5EF4-FFF2-40B4-BE49-F238E27FC236}">
                <a16:creationId xmlns:a16="http://schemas.microsoft.com/office/drawing/2014/main" id="{84179FD9-CE2D-43D8-AA8C-7A24215AE3D4}"/>
              </a:ext>
            </a:extLst>
          </p:cNvPr>
          <p:cNvGrpSpPr/>
          <p:nvPr/>
        </p:nvGrpSpPr>
        <p:grpSpPr>
          <a:xfrm>
            <a:off x="753843" y="2333134"/>
            <a:ext cx="2328186" cy="1077218"/>
            <a:chOff x="1704484" y="1766707"/>
            <a:chExt cx="1038452" cy="1077218"/>
          </a:xfrm>
        </p:grpSpPr>
        <p:sp>
          <p:nvSpPr>
            <p:cNvPr id="2664" name="TextBox 2663">
              <a:extLst>
                <a:ext uri="{FF2B5EF4-FFF2-40B4-BE49-F238E27FC236}">
                  <a16:creationId xmlns:a16="http://schemas.microsoft.com/office/drawing/2014/main" id="{95654A0D-260E-498E-9D88-E307A3E003C0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665" name="TextBox 2664">
              <a:extLst>
                <a:ext uri="{FF2B5EF4-FFF2-40B4-BE49-F238E27FC236}">
                  <a16:creationId xmlns:a16="http://schemas.microsoft.com/office/drawing/2014/main" id="{F016BA7B-048C-488B-94C2-E571FF39721F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66" name="Oval 2665">
            <a:extLst>
              <a:ext uri="{FF2B5EF4-FFF2-40B4-BE49-F238E27FC236}">
                <a16:creationId xmlns:a16="http://schemas.microsoft.com/office/drawing/2014/main" id="{91485595-A080-4F35-918B-9F57833E8A2C}"/>
              </a:ext>
            </a:extLst>
          </p:cNvPr>
          <p:cNvSpPr/>
          <p:nvPr/>
        </p:nvSpPr>
        <p:spPr>
          <a:xfrm>
            <a:off x="9684244" y="5559896"/>
            <a:ext cx="634838" cy="6348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7" name="Block Arc 10">
            <a:extLst>
              <a:ext uri="{FF2B5EF4-FFF2-40B4-BE49-F238E27FC236}">
                <a16:creationId xmlns:a16="http://schemas.microsoft.com/office/drawing/2014/main" id="{459AAC93-7736-4855-A49C-D53446869FE2}"/>
              </a:ext>
            </a:extLst>
          </p:cNvPr>
          <p:cNvSpPr/>
          <p:nvPr/>
        </p:nvSpPr>
        <p:spPr>
          <a:xfrm>
            <a:off x="9793806" y="5736524"/>
            <a:ext cx="415714" cy="281582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68" name="Oval 2667">
            <a:extLst>
              <a:ext uri="{FF2B5EF4-FFF2-40B4-BE49-F238E27FC236}">
                <a16:creationId xmlns:a16="http://schemas.microsoft.com/office/drawing/2014/main" id="{46A9C7D2-FCA5-46A6-9356-C35C4DF6E324}"/>
              </a:ext>
            </a:extLst>
          </p:cNvPr>
          <p:cNvSpPr/>
          <p:nvPr/>
        </p:nvSpPr>
        <p:spPr>
          <a:xfrm>
            <a:off x="4000068" y="5559896"/>
            <a:ext cx="634838" cy="6348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9" name="Rounded Rectangle 5">
            <a:extLst>
              <a:ext uri="{FF2B5EF4-FFF2-40B4-BE49-F238E27FC236}">
                <a16:creationId xmlns:a16="http://schemas.microsoft.com/office/drawing/2014/main" id="{4E79417C-87A6-4888-89B2-D1437C994C7E}"/>
              </a:ext>
            </a:extLst>
          </p:cNvPr>
          <p:cNvSpPr/>
          <p:nvPr/>
        </p:nvSpPr>
        <p:spPr>
          <a:xfrm flipH="1">
            <a:off x="4126525" y="5734401"/>
            <a:ext cx="377345" cy="31128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70" name="Oval 2669">
            <a:extLst>
              <a:ext uri="{FF2B5EF4-FFF2-40B4-BE49-F238E27FC236}">
                <a16:creationId xmlns:a16="http://schemas.microsoft.com/office/drawing/2014/main" id="{0F3D3994-5679-4A41-8F57-F59BBFB869A2}"/>
              </a:ext>
            </a:extLst>
          </p:cNvPr>
          <p:cNvSpPr/>
          <p:nvPr/>
        </p:nvSpPr>
        <p:spPr>
          <a:xfrm>
            <a:off x="6695915" y="1636570"/>
            <a:ext cx="634838" cy="6348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1" name="Oval 2670">
            <a:extLst>
              <a:ext uri="{FF2B5EF4-FFF2-40B4-BE49-F238E27FC236}">
                <a16:creationId xmlns:a16="http://schemas.microsoft.com/office/drawing/2014/main" id="{63B2090E-FF25-4B71-9EE5-A1C6E25AF27D}"/>
              </a:ext>
            </a:extLst>
          </p:cNvPr>
          <p:cNvSpPr/>
          <p:nvPr/>
        </p:nvSpPr>
        <p:spPr>
          <a:xfrm>
            <a:off x="1622959" y="1636570"/>
            <a:ext cx="634838" cy="6348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2" name="Rectangle 15">
            <a:extLst>
              <a:ext uri="{FF2B5EF4-FFF2-40B4-BE49-F238E27FC236}">
                <a16:creationId xmlns:a16="http://schemas.microsoft.com/office/drawing/2014/main" id="{68A113B2-814E-43B6-B9B5-DCB59B914E67}"/>
              </a:ext>
            </a:extLst>
          </p:cNvPr>
          <p:cNvSpPr/>
          <p:nvPr/>
        </p:nvSpPr>
        <p:spPr>
          <a:xfrm rot="14270044">
            <a:off x="1760510" y="1764895"/>
            <a:ext cx="359737" cy="37473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673" name="Rectangle 1">
            <a:extLst>
              <a:ext uri="{FF2B5EF4-FFF2-40B4-BE49-F238E27FC236}">
                <a16:creationId xmlns:a16="http://schemas.microsoft.com/office/drawing/2014/main" id="{E7D04D6E-E113-4BEC-99DC-C7C65D94945B}"/>
              </a:ext>
            </a:extLst>
          </p:cNvPr>
          <p:cNvSpPr/>
          <p:nvPr/>
        </p:nvSpPr>
        <p:spPr>
          <a:xfrm>
            <a:off x="6849572" y="1778380"/>
            <a:ext cx="348430" cy="347763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11494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69</cp:revision>
  <dcterms:created xsi:type="dcterms:W3CDTF">2018-02-18T19:39:47Z</dcterms:created>
  <dcterms:modified xsi:type="dcterms:W3CDTF">2021-04-13T07:40:38Z</dcterms:modified>
</cp:coreProperties>
</file>