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520" name="그룹 76">
            <a:extLst>
              <a:ext uri="{FF2B5EF4-FFF2-40B4-BE49-F238E27FC236}">
                <a16:creationId xmlns:a16="http://schemas.microsoft.com/office/drawing/2014/main" id="{5D60BFF8-3460-45C8-AA52-579C83242EC8}"/>
              </a:ext>
            </a:extLst>
          </p:cNvPr>
          <p:cNvGrpSpPr/>
          <p:nvPr/>
        </p:nvGrpSpPr>
        <p:grpSpPr>
          <a:xfrm flipH="1">
            <a:off x="6237919" y="2604402"/>
            <a:ext cx="1036628" cy="1902146"/>
            <a:chOff x="4945536" y="2139760"/>
            <a:chExt cx="1036628" cy="1902146"/>
          </a:xfrm>
        </p:grpSpPr>
        <p:cxnSp>
          <p:nvCxnSpPr>
            <p:cNvPr id="1521" name="Elbow Connector 49">
              <a:extLst>
                <a:ext uri="{FF2B5EF4-FFF2-40B4-BE49-F238E27FC236}">
                  <a16:creationId xmlns:a16="http://schemas.microsoft.com/office/drawing/2014/main" id="{5125F1F1-C713-4085-817C-C4AAC8EAFF0D}"/>
                </a:ext>
              </a:extLst>
            </p:cNvPr>
            <p:cNvCxnSpPr>
              <a:cxnSpLocks/>
              <a:endCxn id="1530" idx="2"/>
            </p:cNvCxnSpPr>
            <p:nvPr/>
          </p:nvCxnSpPr>
          <p:spPr>
            <a:xfrm flipH="1" flipV="1">
              <a:off x="4945536" y="3841870"/>
              <a:ext cx="438612" cy="174546"/>
            </a:xfrm>
            <a:prstGeom prst="bentConnector3">
              <a:avLst>
                <a:gd name="adj1" fmla="val 363"/>
              </a:avLst>
            </a:prstGeom>
            <a:ln w="25400">
              <a:solidFill>
                <a:schemeClr val="tx1">
                  <a:lumMod val="75000"/>
                  <a:lumOff val="25000"/>
                </a:schemeClr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2" name="Elbow Connector 50">
              <a:extLst>
                <a:ext uri="{FF2B5EF4-FFF2-40B4-BE49-F238E27FC236}">
                  <a16:creationId xmlns:a16="http://schemas.microsoft.com/office/drawing/2014/main" id="{4FE4A1B4-CB96-4E9A-9C61-5B457F32A36B}"/>
                </a:ext>
              </a:extLst>
            </p:cNvPr>
            <p:cNvCxnSpPr>
              <a:cxnSpLocks/>
              <a:endCxn id="1531" idx="2"/>
            </p:cNvCxnSpPr>
            <p:nvPr/>
          </p:nvCxnSpPr>
          <p:spPr>
            <a:xfrm rot="16200000" flipV="1">
              <a:off x="4512777" y="2572519"/>
              <a:ext cx="1902146" cy="1036628"/>
            </a:xfrm>
            <a:prstGeom prst="bentConnector2">
              <a:avLst/>
            </a:prstGeom>
            <a:ln w="25400">
              <a:solidFill>
                <a:schemeClr val="tx1">
                  <a:lumMod val="75000"/>
                  <a:lumOff val="25000"/>
                </a:schemeClr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3" name="Elbow Connector 51">
              <a:extLst>
                <a:ext uri="{FF2B5EF4-FFF2-40B4-BE49-F238E27FC236}">
                  <a16:creationId xmlns:a16="http://schemas.microsoft.com/office/drawing/2014/main" id="{E590F003-DB84-41A9-BC29-6C992CFE3DC0}"/>
                </a:ext>
              </a:extLst>
            </p:cNvPr>
            <p:cNvCxnSpPr>
              <a:cxnSpLocks/>
              <a:endCxn id="1529" idx="2"/>
            </p:cNvCxnSpPr>
            <p:nvPr/>
          </p:nvCxnSpPr>
          <p:spPr>
            <a:xfrm rot="16200000" flipV="1">
              <a:off x="4790241" y="3146110"/>
              <a:ext cx="1034094" cy="723504"/>
            </a:xfrm>
            <a:prstGeom prst="bentConnector2">
              <a:avLst/>
            </a:prstGeom>
            <a:ln w="25400">
              <a:solidFill>
                <a:schemeClr val="tx1">
                  <a:lumMod val="75000"/>
                  <a:lumOff val="25000"/>
                </a:schemeClr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24" name="그룹 27">
            <a:extLst>
              <a:ext uri="{FF2B5EF4-FFF2-40B4-BE49-F238E27FC236}">
                <a16:creationId xmlns:a16="http://schemas.microsoft.com/office/drawing/2014/main" id="{A5A8CE75-9B38-44A9-A99E-4EA685268D8F}"/>
              </a:ext>
            </a:extLst>
          </p:cNvPr>
          <p:cNvGrpSpPr/>
          <p:nvPr/>
        </p:nvGrpSpPr>
        <p:grpSpPr>
          <a:xfrm>
            <a:off x="4952550" y="2109206"/>
            <a:ext cx="1008255" cy="2404332"/>
            <a:chOff x="4952550" y="2109206"/>
            <a:chExt cx="1008255" cy="2404332"/>
          </a:xfrm>
        </p:grpSpPr>
        <p:cxnSp>
          <p:nvCxnSpPr>
            <p:cNvPr id="1525" name="Elbow Connector 49">
              <a:extLst>
                <a:ext uri="{FF2B5EF4-FFF2-40B4-BE49-F238E27FC236}">
                  <a16:creationId xmlns:a16="http://schemas.microsoft.com/office/drawing/2014/main" id="{056EB3DB-4CD3-4613-A6D6-DC7C35705AEA}"/>
                </a:ext>
              </a:extLst>
            </p:cNvPr>
            <p:cNvCxnSpPr>
              <a:cxnSpLocks/>
              <a:endCxn id="1533" idx="6"/>
            </p:cNvCxnSpPr>
            <p:nvPr/>
          </p:nvCxnSpPr>
          <p:spPr>
            <a:xfrm rot="16200000" flipV="1">
              <a:off x="4803199" y="3960669"/>
              <a:ext cx="702220" cy="403518"/>
            </a:xfrm>
            <a:prstGeom prst="bentConnector2">
              <a:avLst/>
            </a:prstGeom>
            <a:ln w="25400">
              <a:solidFill>
                <a:schemeClr val="tx1">
                  <a:lumMod val="75000"/>
                  <a:lumOff val="25000"/>
                </a:schemeClr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6" name="Elbow Connector 50">
              <a:extLst>
                <a:ext uri="{FF2B5EF4-FFF2-40B4-BE49-F238E27FC236}">
                  <a16:creationId xmlns:a16="http://schemas.microsoft.com/office/drawing/2014/main" id="{34ECC904-87B7-457E-BEA5-FC87F5127048}"/>
                </a:ext>
              </a:extLst>
            </p:cNvPr>
            <p:cNvCxnSpPr>
              <a:cxnSpLocks/>
              <a:endCxn id="1528" idx="6"/>
            </p:cNvCxnSpPr>
            <p:nvPr/>
          </p:nvCxnSpPr>
          <p:spPr>
            <a:xfrm rot="16200000" flipV="1">
              <a:off x="4254512" y="2807244"/>
              <a:ext cx="2404332" cy="1008255"/>
            </a:xfrm>
            <a:prstGeom prst="bentConnector2">
              <a:avLst/>
            </a:prstGeom>
            <a:ln w="25400">
              <a:solidFill>
                <a:schemeClr val="tx1">
                  <a:lumMod val="75000"/>
                  <a:lumOff val="25000"/>
                </a:schemeClr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7" name="Elbow Connector 51">
              <a:extLst>
                <a:ext uri="{FF2B5EF4-FFF2-40B4-BE49-F238E27FC236}">
                  <a16:creationId xmlns:a16="http://schemas.microsoft.com/office/drawing/2014/main" id="{C0FDED9F-832B-4F60-BE6B-5283F8021492}"/>
                </a:ext>
              </a:extLst>
            </p:cNvPr>
            <p:cNvCxnSpPr>
              <a:cxnSpLocks/>
              <a:endCxn id="1532" idx="6"/>
            </p:cNvCxnSpPr>
            <p:nvPr/>
          </p:nvCxnSpPr>
          <p:spPr>
            <a:xfrm rot="16200000" flipV="1">
              <a:off x="4528346" y="3384466"/>
              <a:ext cx="1553276" cy="704867"/>
            </a:xfrm>
            <a:prstGeom prst="bentConnector2">
              <a:avLst/>
            </a:prstGeom>
            <a:ln w="25400">
              <a:solidFill>
                <a:schemeClr val="tx1">
                  <a:lumMod val="75000"/>
                  <a:lumOff val="25000"/>
                </a:schemeClr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28" name="Oval 1527">
            <a:extLst>
              <a:ext uri="{FF2B5EF4-FFF2-40B4-BE49-F238E27FC236}">
                <a16:creationId xmlns:a16="http://schemas.microsoft.com/office/drawing/2014/main" id="{F8F3FDF0-7241-4D6D-A665-AABB467176A1}"/>
              </a:ext>
            </a:extLst>
          </p:cNvPr>
          <p:cNvSpPr/>
          <p:nvPr/>
        </p:nvSpPr>
        <p:spPr>
          <a:xfrm>
            <a:off x="4280881" y="1773371"/>
            <a:ext cx="671669" cy="671669"/>
          </a:xfrm>
          <a:prstGeom prst="ellipse">
            <a:avLst/>
          </a:prstGeom>
          <a:solidFill>
            <a:schemeClr val="accent2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529" name="Oval 1528">
            <a:extLst>
              <a:ext uri="{FF2B5EF4-FFF2-40B4-BE49-F238E27FC236}">
                <a16:creationId xmlns:a16="http://schemas.microsoft.com/office/drawing/2014/main" id="{0D2F6DE8-EA22-4C8F-BD85-EDFE11D424D6}"/>
              </a:ext>
            </a:extLst>
          </p:cNvPr>
          <p:cNvSpPr/>
          <p:nvPr/>
        </p:nvSpPr>
        <p:spPr>
          <a:xfrm>
            <a:off x="7274547" y="3119622"/>
            <a:ext cx="671669" cy="671669"/>
          </a:xfrm>
          <a:prstGeom prst="ellipse">
            <a:avLst/>
          </a:prstGeom>
          <a:solidFill>
            <a:schemeClr val="accent4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530" name="Oval 1529">
            <a:extLst>
              <a:ext uri="{FF2B5EF4-FFF2-40B4-BE49-F238E27FC236}">
                <a16:creationId xmlns:a16="http://schemas.microsoft.com/office/drawing/2014/main" id="{72B86AF6-F814-4237-9EB7-D5CED0DBD2BD}"/>
              </a:ext>
            </a:extLst>
          </p:cNvPr>
          <p:cNvSpPr/>
          <p:nvPr/>
        </p:nvSpPr>
        <p:spPr>
          <a:xfrm>
            <a:off x="7274547" y="3970677"/>
            <a:ext cx="671669" cy="671669"/>
          </a:xfrm>
          <a:prstGeom prst="ellipse">
            <a:avLst/>
          </a:prstGeom>
          <a:solidFill>
            <a:schemeClr val="accent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531" name="Oval 1530">
            <a:extLst>
              <a:ext uri="{FF2B5EF4-FFF2-40B4-BE49-F238E27FC236}">
                <a16:creationId xmlns:a16="http://schemas.microsoft.com/office/drawing/2014/main" id="{F74F4118-6601-4F70-A628-FA63E91B3BD1}"/>
              </a:ext>
            </a:extLst>
          </p:cNvPr>
          <p:cNvSpPr/>
          <p:nvPr/>
        </p:nvSpPr>
        <p:spPr>
          <a:xfrm>
            <a:off x="7274547" y="2268567"/>
            <a:ext cx="671669" cy="671669"/>
          </a:xfrm>
          <a:prstGeom prst="ellipse">
            <a:avLst/>
          </a:prstGeom>
          <a:solidFill>
            <a:schemeClr val="accent5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532" name="Oval 1531">
            <a:extLst>
              <a:ext uri="{FF2B5EF4-FFF2-40B4-BE49-F238E27FC236}">
                <a16:creationId xmlns:a16="http://schemas.microsoft.com/office/drawing/2014/main" id="{02E1DCEB-512B-4B3B-8CCF-E17AAD1E3D40}"/>
              </a:ext>
            </a:extLst>
          </p:cNvPr>
          <p:cNvSpPr/>
          <p:nvPr/>
        </p:nvSpPr>
        <p:spPr>
          <a:xfrm>
            <a:off x="4280881" y="2624427"/>
            <a:ext cx="671669" cy="671669"/>
          </a:xfrm>
          <a:prstGeom prst="ellipse">
            <a:avLst/>
          </a:prstGeom>
          <a:solidFill>
            <a:schemeClr val="accent3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533" name="Oval 1532">
            <a:extLst>
              <a:ext uri="{FF2B5EF4-FFF2-40B4-BE49-F238E27FC236}">
                <a16:creationId xmlns:a16="http://schemas.microsoft.com/office/drawing/2014/main" id="{E7CE4276-57E2-4A9E-A1A6-B1F114FB9303}"/>
              </a:ext>
            </a:extLst>
          </p:cNvPr>
          <p:cNvSpPr/>
          <p:nvPr/>
        </p:nvSpPr>
        <p:spPr>
          <a:xfrm>
            <a:off x="4280881" y="3475483"/>
            <a:ext cx="671669" cy="671669"/>
          </a:xfrm>
          <a:prstGeom prst="ellipse">
            <a:avLst/>
          </a:prstGeom>
          <a:solidFill>
            <a:schemeClr val="accent6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534" name="Donut 15">
            <a:extLst>
              <a:ext uri="{FF2B5EF4-FFF2-40B4-BE49-F238E27FC236}">
                <a16:creationId xmlns:a16="http://schemas.microsoft.com/office/drawing/2014/main" id="{485C287B-6EC5-490B-979E-E0C74C9DD797}"/>
              </a:ext>
            </a:extLst>
          </p:cNvPr>
          <p:cNvSpPr>
            <a:spLocks/>
          </p:cNvSpPr>
          <p:nvPr/>
        </p:nvSpPr>
        <p:spPr>
          <a:xfrm>
            <a:off x="4416442" y="2745709"/>
            <a:ext cx="414246" cy="414246"/>
          </a:xfrm>
          <a:custGeom>
            <a:avLst/>
            <a:gdLst/>
            <a:ahLst/>
            <a:cxnLst/>
            <a:rect l="l" t="t" r="r" b="b"/>
            <a:pathLst>
              <a:path w="3821708" h="3795110">
                <a:moveTo>
                  <a:pt x="1910854" y="903842"/>
                </a:moveTo>
                <a:lnTo>
                  <a:pt x="1793831" y="1129420"/>
                </a:lnTo>
                <a:lnTo>
                  <a:pt x="1791613" y="1129420"/>
                </a:lnTo>
                <a:lnTo>
                  <a:pt x="1791892" y="1133157"/>
                </a:lnTo>
                <a:lnTo>
                  <a:pt x="1791613" y="1133695"/>
                </a:lnTo>
                <a:lnTo>
                  <a:pt x="1791933" y="1133695"/>
                </a:lnTo>
                <a:lnTo>
                  <a:pt x="1833002" y="1683464"/>
                </a:lnTo>
                <a:cubicBezTo>
                  <a:pt x="1744939" y="1714584"/>
                  <a:pt x="1682254" y="1798749"/>
                  <a:pt x="1682254" y="1897555"/>
                </a:cubicBezTo>
                <a:cubicBezTo>
                  <a:pt x="1682254" y="2023808"/>
                  <a:pt x="1784602" y="2126156"/>
                  <a:pt x="1910855" y="2126156"/>
                </a:cubicBezTo>
                <a:cubicBezTo>
                  <a:pt x="1975561" y="2126156"/>
                  <a:pt x="2033988" y="2099273"/>
                  <a:pt x="2075304" y="2055803"/>
                </a:cubicBezTo>
                <a:lnTo>
                  <a:pt x="2443125" y="2288080"/>
                </a:lnTo>
                <a:lnTo>
                  <a:pt x="2443003" y="2288309"/>
                </a:lnTo>
                <a:lnTo>
                  <a:pt x="2443494" y="2288314"/>
                </a:lnTo>
                <a:lnTo>
                  <a:pt x="2446061" y="2289935"/>
                </a:lnTo>
                <a:lnTo>
                  <a:pt x="2446904" y="2288348"/>
                </a:lnTo>
                <a:lnTo>
                  <a:pt x="2652725" y="2290436"/>
                </a:lnTo>
                <a:lnTo>
                  <a:pt x="2535900" y="2120971"/>
                </a:lnTo>
                <a:lnTo>
                  <a:pt x="2536744" y="2119385"/>
                </a:lnTo>
                <a:lnTo>
                  <a:pt x="2533964" y="2118163"/>
                </a:lnTo>
                <a:lnTo>
                  <a:pt x="2533686" y="2117759"/>
                </a:lnTo>
                <a:lnTo>
                  <a:pt x="2533565" y="2117988"/>
                </a:lnTo>
                <a:lnTo>
                  <a:pt x="2134900" y="1942755"/>
                </a:lnTo>
                <a:cubicBezTo>
                  <a:pt x="2137918" y="1928156"/>
                  <a:pt x="2139456" y="1913035"/>
                  <a:pt x="2139456" y="1897555"/>
                </a:cubicBezTo>
                <a:cubicBezTo>
                  <a:pt x="2139456" y="1798748"/>
                  <a:pt x="2076770" y="1714583"/>
                  <a:pt x="1988706" y="1683463"/>
                </a:cubicBezTo>
                <a:lnTo>
                  <a:pt x="2029775" y="1133695"/>
                </a:lnTo>
                <a:lnTo>
                  <a:pt x="2030094" y="1133695"/>
                </a:lnTo>
                <a:lnTo>
                  <a:pt x="2029815" y="1133157"/>
                </a:lnTo>
                <a:lnTo>
                  <a:pt x="2030094" y="1129420"/>
                </a:lnTo>
                <a:lnTo>
                  <a:pt x="2027877" y="1129420"/>
                </a:lnTo>
                <a:close/>
                <a:moveTo>
                  <a:pt x="1910854" y="565406"/>
                </a:moveTo>
                <a:cubicBezTo>
                  <a:pt x="2646579" y="565406"/>
                  <a:pt x="3243002" y="1161829"/>
                  <a:pt x="3243002" y="1897554"/>
                </a:cubicBezTo>
                <a:cubicBezTo>
                  <a:pt x="3243002" y="2633279"/>
                  <a:pt x="2646579" y="3229702"/>
                  <a:pt x="1910854" y="3229702"/>
                </a:cubicBezTo>
                <a:cubicBezTo>
                  <a:pt x="1175129" y="3229702"/>
                  <a:pt x="578706" y="2633279"/>
                  <a:pt x="578706" y="1897554"/>
                </a:cubicBezTo>
                <a:cubicBezTo>
                  <a:pt x="578706" y="1161829"/>
                  <a:pt x="1175129" y="565406"/>
                  <a:pt x="1910854" y="565406"/>
                </a:cubicBezTo>
                <a:close/>
                <a:moveTo>
                  <a:pt x="1766837" y="367010"/>
                </a:moveTo>
                <a:cubicBezTo>
                  <a:pt x="1050362" y="432397"/>
                  <a:pt x="475174" y="981146"/>
                  <a:pt x="377476" y="1681610"/>
                </a:cubicBezTo>
                <a:lnTo>
                  <a:pt x="426306" y="1681610"/>
                </a:lnTo>
                <a:cubicBezTo>
                  <a:pt x="510474" y="1681610"/>
                  <a:pt x="578706" y="1746088"/>
                  <a:pt x="578706" y="1825626"/>
                </a:cubicBezTo>
                <a:cubicBezTo>
                  <a:pt x="578706" y="1905164"/>
                  <a:pt x="510474" y="1969642"/>
                  <a:pt x="426306" y="1969642"/>
                </a:cubicBezTo>
                <a:lnTo>
                  <a:pt x="364094" y="1969642"/>
                </a:lnTo>
                <a:cubicBezTo>
                  <a:pt x="398055" y="2738400"/>
                  <a:pt x="1003246" y="3359660"/>
                  <a:pt x="1769417" y="3427809"/>
                </a:cubicBezTo>
                <a:lnTo>
                  <a:pt x="1769417" y="3382101"/>
                </a:lnTo>
                <a:cubicBezTo>
                  <a:pt x="1769417" y="3297933"/>
                  <a:pt x="1833895" y="3229701"/>
                  <a:pt x="1913433" y="3229701"/>
                </a:cubicBezTo>
                <a:cubicBezTo>
                  <a:pt x="1992971" y="3229701"/>
                  <a:pt x="2057449" y="3297933"/>
                  <a:pt x="2057449" y="3382101"/>
                </a:cubicBezTo>
                <a:lnTo>
                  <a:pt x="2057449" y="3427707"/>
                </a:lnTo>
                <a:cubicBezTo>
                  <a:pt x="2804164" y="3358467"/>
                  <a:pt x="3396856" y="2764020"/>
                  <a:pt x="3455018" y="2020616"/>
                </a:cubicBezTo>
                <a:lnTo>
                  <a:pt x="3395402" y="2020616"/>
                </a:lnTo>
                <a:cubicBezTo>
                  <a:pt x="3311234" y="2020616"/>
                  <a:pt x="3243002" y="1956138"/>
                  <a:pt x="3243002" y="1876600"/>
                </a:cubicBezTo>
                <a:cubicBezTo>
                  <a:pt x="3243002" y="1797062"/>
                  <a:pt x="3311234" y="1732584"/>
                  <a:pt x="3395402" y="1732584"/>
                </a:cubicBezTo>
                <a:lnTo>
                  <a:pt x="3451747" y="1732584"/>
                </a:lnTo>
                <a:cubicBezTo>
                  <a:pt x="3374444" y="1008025"/>
                  <a:pt x="2788738" y="434055"/>
                  <a:pt x="2054869" y="367632"/>
                </a:cubicBezTo>
                <a:lnTo>
                  <a:pt x="2054869" y="407296"/>
                </a:lnTo>
                <a:cubicBezTo>
                  <a:pt x="2054869" y="491464"/>
                  <a:pt x="1990391" y="559696"/>
                  <a:pt x="1910853" y="559696"/>
                </a:cubicBezTo>
                <a:cubicBezTo>
                  <a:pt x="1831315" y="559696"/>
                  <a:pt x="1766837" y="491464"/>
                  <a:pt x="1766837" y="407296"/>
                </a:cubicBezTo>
                <a:close/>
                <a:moveTo>
                  <a:pt x="1910854" y="0"/>
                </a:moveTo>
                <a:cubicBezTo>
                  <a:pt x="2966190" y="0"/>
                  <a:pt x="3821708" y="849564"/>
                  <a:pt x="3821708" y="1897555"/>
                </a:cubicBezTo>
                <a:cubicBezTo>
                  <a:pt x="3821708" y="2945546"/>
                  <a:pt x="2966190" y="3795110"/>
                  <a:pt x="1910854" y="3795110"/>
                </a:cubicBezTo>
                <a:cubicBezTo>
                  <a:pt x="855518" y="3795110"/>
                  <a:pt x="0" y="2945546"/>
                  <a:pt x="0" y="1897555"/>
                </a:cubicBezTo>
                <a:cubicBezTo>
                  <a:pt x="0" y="849564"/>
                  <a:pt x="855518" y="0"/>
                  <a:pt x="191085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535" name="Oval 1">
            <a:extLst>
              <a:ext uri="{FF2B5EF4-FFF2-40B4-BE49-F238E27FC236}">
                <a16:creationId xmlns:a16="http://schemas.microsoft.com/office/drawing/2014/main" id="{8C1C1697-2BA0-4B8C-891E-34AFB3D9E4D2}"/>
              </a:ext>
            </a:extLst>
          </p:cNvPr>
          <p:cNvSpPr/>
          <p:nvPr/>
        </p:nvSpPr>
        <p:spPr>
          <a:xfrm>
            <a:off x="4425530" y="3594044"/>
            <a:ext cx="358525" cy="434545"/>
          </a:xfrm>
          <a:custGeom>
            <a:avLst/>
            <a:gdLst/>
            <a:ahLst/>
            <a:cxnLst/>
            <a:rect l="l" t="t" r="r" b="b"/>
            <a:pathLst>
              <a:path w="3254409" h="3944462">
                <a:moveTo>
                  <a:pt x="1259449" y="3654708"/>
                </a:moveTo>
                <a:lnTo>
                  <a:pt x="2056275" y="3654708"/>
                </a:lnTo>
                <a:lnTo>
                  <a:pt x="2056275" y="3799585"/>
                </a:lnTo>
                <a:cubicBezTo>
                  <a:pt x="2056275" y="3879598"/>
                  <a:pt x="1877900" y="3944462"/>
                  <a:pt x="1657862" y="3944462"/>
                </a:cubicBezTo>
                <a:cubicBezTo>
                  <a:pt x="1437825" y="3944462"/>
                  <a:pt x="1259449" y="3879598"/>
                  <a:pt x="1259449" y="3799585"/>
                </a:cubicBezTo>
                <a:close/>
                <a:moveTo>
                  <a:pt x="1261196" y="3409579"/>
                </a:moveTo>
                <a:lnTo>
                  <a:pt x="2054529" y="3409579"/>
                </a:lnTo>
                <a:cubicBezTo>
                  <a:pt x="2095500" y="3409579"/>
                  <a:pt x="2128714" y="3442793"/>
                  <a:pt x="2128714" y="3483764"/>
                </a:cubicBezTo>
                <a:lnTo>
                  <a:pt x="2128714" y="3516511"/>
                </a:lnTo>
                <a:cubicBezTo>
                  <a:pt x="2128714" y="3557481"/>
                  <a:pt x="2095500" y="3590696"/>
                  <a:pt x="2054529" y="3590696"/>
                </a:cubicBezTo>
                <a:lnTo>
                  <a:pt x="1261196" y="3590696"/>
                </a:lnTo>
                <a:cubicBezTo>
                  <a:pt x="1220225" y="3590696"/>
                  <a:pt x="1187011" y="3557481"/>
                  <a:pt x="1187011" y="3516511"/>
                </a:cubicBezTo>
                <a:lnTo>
                  <a:pt x="1187011" y="3483764"/>
                </a:lnTo>
                <a:cubicBezTo>
                  <a:pt x="1187011" y="3442793"/>
                  <a:pt x="1220225" y="3409579"/>
                  <a:pt x="1261196" y="3409579"/>
                </a:cubicBezTo>
                <a:close/>
                <a:moveTo>
                  <a:pt x="1224976" y="3164451"/>
                </a:moveTo>
                <a:lnTo>
                  <a:pt x="2090747" y="3164451"/>
                </a:lnTo>
                <a:cubicBezTo>
                  <a:pt x="2131719" y="3164451"/>
                  <a:pt x="2164933" y="3197665"/>
                  <a:pt x="2164933" y="3238636"/>
                </a:cubicBezTo>
                <a:lnTo>
                  <a:pt x="2164933" y="3271382"/>
                </a:lnTo>
                <a:cubicBezTo>
                  <a:pt x="2164933" y="3312353"/>
                  <a:pt x="2131719" y="3345567"/>
                  <a:pt x="2090747" y="3345567"/>
                </a:cubicBezTo>
                <a:lnTo>
                  <a:pt x="1224976" y="3345567"/>
                </a:lnTo>
                <a:cubicBezTo>
                  <a:pt x="1184005" y="3345567"/>
                  <a:pt x="1150791" y="3312353"/>
                  <a:pt x="1150791" y="3271382"/>
                </a:cubicBezTo>
                <a:lnTo>
                  <a:pt x="1150791" y="3238636"/>
                </a:lnTo>
                <a:cubicBezTo>
                  <a:pt x="1150791" y="3197665"/>
                  <a:pt x="1184005" y="3164451"/>
                  <a:pt x="1224976" y="3164451"/>
                </a:cubicBezTo>
                <a:close/>
                <a:moveTo>
                  <a:pt x="1188757" y="2919322"/>
                </a:moveTo>
                <a:lnTo>
                  <a:pt x="2126967" y="2919322"/>
                </a:lnTo>
                <a:cubicBezTo>
                  <a:pt x="2167938" y="2919322"/>
                  <a:pt x="2201152" y="2952536"/>
                  <a:pt x="2201152" y="2993507"/>
                </a:cubicBezTo>
                <a:lnTo>
                  <a:pt x="2201152" y="3026254"/>
                </a:lnTo>
                <a:cubicBezTo>
                  <a:pt x="2201152" y="3067224"/>
                  <a:pt x="2167938" y="3100439"/>
                  <a:pt x="2126967" y="3100439"/>
                </a:cubicBezTo>
                <a:lnTo>
                  <a:pt x="1188757" y="3100439"/>
                </a:lnTo>
                <a:cubicBezTo>
                  <a:pt x="1147785" y="3100439"/>
                  <a:pt x="1114571" y="3067224"/>
                  <a:pt x="1114571" y="3026254"/>
                </a:cubicBezTo>
                <a:lnTo>
                  <a:pt x="1114571" y="2993507"/>
                </a:lnTo>
                <a:cubicBezTo>
                  <a:pt x="1114571" y="2952536"/>
                  <a:pt x="1147785" y="2919322"/>
                  <a:pt x="1188757" y="2919322"/>
                </a:cubicBezTo>
                <a:close/>
                <a:moveTo>
                  <a:pt x="1574533" y="1620510"/>
                </a:moveTo>
                <a:cubicBezTo>
                  <a:pt x="1552384" y="1644018"/>
                  <a:pt x="1521864" y="1658080"/>
                  <a:pt x="1488300" y="1658080"/>
                </a:cubicBezTo>
                <a:cubicBezTo>
                  <a:pt x="1460798" y="1658080"/>
                  <a:pt x="1435338" y="1648638"/>
                  <a:pt x="1416032" y="1630675"/>
                </a:cubicBezTo>
                <a:lnTo>
                  <a:pt x="1584647" y="2695264"/>
                </a:lnTo>
                <a:lnTo>
                  <a:pt x="1650915" y="2694732"/>
                </a:lnTo>
                <a:lnTo>
                  <a:pt x="1650915" y="2694695"/>
                </a:lnTo>
                <a:lnTo>
                  <a:pt x="1653298" y="2694714"/>
                </a:lnTo>
                <a:lnTo>
                  <a:pt x="1655679" y="2694695"/>
                </a:lnTo>
                <a:lnTo>
                  <a:pt x="1655679" y="2694732"/>
                </a:lnTo>
                <a:lnTo>
                  <a:pt x="1721162" y="2695258"/>
                </a:lnTo>
                <a:lnTo>
                  <a:pt x="1887727" y="1643609"/>
                </a:lnTo>
                <a:cubicBezTo>
                  <a:pt x="1871593" y="1653234"/>
                  <a:pt x="1852936" y="1658080"/>
                  <a:pt x="1833231" y="1658080"/>
                </a:cubicBezTo>
                <a:cubicBezTo>
                  <a:pt x="1799667" y="1658080"/>
                  <a:pt x="1769147" y="1644018"/>
                  <a:pt x="1746999" y="1620510"/>
                </a:cubicBezTo>
                <a:cubicBezTo>
                  <a:pt x="1724849" y="1644018"/>
                  <a:pt x="1694329" y="1658080"/>
                  <a:pt x="1660766" y="1658080"/>
                </a:cubicBezTo>
                <a:cubicBezTo>
                  <a:pt x="1627202" y="1658080"/>
                  <a:pt x="1596682" y="1644018"/>
                  <a:pt x="1574533" y="1620510"/>
                </a:cubicBezTo>
                <a:close/>
                <a:moveTo>
                  <a:pt x="3254409" y="1194373"/>
                </a:moveTo>
                <a:lnTo>
                  <a:pt x="3254409" y="1446373"/>
                </a:lnTo>
                <a:lnTo>
                  <a:pt x="2894409" y="1395973"/>
                </a:lnTo>
                <a:lnTo>
                  <a:pt x="2894409" y="1244773"/>
                </a:lnTo>
                <a:close/>
                <a:moveTo>
                  <a:pt x="0" y="1194373"/>
                </a:moveTo>
                <a:lnTo>
                  <a:pt x="360000" y="1244773"/>
                </a:lnTo>
                <a:lnTo>
                  <a:pt x="360000" y="1395973"/>
                </a:lnTo>
                <a:lnTo>
                  <a:pt x="0" y="1446373"/>
                </a:lnTo>
                <a:close/>
                <a:moveTo>
                  <a:pt x="1650915" y="686852"/>
                </a:moveTo>
                <a:cubicBezTo>
                  <a:pt x="1164505" y="687423"/>
                  <a:pt x="770387" y="1081929"/>
                  <a:pt x="770387" y="1568485"/>
                </a:cubicBezTo>
                <a:cubicBezTo>
                  <a:pt x="770387" y="1897865"/>
                  <a:pt x="1005466" y="2222947"/>
                  <a:pt x="1190556" y="2371462"/>
                </a:cubicBezTo>
                <a:cubicBezTo>
                  <a:pt x="1274950" y="2469103"/>
                  <a:pt x="1268259" y="2471104"/>
                  <a:pt x="1302554" y="2596072"/>
                </a:cubicBezTo>
                <a:cubicBezTo>
                  <a:pt x="1316217" y="2683697"/>
                  <a:pt x="1288538" y="2692455"/>
                  <a:pt x="1367056" y="2697010"/>
                </a:cubicBezTo>
                <a:lnTo>
                  <a:pt x="1424224" y="2696551"/>
                </a:lnTo>
                <a:lnTo>
                  <a:pt x="1231891" y="1482210"/>
                </a:lnTo>
                <a:cubicBezTo>
                  <a:pt x="1225156" y="1439688"/>
                  <a:pt x="1254167" y="1399758"/>
                  <a:pt x="1296689" y="1393023"/>
                </a:cubicBezTo>
                <a:lnTo>
                  <a:pt x="1299400" y="1392594"/>
                </a:lnTo>
                <a:cubicBezTo>
                  <a:pt x="1338047" y="1386473"/>
                  <a:pt x="1374553" y="1409880"/>
                  <a:pt x="1384555" y="1446557"/>
                </a:cubicBezTo>
                <a:cubicBezTo>
                  <a:pt x="1405249" y="1408365"/>
                  <a:pt x="1444141" y="1384022"/>
                  <a:pt x="1488300" y="1384022"/>
                </a:cubicBezTo>
                <a:cubicBezTo>
                  <a:pt x="1521864" y="1384022"/>
                  <a:pt x="1552384" y="1398085"/>
                  <a:pt x="1574533" y="1421593"/>
                </a:cubicBezTo>
                <a:cubicBezTo>
                  <a:pt x="1596682" y="1398085"/>
                  <a:pt x="1627202" y="1384022"/>
                  <a:pt x="1660766" y="1384022"/>
                </a:cubicBezTo>
                <a:cubicBezTo>
                  <a:pt x="1694329" y="1384022"/>
                  <a:pt x="1724849" y="1398085"/>
                  <a:pt x="1746999" y="1421593"/>
                </a:cubicBezTo>
                <a:cubicBezTo>
                  <a:pt x="1769147" y="1398085"/>
                  <a:pt x="1799667" y="1384022"/>
                  <a:pt x="1833231" y="1384022"/>
                </a:cubicBezTo>
                <a:cubicBezTo>
                  <a:pt x="1870523" y="1384022"/>
                  <a:pt x="1904060" y="1401383"/>
                  <a:pt x="1926459" y="1429718"/>
                </a:cubicBezTo>
                <a:cubicBezTo>
                  <a:pt x="1940429" y="1399945"/>
                  <a:pt x="1972972" y="1382212"/>
                  <a:pt x="2007193" y="1387633"/>
                </a:cubicBezTo>
                <a:lnTo>
                  <a:pt x="2009904" y="1388062"/>
                </a:lnTo>
                <a:cubicBezTo>
                  <a:pt x="2052427" y="1394797"/>
                  <a:pt x="2081437" y="1434727"/>
                  <a:pt x="2074703" y="1477248"/>
                </a:cubicBezTo>
                <a:lnTo>
                  <a:pt x="1881585" y="2696545"/>
                </a:lnTo>
                <a:lnTo>
                  <a:pt x="1939537" y="2697010"/>
                </a:lnTo>
                <a:cubicBezTo>
                  <a:pt x="2018055" y="2692455"/>
                  <a:pt x="1990377" y="2683697"/>
                  <a:pt x="2004039" y="2596072"/>
                </a:cubicBezTo>
                <a:cubicBezTo>
                  <a:pt x="2038334" y="2471104"/>
                  <a:pt x="2031644" y="2469103"/>
                  <a:pt x="2116037" y="2371462"/>
                </a:cubicBezTo>
                <a:cubicBezTo>
                  <a:pt x="2301127" y="2222947"/>
                  <a:pt x="2536206" y="1897865"/>
                  <a:pt x="2536206" y="1568485"/>
                </a:cubicBezTo>
                <a:cubicBezTo>
                  <a:pt x="2536206" y="1081929"/>
                  <a:pt x="2142089" y="687423"/>
                  <a:pt x="1655679" y="686852"/>
                </a:cubicBezTo>
                <a:lnTo>
                  <a:pt x="1655679" y="687071"/>
                </a:lnTo>
                <a:lnTo>
                  <a:pt x="1653298" y="686887"/>
                </a:lnTo>
                <a:lnTo>
                  <a:pt x="1650915" y="687071"/>
                </a:lnTo>
                <a:close/>
                <a:moveTo>
                  <a:pt x="1651270" y="468000"/>
                </a:moveTo>
                <a:lnTo>
                  <a:pt x="1653298" y="468156"/>
                </a:lnTo>
                <a:lnTo>
                  <a:pt x="1655324" y="468000"/>
                </a:lnTo>
                <a:cubicBezTo>
                  <a:pt x="2251596" y="468000"/>
                  <a:pt x="2734970" y="951374"/>
                  <a:pt x="2734970" y="1547647"/>
                </a:cubicBezTo>
                <a:cubicBezTo>
                  <a:pt x="2734970" y="1951147"/>
                  <a:pt x="2446871" y="2349377"/>
                  <a:pt x="2220195" y="2531148"/>
                </a:cubicBezTo>
                <a:cubicBezTo>
                  <a:pt x="2152664" y="2608950"/>
                  <a:pt x="2182466" y="2649832"/>
                  <a:pt x="2167955" y="2751256"/>
                </a:cubicBezTo>
                <a:cubicBezTo>
                  <a:pt x="2130228" y="2829553"/>
                  <a:pt x="2096483" y="2854590"/>
                  <a:pt x="2029795" y="2854590"/>
                </a:cubicBezTo>
                <a:lnTo>
                  <a:pt x="1653298" y="2853242"/>
                </a:lnTo>
                <a:lnTo>
                  <a:pt x="1276798" y="2854590"/>
                </a:lnTo>
                <a:cubicBezTo>
                  <a:pt x="1210112" y="2854590"/>
                  <a:pt x="1176366" y="2829553"/>
                  <a:pt x="1138638" y="2751256"/>
                </a:cubicBezTo>
                <a:cubicBezTo>
                  <a:pt x="1124127" y="2649832"/>
                  <a:pt x="1153930" y="2608950"/>
                  <a:pt x="1086399" y="2531148"/>
                </a:cubicBezTo>
                <a:cubicBezTo>
                  <a:pt x="859722" y="2349377"/>
                  <a:pt x="571623" y="1951147"/>
                  <a:pt x="571623" y="1547647"/>
                </a:cubicBezTo>
                <a:cubicBezTo>
                  <a:pt x="571623" y="951374"/>
                  <a:pt x="1054998" y="468000"/>
                  <a:pt x="1651270" y="468000"/>
                </a:cubicBezTo>
                <a:close/>
                <a:moveTo>
                  <a:pt x="2572549" y="249121"/>
                </a:moveTo>
                <a:lnTo>
                  <a:pt x="2765592" y="411103"/>
                </a:lnTo>
                <a:lnTo>
                  <a:pt x="2495580" y="654483"/>
                </a:lnTo>
                <a:lnTo>
                  <a:pt x="2379754" y="557293"/>
                </a:lnTo>
                <a:close/>
                <a:moveTo>
                  <a:pt x="663986" y="249121"/>
                </a:moveTo>
                <a:lnTo>
                  <a:pt x="856781" y="557293"/>
                </a:lnTo>
                <a:lnTo>
                  <a:pt x="740955" y="654483"/>
                </a:lnTo>
                <a:lnTo>
                  <a:pt x="470943" y="411103"/>
                </a:lnTo>
                <a:close/>
                <a:moveTo>
                  <a:pt x="1527296" y="0"/>
                </a:moveTo>
                <a:lnTo>
                  <a:pt x="1779296" y="0"/>
                </a:lnTo>
                <a:lnTo>
                  <a:pt x="1728896" y="360000"/>
                </a:lnTo>
                <a:lnTo>
                  <a:pt x="1577696" y="36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536" name="자유형: 도형 94">
            <a:extLst>
              <a:ext uri="{FF2B5EF4-FFF2-40B4-BE49-F238E27FC236}">
                <a16:creationId xmlns:a16="http://schemas.microsoft.com/office/drawing/2014/main" id="{17BA04F3-9DF9-49AE-8E9C-5557F89B69DD}"/>
              </a:ext>
            </a:extLst>
          </p:cNvPr>
          <p:cNvSpPr/>
          <p:nvPr/>
        </p:nvSpPr>
        <p:spPr>
          <a:xfrm>
            <a:off x="4425530" y="1954830"/>
            <a:ext cx="390017" cy="345626"/>
          </a:xfrm>
          <a:custGeom>
            <a:avLst/>
            <a:gdLst>
              <a:gd name="connsiteX0" fmla="*/ 1290726 w 1677791"/>
              <a:gd name="connsiteY0" fmla="*/ 1211742 h 1486830"/>
              <a:gd name="connsiteX1" fmla="*/ 1212213 w 1677791"/>
              <a:gd name="connsiteY1" fmla="*/ 1263785 h 1486830"/>
              <a:gd name="connsiteX2" fmla="*/ 1210535 w 1677791"/>
              <a:gd name="connsiteY2" fmla="*/ 1272092 h 1486830"/>
              <a:gd name="connsiteX3" fmla="*/ 1210535 w 1677791"/>
              <a:gd name="connsiteY3" fmla="*/ 1321812 h 1486830"/>
              <a:gd name="connsiteX4" fmla="*/ 1212213 w 1677791"/>
              <a:gd name="connsiteY4" fmla="*/ 1330120 h 1486830"/>
              <a:gd name="connsiteX5" fmla="*/ 1290726 w 1677791"/>
              <a:gd name="connsiteY5" fmla="*/ 1382162 h 1486830"/>
              <a:gd name="connsiteX6" fmla="*/ 1375936 w 1677791"/>
              <a:gd name="connsiteY6" fmla="*/ 1296952 h 1486830"/>
              <a:gd name="connsiteX7" fmla="*/ 1290726 w 1677791"/>
              <a:gd name="connsiteY7" fmla="*/ 1211742 h 1486830"/>
              <a:gd name="connsiteX8" fmla="*/ 682149 w 1677791"/>
              <a:gd name="connsiteY8" fmla="*/ 1211742 h 1486830"/>
              <a:gd name="connsiteX9" fmla="*/ 596939 w 1677791"/>
              <a:gd name="connsiteY9" fmla="*/ 1296952 h 1486830"/>
              <a:gd name="connsiteX10" fmla="*/ 682149 w 1677791"/>
              <a:gd name="connsiteY10" fmla="*/ 1382162 h 1486830"/>
              <a:gd name="connsiteX11" fmla="*/ 767359 w 1677791"/>
              <a:gd name="connsiteY11" fmla="*/ 1296952 h 1486830"/>
              <a:gd name="connsiteX12" fmla="*/ 682149 w 1677791"/>
              <a:gd name="connsiteY12" fmla="*/ 1211742 h 1486830"/>
              <a:gd name="connsiteX13" fmla="*/ 1392841 w 1677791"/>
              <a:gd name="connsiteY13" fmla="*/ 640871 h 1486830"/>
              <a:gd name="connsiteX14" fmla="*/ 1360870 w 1677791"/>
              <a:gd name="connsiteY14" fmla="*/ 788070 h 1486830"/>
              <a:gd name="connsiteX15" fmla="*/ 625002 w 1677791"/>
              <a:gd name="connsiteY15" fmla="*/ 791267 h 1486830"/>
              <a:gd name="connsiteX16" fmla="*/ 577044 w 1677791"/>
              <a:gd name="connsiteY16" fmla="*/ 650464 h 1486830"/>
              <a:gd name="connsiteX17" fmla="*/ 1444679 w 1677791"/>
              <a:gd name="connsiteY17" fmla="*/ 433897 h 1486830"/>
              <a:gd name="connsiteX18" fmla="*/ 1406313 w 1677791"/>
              <a:gd name="connsiteY18" fmla="*/ 574698 h 1486830"/>
              <a:gd name="connsiteX19" fmla="*/ 543426 w 1677791"/>
              <a:gd name="connsiteY19" fmla="*/ 584292 h 1486830"/>
              <a:gd name="connsiteX20" fmla="*/ 492271 w 1677791"/>
              <a:gd name="connsiteY20" fmla="*/ 437094 h 1486830"/>
              <a:gd name="connsiteX21" fmla="*/ 393221 w 1677791"/>
              <a:gd name="connsiteY21" fmla="*/ 348324 h 1486830"/>
              <a:gd name="connsiteX22" fmla="*/ 580583 w 1677791"/>
              <a:gd name="connsiteY22" fmla="*/ 864764 h 1486830"/>
              <a:gd name="connsiteX23" fmla="*/ 1407174 w 1677791"/>
              <a:gd name="connsiteY23" fmla="*/ 864764 h 1486830"/>
              <a:gd name="connsiteX24" fmla="*/ 1508184 w 1677791"/>
              <a:gd name="connsiteY24" fmla="*/ 348324 h 1486830"/>
              <a:gd name="connsiteX25" fmla="*/ 34808 w 1677791"/>
              <a:gd name="connsiteY25" fmla="*/ 0 h 1486830"/>
              <a:gd name="connsiteX26" fmla="*/ 294110 w 1677791"/>
              <a:gd name="connsiteY26" fmla="*/ 64594 h 1486830"/>
              <a:gd name="connsiteX27" fmla="*/ 292553 w 1677791"/>
              <a:gd name="connsiteY27" fmla="*/ 70844 h 1486830"/>
              <a:gd name="connsiteX28" fmla="*/ 340979 w 1677791"/>
              <a:gd name="connsiteY28" fmla="*/ 204324 h 1486830"/>
              <a:gd name="connsiteX29" fmla="*/ 1536349 w 1677791"/>
              <a:gd name="connsiteY29" fmla="*/ 204324 h 1486830"/>
              <a:gd name="connsiteX30" fmla="*/ 1536474 w 1677791"/>
              <a:gd name="connsiteY30" fmla="*/ 203688 h 1486830"/>
              <a:gd name="connsiteX31" fmla="*/ 1579508 w 1677791"/>
              <a:gd name="connsiteY31" fmla="*/ 204324 h 1486830"/>
              <a:gd name="connsiteX32" fmla="*/ 1631907 w 1677791"/>
              <a:gd name="connsiteY32" fmla="*/ 204324 h 1486830"/>
              <a:gd name="connsiteX33" fmla="*/ 1631907 w 1677791"/>
              <a:gd name="connsiteY33" fmla="*/ 205098 h 1486830"/>
              <a:gd name="connsiteX34" fmla="*/ 1677791 w 1677791"/>
              <a:gd name="connsiteY34" fmla="*/ 205776 h 1486830"/>
              <a:gd name="connsiteX35" fmla="*/ 1525738 w 1677791"/>
              <a:gd name="connsiteY35" fmla="*/ 1008764 h 1486830"/>
              <a:gd name="connsiteX36" fmla="*/ 1518818 w 1677791"/>
              <a:gd name="connsiteY36" fmla="*/ 1007409 h 1486830"/>
              <a:gd name="connsiteX37" fmla="*/ 1518818 w 1677791"/>
              <a:gd name="connsiteY37" fmla="*/ 1008764 h 1486830"/>
              <a:gd name="connsiteX38" fmla="*/ 632825 w 1677791"/>
              <a:gd name="connsiteY38" fmla="*/ 1008764 h 1486830"/>
              <a:gd name="connsiteX39" fmla="*/ 668973 w 1677791"/>
              <a:gd name="connsiteY39" fmla="*/ 1108403 h 1486830"/>
              <a:gd name="connsiteX40" fmla="*/ 682149 w 1677791"/>
              <a:gd name="connsiteY40" fmla="*/ 1107074 h 1486830"/>
              <a:gd name="connsiteX41" fmla="*/ 816413 w 1677791"/>
              <a:gd name="connsiteY41" fmla="*/ 1162688 h 1486830"/>
              <a:gd name="connsiteX42" fmla="*/ 853014 w 1677791"/>
              <a:gd name="connsiteY42" fmla="*/ 1216974 h 1486830"/>
              <a:gd name="connsiteX43" fmla="*/ 1119861 w 1677791"/>
              <a:gd name="connsiteY43" fmla="*/ 1216974 h 1486830"/>
              <a:gd name="connsiteX44" fmla="*/ 1156462 w 1677791"/>
              <a:gd name="connsiteY44" fmla="*/ 1162688 h 1486830"/>
              <a:gd name="connsiteX45" fmla="*/ 1290726 w 1677791"/>
              <a:gd name="connsiteY45" fmla="*/ 1107074 h 1486830"/>
              <a:gd name="connsiteX46" fmla="*/ 1480604 w 1677791"/>
              <a:gd name="connsiteY46" fmla="*/ 1296952 h 1486830"/>
              <a:gd name="connsiteX47" fmla="*/ 1290726 w 1677791"/>
              <a:gd name="connsiteY47" fmla="*/ 1486830 h 1486830"/>
              <a:gd name="connsiteX48" fmla="*/ 1115770 w 1677791"/>
              <a:gd name="connsiteY48" fmla="*/ 1370861 h 1486830"/>
              <a:gd name="connsiteX49" fmla="*/ 1113774 w 1677791"/>
              <a:gd name="connsiteY49" fmla="*/ 1360974 h 1486830"/>
              <a:gd name="connsiteX50" fmla="*/ 859102 w 1677791"/>
              <a:gd name="connsiteY50" fmla="*/ 1360974 h 1486830"/>
              <a:gd name="connsiteX51" fmla="*/ 857106 w 1677791"/>
              <a:gd name="connsiteY51" fmla="*/ 1370861 h 1486830"/>
              <a:gd name="connsiteX52" fmla="*/ 682149 w 1677791"/>
              <a:gd name="connsiteY52" fmla="*/ 1486830 h 1486830"/>
              <a:gd name="connsiteX53" fmla="*/ 492271 w 1677791"/>
              <a:gd name="connsiteY53" fmla="*/ 1296952 h 1486830"/>
              <a:gd name="connsiteX54" fmla="*/ 507193 w 1677791"/>
              <a:gd name="connsiteY54" fmla="*/ 1223043 h 1486830"/>
              <a:gd name="connsiteX55" fmla="*/ 539822 w 1677791"/>
              <a:gd name="connsiteY55" fmla="*/ 1174647 h 1486830"/>
              <a:gd name="connsiteX56" fmla="*/ 180691 w 1677791"/>
              <a:gd name="connsiteY56" fmla="*/ 184741 h 1486830"/>
              <a:gd name="connsiteX57" fmla="*/ 0 w 1677791"/>
              <a:gd name="connsiteY57" fmla="*/ 139730 h 1486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1677791" h="1486830">
                <a:moveTo>
                  <a:pt x="1290726" y="1211742"/>
                </a:moveTo>
                <a:cubicBezTo>
                  <a:pt x="1255431" y="1211742"/>
                  <a:pt x="1225148" y="1233202"/>
                  <a:pt x="1212213" y="1263785"/>
                </a:cubicBezTo>
                <a:lnTo>
                  <a:pt x="1210535" y="1272092"/>
                </a:lnTo>
                <a:lnTo>
                  <a:pt x="1210535" y="1321812"/>
                </a:lnTo>
                <a:lnTo>
                  <a:pt x="1212213" y="1330120"/>
                </a:lnTo>
                <a:cubicBezTo>
                  <a:pt x="1225148" y="1360703"/>
                  <a:pt x="1255431" y="1382162"/>
                  <a:pt x="1290726" y="1382162"/>
                </a:cubicBezTo>
                <a:cubicBezTo>
                  <a:pt x="1337786" y="1382162"/>
                  <a:pt x="1375936" y="1344012"/>
                  <a:pt x="1375936" y="1296952"/>
                </a:cubicBezTo>
                <a:cubicBezTo>
                  <a:pt x="1375936" y="1249892"/>
                  <a:pt x="1337786" y="1211742"/>
                  <a:pt x="1290726" y="1211742"/>
                </a:cubicBezTo>
                <a:close/>
                <a:moveTo>
                  <a:pt x="682149" y="1211742"/>
                </a:moveTo>
                <a:cubicBezTo>
                  <a:pt x="635089" y="1211742"/>
                  <a:pt x="596939" y="1249892"/>
                  <a:pt x="596939" y="1296952"/>
                </a:cubicBezTo>
                <a:cubicBezTo>
                  <a:pt x="596939" y="1344012"/>
                  <a:pt x="635089" y="1382162"/>
                  <a:pt x="682149" y="1382162"/>
                </a:cubicBezTo>
                <a:cubicBezTo>
                  <a:pt x="729209" y="1382162"/>
                  <a:pt x="767359" y="1344012"/>
                  <a:pt x="767359" y="1296952"/>
                </a:cubicBezTo>
                <a:cubicBezTo>
                  <a:pt x="767359" y="1249892"/>
                  <a:pt x="729209" y="1211742"/>
                  <a:pt x="682149" y="1211742"/>
                </a:cubicBezTo>
                <a:close/>
                <a:moveTo>
                  <a:pt x="1392841" y="640871"/>
                </a:moveTo>
                <a:lnTo>
                  <a:pt x="1360870" y="788070"/>
                </a:lnTo>
                <a:lnTo>
                  <a:pt x="625002" y="791267"/>
                </a:lnTo>
                <a:lnTo>
                  <a:pt x="577044" y="650464"/>
                </a:lnTo>
                <a:close/>
                <a:moveTo>
                  <a:pt x="1444679" y="433897"/>
                </a:moveTo>
                <a:lnTo>
                  <a:pt x="1406313" y="574698"/>
                </a:lnTo>
                <a:lnTo>
                  <a:pt x="543426" y="584292"/>
                </a:lnTo>
                <a:lnTo>
                  <a:pt x="492271" y="437094"/>
                </a:lnTo>
                <a:close/>
                <a:moveTo>
                  <a:pt x="393221" y="348324"/>
                </a:moveTo>
                <a:lnTo>
                  <a:pt x="580583" y="864764"/>
                </a:lnTo>
                <a:lnTo>
                  <a:pt x="1407174" y="864764"/>
                </a:lnTo>
                <a:lnTo>
                  <a:pt x="1508184" y="348324"/>
                </a:lnTo>
                <a:close/>
                <a:moveTo>
                  <a:pt x="34808" y="0"/>
                </a:moveTo>
                <a:lnTo>
                  <a:pt x="294110" y="64594"/>
                </a:lnTo>
                <a:lnTo>
                  <a:pt x="292553" y="70844"/>
                </a:lnTo>
                <a:lnTo>
                  <a:pt x="340979" y="204324"/>
                </a:lnTo>
                <a:lnTo>
                  <a:pt x="1536349" y="204324"/>
                </a:lnTo>
                <a:lnTo>
                  <a:pt x="1536474" y="203688"/>
                </a:lnTo>
                <a:lnTo>
                  <a:pt x="1579508" y="204324"/>
                </a:lnTo>
                <a:lnTo>
                  <a:pt x="1631907" y="204324"/>
                </a:lnTo>
                <a:lnTo>
                  <a:pt x="1631907" y="205098"/>
                </a:lnTo>
                <a:lnTo>
                  <a:pt x="1677791" y="205776"/>
                </a:lnTo>
                <a:lnTo>
                  <a:pt x="1525738" y="1008764"/>
                </a:lnTo>
                <a:lnTo>
                  <a:pt x="1518818" y="1007409"/>
                </a:lnTo>
                <a:lnTo>
                  <a:pt x="1518818" y="1008764"/>
                </a:lnTo>
                <a:lnTo>
                  <a:pt x="632825" y="1008764"/>
                </a:lnTo>
                <a:lnTo>
                  <a:pt x="668973" y="1108403"/>
                </a:lnTo>
                <a:lnTo>
                  <a:pt x="682149" y="1107074"/>
                </a:lnTo>
                <a:cubicBezTo>
                  <a:pt x="734583" y="1107074"/>
                  <a:pt x="782052" y="1128327"/>
                  <a:pt x="816413" y="1162688"/>
                </a:cubicBezTo>
                <a:lnTo>
                  <a:pt x="853014" y="1216974"/>
                </a:lnTo>
                <a:lnTo>
                  <a:pt x="1119861" y="1216974"/>
                </a:lnTo>
                <a:lnTo>
                  <a:pt x="1156462" y="1162688"/>
                </a:lnTo>
                <a:cubicBezTo>
                  <a:pt x="1190823" y="1128327"/>
                  <a:pt x="1238293" y="1107074"/>
                  <a:pt x="1290726" y="1107074"/>
                </a:cubicBezTo>
                <a:cubicBezTo>
                  <a:pt x="1395593" y="1107074"/>
                  <a:pt x="1480604" y="1192085"/>
                  <a:pt x="1480604" y="1296952"/>
                </a:cubicBezTo>
                <a:cubicBezTo>
                  <a:pt x="1480604" y="1401819"/>
                  <a:pt x="1395593" y="1486830"/>
                  <a:pt x="1290726" y="1486830"/>
                </a:cubicBezTo>
                <a:cubicBezTo>
                  <a:pt x="1212076" y="1486830"/>
                  <a:pt x="1144595" y="1439012"/>
                  <a:pt x="1115770" y="1370861"/>
                </a:cubicBezTo>
                <a:lnTo>
                  <a:pt x="1113774" y="1360974"/>
                </a:lnTo>
                <a:lnTo>
                  <a:pt x="859102" y="1360974"/>
                </a:lnTo>
                <a:lnTo>
                  <a:pt x="857106" y="1370861"/>
                </a:lnTo>
                <a:cubicBezTo>
                  <a:pt x="828281" y="1439012"/>
                  <a:pt x="760800" y="1486830"/>
                  <a:pt x="682149" y="1486830"/>
                </a:cubicBezTo>
                <a:cubicBezTo>
                  <a:pt x="577282" y="1486830"/>
                  <a:pt x="492271" y="1401819"/>
                  <a:pt x="492271" y="1296952"/>
                </a:cubicBezTo>
                <a:cubicBezTo>
                  <a:pt x="492271" y="1270736"/>
                  <a:pt x="497584" y="1245760"/>
                  <a:pt x="507193" y="1223043"/>
                </a:cubicBezTo>
                <a:lnTo>
                  <a:pt x="539822" y="1174647"/>
                </a:lnTo>
                <a:lnTo>
                  <a:pt x="180691" y="184741"/>
                </a:lnTo>
                <a:lnTo>
                  <a:pt x="0" y="13973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537" name="Block Arc 5">
            <a:extLst>
              <a:ext uri="{FF2B5EF4-FFF2-40B4-BE49-F238E27FC236}">
                <a16:creationId xmlns:a16="http://schemas.microsoft.com/office/drawing/2014/main" id="{8C8D2252-21EA-4C58-8275-69FF2F1E2117}"/>
              </a:ext>
            </a:extLst>
          </p:cNvPr>
          <p:cNvSpPr>
            <a:spLocks noChangeAspect="1"/>
          </p:cNvSpPr>
          <p:nvPr/>
        </p:nvSpPr>
        <p:spPr>
          <a:xfrm rot="10800000">
            <a:off x="7427781" y="3254252"/>
            <a:ext cx="353424" cy="381116"/>
          </a:xfrm>
          <a:custGeom>
            <a:avLst/>
            <a:gdLst/>
            <a:ahLst/>
            <a:cxnLst/>
            <a:rect l="l" t="t" r="r" b="b"/>
            <a:pathLst>
              <a:path w="3672275" h="3963955">
                <a:moveTo>
                  <a:pt x="984766" y="3417555"/>
                </a:moveTo>
                <a:cubicBezTo>
                  <a:pt x="932254" y="3417555"/>
                  <a:pt x="882982" y="3403623"/>
                  <a:pt x="841068" y="3378104"/>
                </a:cubicBezTo>
                <a:lnTo>
                  <a:pt x="840676" y="3378710"/>
                </a:lnTo>
                <a:lnTo>
                  <a:pt x="835545" y="3375094"/>
                </a:lnTo>
                <a:cubicBezTo>
                  <a:pt x="823791" y="3369308"/>
                  <a:pt x="813094" y="3361844"/>
                  <a:pt x="803763" y="3352697"/>
                </a:cubicBezTo>
                <a:cubicBezTo>
                  <a:pt x="147868" y="2908007"/>
                  <a:pt x="-148746" y="2089941"/>
                  <a:pt x="72539" y="1325492"/>
                </a:cubicBezTo>
                <a:cubicBezTo>
                  <a:pt x="298018" y="546553"/>
                  <a:pt x="1007805" y="7791"/>
                  <a:pt x="1818686" y="83"/>
                </a:cubicBezTo>
                <a:cubicBezTo>
                  <a:pt x="2629567" y="-7624"/>
                  <a:pt x="3349467" y="517549"/>
                  <a:pt x="3589711" y="1292061"/>
                </a:cubicBezTo>
                <a:cubicBezTo>
                  <a:pt x="3828334" y="2061344"/>
                  <a:pt x="3537615" y="2895621"/>
                  <a:pt x="2873980" y="3349798"/>
                </a:cubicBezTo>
                <a:cubicBezTo>
                  <a:pt x="2824845" y="3391084"/>
                  <a:pt x="2761401" y="3415171"/>
                  <a:pt x="2692355" y="3415171"/>
                </a:cubicBezTo>
                <a:cubicBezTo>
                  <a:pt x="2531252" y="3415171"/>
                  <a:pt x="2400652" y="3284038"/>
                  <a:pt x="2400652" y="3122277"/>
                </a:cubicBezTo>
                <a:cubicBezTo>
                  <a:pt x="2400652" y="3018609"/>
                  <a:pt x="2454292" y="2927520"/>
                  <a:pt x="2535552" y="2875976"/>
                </a:cubicBezTo>
                <a:lnTo>
                  <a:pt x="2534959" y="2875094"/>
                </a:lnTo>
                <a:cubicBezTo>
                  <a:pt x="2993902" y="2566441"/>
                  <a:pt x="3196002" y="1993261"/>
                  <a:pt x="3032146" y="1465012"/>
                </a:cubicBezTo>
                <a:cubicBezTo>
                  <a:pt x="2868290" y="936764"/>
                  <a:pt x="2377289" y="578575"/>
                  <a:pt x="1824236" y="583831"/>
                </a:cubicBezTo>
                <a:cubicBezTo>
                  <a:pt x="1271183" y="589088"/>
                  <a:pt x="787080" y="956545"/>
                  <a:pt x="633294" y="1487812"/>
                </a:cubicBezTo>
                <a:cubicBezTo>
                  <a:pt x="479508" y="2019079"/>
                  <a:pt x="692467" y="2588315"/>
                  <a:pt x="1157194" y="2888188"/>
                </a:cubicBezTo>
                <a:lnTo>
                  <a:pt x="1156634" y="2889057"/>
                </a:lnTo>
                <a:cubicBezTo>
                  <a:pt x="1229500" y="2941659"/>
                  <a:pt x="1276469" y="3027652"/>
                  <a:pt x="1276469" y="3124661"/>
                </a:cubicBezTo>
                <a:cubicBezTo>
                  <a:pt x="1276469" y="3286422"/>
                  <a:pt x="1145869" y="3417555"/>
                  <a:pt x="984766" y="3417555"/>
                </a:cubicBezTo>
                <a:close/>
                <a:moveTo>
                  <a:pt x="1836138" y="3963955"/>
                </a:moveTo>
                <a:cubicBezTo>
                  <a:pt x="1677062" y="3963955"/>
                  <a:pt x="1548106" y="3834999"/>
                  <a:pt x="1548106" y="3675923"/>
                </a:cubicBezTo>
                <a:lnTo>
                  <a:pt x="1548106" y="1958036"/>
                </a:lnTo>
                <a:cubicBezTo>
                  <a:pt x="1548106" y="1798960"/>
                  <a:pt x="1677062" y="1670004"/>
                  <a:pt x="1836138" y="1670004"/>
                </a:cubicBezTo>
                <a:cubicBezTo>
                  <a:pt x="1995214" y="1670004"/>
                  <a:pt x="2124170" y="1798960"/>
                  <a:pt x="2124170" y="1958036"/>
                </a:cubicBezTo>
                <a:lnTo>
                  <a:pt x="2124170" y="3675923"/>
                </a:lnTo>
                <a:cubicBezTo>
                  <a:pt x="2124170" y="3834999"/>
                  <a:pt x="1995214" y="3963955"/>
                  <a:pt x="1836138" y="396395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1538" name="자유형: 도형 61">
            <a:extLst>
              <a:ext uri="{FF2B5EF4-FFF2-40B4-BE49-F238E27FC236}">
                <a16:creationId xmlns:a16="http://schemas.microsoft.com/office/drawing/2014/main" id="{1955CD0D-2729-4B8A-8D15-3D8BF24C9A24}"/>
              </a:ext>
            </a:extLst>
          </p:cNvPr>
          <p:cNvSpPr>
            <a:spLocks noChangeAspect="1"/>
          </p:cNvSpPr>
          <p:nvPr/>
        </p:nvSpPr>
        <p:spPr>
          <a:xfrm>
            <a:off x="7451733" y="4099940"/>
            <a:ext cx="320785" cy="381117"/>
          </a:xfrm>
          <a:custGeom>
            <a:avLst/>
            <a:gdLst>
              <a:gd name="connsiteX0" fmla="*/ 930704 w 1878694"/>
              <a:gd name="connsiteY0" fmla="*/ 1253732 h 2232028"/>
              <a:gd name="connsiteX1" fmla="*/ 810628 w 1878694"/>
              <a:gd name="connsiteY1" fmla="*/ 1373808 h 2232028"/>
              <a:gd name="connsiteX2" fmla="*/ 845798 w 1878694"/>
              <a:gd name="connsiteY2" fmla="*/ 1458715 h 2232028"/>
              <a:gd name="connsiteX3" fmla="*/ 846153 w 1878694"/>
              <a:gd name="connsiteY3" fmla="*/ 1458954 h 2232028"/>
              <a:gd name="connsiteX4" fmla="*/ 792156 w 1878694"/>
              <a:gd name="connsiteY4" fmla="*/ 1753258 h 2232028"/>
              <a:gd name="connsiteX5" fmla="*/ 1069252 w 1878694"/>
              <a:gd name="connsiteY5" fmla="*/ 1753258 h 2232028"/>
              <a:gd name="connsiteX6" fmla="*/ 1015255 w 1878694"/>
              <a:gd name="connsiteY6" fmla="*/ 1458954 h 2232028"/>
              <a:gd name="connsiteX7" fmla="*/ 1015611 w 1878694"/>
              <a:gd name="connsiteY7" fmla="*/ 1458715 h 2232028"/>
              <a:gd name="connsiteX8" fmla="*/ 1050780 w 1878694"/>
              <a:gd name="connsiteY8" fmla="*/ 1373808 h 2232028"/>
              <a:gd name="connsiteX9" fmla="*/ 930704 w 1878694"/>
              <a:gd name="connsiteY9" fmla="*/ 1253732 h 2232028"/>
              <a:gd name="connsiteX10" fmla="*/ 807360 w 1878694"/>
              <a:gd name="connsiteY10" fmla="*/ 244435 h 2232028"/>
              <a:gd name="connsiteX11" fmla="*/ 509333 w 1878694"/>
              <a:gd name="connsiteY11" fmla="*/ 542462 h 2232028"/>
              <a:gd name="connsiteX12" fmla="*/ 509333 w 1878694"/>
              <a:gd name="connsiteY12" fmla="*/ 853160 h 2232028"/>
              <a:gd name="connsiteX13" fmla="*/ 1352075 w 1878694"/>
              <a:gd name="connsiteY13" fmla="*/ 853160 h 2232028"/>
              <a:gd name="connsiteX14" fmla="*/ 1352075 w 1878694"/>
              <a:gd name="connsiteY14" fmla="*/ 542462 h 2232028"/>
              <a:gd name="connsiteX15" fmla="*/ 1054048 w 1878694"/>
              <a:gd name="connsiteY15" fmla="*/ 244435 h 2232028"/>
              <a:gd name="connsiteX16" fmla="*/ 766274 w 1878694"/>
              <a:gd name="connsiteY16" fmla="*/ 0 h 2232028"/>
              <a:gd name="connsiteX17" fmla="*/ 1095134 w 1878694"/>
              <a:gd name="connsiteY17" fmla="*/ 0 h 2232028"/>
              <a:gd name="connsiteX18" fmla="*/ 1591384 w 1878694"/>
              <a:gd name="connsiteY18" fmla="*/ 496250 h 2232028"/>
              <a:gd name="connsiteX19" fmla="*/ 1591384 w 1878694"/>
              <a:gd name="connsiteY19" fmla="*/ 853160 h 2232028"/>
              <a:gd name="connsiteX20" fmla="*/ 1704295 w 1878694"/>
              <a:gd name="connsiteY20" fmla="*/ 853160 h 2232028"/>
              <a:gd name="connsiteX21" fmla="*/ 1878694 w 1878694"/>
              <a:gd name="connsiteY21" fmla="*/ 1027559 h 2232028"/>
              <a:gd name="connsiteX22" fmla="*/ 1878694 w 1878694"/>
              <a:gd name="connsiteY22" fmla="*/ 2057629 h 2232028"/>
              <a:gd name="connsiteX23" fmla="*/ 1704295 w 1878694"/>
              <a:gd name="connsiteY23" fmla="*/ 2232028 h 2232028"/>
              <a:gd name="connsiteX24" fmla="*/ 174399 w 1878694"/>
              <a:gd name="connsiteY24" fmla="*/ 2232028 h 2232028"/>
              <a:gd name="connsiteX25" fmla="*/ 0 w 1878694"/>
              <a:gd name="connsiteY25" fmla="*/ 2057629 h 2232028"/>
              <a:gd name="connsiteX26" fmla="*/ 0 w 1878694"/>
              <a:gd name="connsiteY26" fmla="*/ 1027559 h 2232028"/>
              <a:gd name="connsiteX27" fmla="*/ 174399 w 1878694"/>
              <a:gd name="connsiteY27" fmla="*/ 853160 h 2232028"/>
              <a:gd name="connsiteX28" fmla="*/ 270024 w 1878694"/>
              <a:gd name="connsiteY28" fmla="*/ 853160 h 2232028"/>
              <a:gd name="connsiteX29" fmla="*/ 270024 w 1878694"/>
              <a:gd name="connsiteY29" fmla="*/ 496250 h 2232028"/>
              <a:gd name="connsiteX30" fmla="*/ 766274 w 1878694"/>
              <a:gd name="connsiteY30" fmla="*/ 0 h 2232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878694" h="2232028">
                <a:moveTo>
                  <a:pt x="930704" y="1253732"/>
                </a:moveTo>
                <a:cubicBezTo>
                  <a:pt x="864388" y="1253732"/>
                  <a:pt x="810628" y="1307492"/>
                  <a:pt x="810628" y="1373808"/>
                </a:cubicBezTo>
                <a:cubicBezTo>
                  <a:pt x="810628" y="1406966"/>
                  <a:pt x="824068" y="1436985"/>
                  <a:pt x="845798" y="1458715"/>
                </a:cubicBezTo>
                <a:lnTo>
                  <a:pt x="846153" y="1458954"/>
                </a:lnTo>
                <a:lnTo>
                  <a:pt x="792156" y="1753258"/>
                </a:lnTo>
                <a:lnTo>
                  <a:pt x="1069252" y="1753258"/>
                </a:lnTo>
                <a:lnTo>
                  <a:pt x="1015255" y="1458954"/>
                </a:lnTo>
                <a:lnTo>
                  <a:pt x="1015611" y="1458715"/>
                </a:lnTo>
                <a:cubicBezTo>
                  <a:pt x="1037340" y="1436985"/>
                  <a:pt x="1050780" y="1406966"/>
                  <a:pt x="1050780" y="1373808"/>
                </a:cubicBezTo>
                <a:cubicBezTo>
                  <a:pt x="1050780" y="1307492"/>
                  <a:pt x="997020" y="1253732"/>
                  <a:pt x="930704" y="1253732"/>
                </a:cubicBezTo>
                <a:close/>
                <a:moveTo>
                  <a:pt x="807360" y="244435"/>
                </a:moveTo>
                <a:cubicBezTo>
                  <a:pt x="642764" y="244435"/>
                  <a:pt x="509333" y="377866"/>
                  <a:pt x="509333" y="542462"/>
                </a:cubicBezTo>
                <a:lnTo>
                  <a:pt x="509333" y="853160"/>
                </a:lnTo>
                <a:lnTo>
                  <a:pt x="1352075" y="853160"/>
                </a:lnTo>
                <a:lnTo>
                  <a:pt x="1352075" y="542462"/>
                </a:lnTo>
                <a:cubicBezTo>
                  <a:pt x="1352075" y="377866"/>
                  <a:pt x="1218644" y="244435"/>
                  <a:pt x="1054048" y="244435"/>
                </a:cubicBezTo>
                <a:close/>
                <a:moveTo>
                  <a:pt x="766274" y="0"/>
                </a:moveTo>
                <a:lnTo>
                  <a:pt x="1095134" y="0"/>
                </a:lnTo>
                <a:cubicBezTo>
                  <a:pt x="1369205" y="0"/>
                  <a:pt x="1591384" y="222179"/>
                  <a:pt x="1591384" y="496250"/>
                </a:cubicBezTo>
                <a:lnTo>
                  <a:pt x="1591384" y="853160"/>
                </a:lnTo>
                <a:lnTo>
                  <a:pt x="1704295" y="853160"/>
                </a:lnTo>
                <a:cubicBezTo>
                  <a:pt x="1800613" y="853160"/>
                  <a:pt x="1878694" y="931241"/>
                  <a:pt x="1878694" y="1027559"/>
                </a:cubicBezTo>
                <a:lnTo>
                  <a:pt x="1878694" y="2057629"/>
                </a:lnTo>
                <a:cubicBezTo>
                  <a:pt x="1878694" y="2153947"/>
                  <a:pt x="1800613" y="2232028"/>
                  <a:pt x="1704295" y="2232028"/>
                </a:cubicBezTo>
                <a:lnTo>
                  <a:pt x="174399" y="2232028"/>
                </a:lnTo>
                <a:cubicBezTo>
                  <a:pt x="78081" y="2232028"/>
                  <a:pt x="0" y="2153947"/>
                  <a:pt x="0" y="2057629"/>
                </a:cubicBezTo>
                <a:lnTo>
                  <a:pt x="0" y="1027559"/>
                </a:lnTo>
                <a:cubicBezTo>
                  <a:pt x="0" y="931241"/>
                  <a:pt x="78081" y="853160"/>
                  <a:pt x="174399" y="853160"/>
                </a:cubicBezTo>
                <a:lnTo>
                  <a:pt x="270024" y="853160"/>
                </a:lnTo>
                <a:lnTo>
                  <a:pt x="270024" y="496250"/>
                </a:lnTo>
                <a:cubicBezTo>
                  <a:pt x="270024" y="222179"/>
                  <a:pt x="492203" y="0"/>
                  <a:pt x="7662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539" name="Freeform: Shape 1538">
            <a:extLst>
              <a:ext uri="{FF2B5EF4-FFF2-40B4-BE49-F238E27FC236}">
                <a16:creationId xmlns:a16="http://schemas.microsoft.com/office/drawing/2014/main" id="{5723DDFB-7AD2-4AD4-ABF3-121E1CDD7404}"/>
              </a:ext>
            </a:extLst>
          </p:cNvPr>
          <p:cNvSpPr/>
          <p:nvPr/>
        </p:nvSpPr>
        <p:spPr>
          <a:xfrm>
            <a:off x="7436469" y="2432147"/>
            <a:ext cx="336049" cy="397579"/>
          </a:xfrm>
          <a:custGeom>
            <a:avLst/>
            <a:gdLst>
              <a:gd name="connsiteX0" fmla="*/ 836990 w 836628"/>
              <a:gd name="connsiteY0" fmla="*/ 121252 h 989814"/>
              <a:gd name="connsiteX1" fmla="*/ 791623 w 836628"/>
              <a:gd name="connsiteY1" fmla="*/ 82956 h 989814"/>
              <a:gd name="connsiteX2" fmla="*/ 436351 w 836628"/>
              <a:gd name="connsiteY2" fmla="*/ 6363 h 989814"/>
              <a:gd name="connsiteX3" fmla="*/ 401589 w 836628"/>
              <a:gd name="connsiteY3" fmla="*/ 6952 h 989814"/>
              <a:gd name="connsiteX4" fmla="*/ 45727 w 836628"/>
              <a:gd name="connsiteY4" fmla="*/ 82367 h 989814"/>
              <a:gd name="connsiteX5" fmla="*/ 1539 w 836628"/>
              <a:gd name="connsiteY5" fmla="*/ 119485 h 989814"/>
              <a:gd name="connsiteX6" fmla="*/ 13323 w 836628"/>
              <a:gd name="connsiteY6" fmla="*/ 434104 h 989814"/>
              <a:gd name="connsiteX7" fmla="*/ 102288 w 836628"/>
              <a:gd name="connsiteY7" fmla="*/ 712195 h 989814"/>
              <a:gd name="connsiteX8" fmla="*/ 390984 w 836628"/>
              <a:gd name="connsiteY8" fmla="*/ 985572 h 989814"/>
              <a:gd name="connsiteX9" fmla="*/ 447545 w 836628"/>
              <a:gd name="connsiteY9" fmla="*/ 984983 h 989814"/>
              <a:gd name="connsiteX10" fmla="*/ 682037 w 836628"/>
              <a:gd name="connsiteY10" fmla="*/ 781128 h 989814"/>
              <a:gd name="connsiteX11" fmla="*/ 807531 w 836628"/>
              <a:gd name="connsiteY11" fmla="*/ 525426 h 989814"/>
              <a:gd name="connsiteX12" fmla="*/ 836401 w 836628"/>
              <a:gd name="connsiteY12" fmla="*/ 209628 h 989814"/>
              <a:gd name="connsiteX13" fmla="*/ 836990 w 836628"/>
              <a:gd name="connsiteY13" fmla="*/ 121252 h 989814"/>
              <a:gd name="connsiteX14" fmla="*/ 588947 w 836628"/>
              <a:gd name="connsiteY14" fmla="*/ 544280 h 989814"/>
              <a:gd name="connsiteX15" fmla="*/ 500571 w 836628"/>
              <a:gd name="connsiteY15" fmla="*/ 544280 h 989814"/>
              <a:gd name="connsiteX16" fmla="*/ 472880 w 836628"/>
              <a:gd name="connsiteY16" fmla="*/ 571971 h 989814"/>
              <a:gd name="connsiteX17" fmla="*/ 472880 w 836628"/>
              <a:gd name="connsiteY17" fmla="*/ 654456 h 989814"/>
              <a:gd name="connsiteX18" fmla="*/ 428691 w 836628"/>
              <a:gd name="connsiteY18" fmla="*/ 697466 h 989814"/>
              <a:gd name="connsiteX19" fmla="*/ 405124 w 836628"/>
              <a:gd name="connsiteY19" fmla="*/ 697466 h 989814"/>
              <a:gd name="connsiteX20" fmla="*/ 365650 w 836628"/>
              <a:gd name="connsiteY20" fmla="*/ 658580 h 989814"/>
              <a:gd name="connsiteX21" fmla="*/ 365650 w 836628"/>
              <a:gd name="connsiteY21" fmla="*/ 614392 h 989814"/>
              <a:gd name="connsiteX22" fmla="*/ 295538 w 836628"/>
              <a:gd name="connsiteY22" fmla="*/ 544280 h 989814"/>
              <a:gd name="connsiteX23" fmla="*/ 280808 w 836628"/>
              <a:gd name="connsiteY23" fmla="*/ 544280 h 989814"/>
              <a:gd name="connsiteX24" fmla="*/ 212464 w 836628"/>
              <a:gd name="connsiteY24" fmla="*/ 472400 h 989814"/>
              <a:gd name="connsiteX25" fmla="*/ 250761 w 836628"/>
              <a:gd name="connsiteY25" fmla="*/ 434104 h 989814"/>
              <a:gd name="connsiteX26" fmla="*/ 330299 w 836628"/>
              <a:gd name="connsiteY26" fmla="*/ 434104 h 989814"/>
              <a:gd name="connsiteX27" fmla="*/ 366239 w 836628"/>
              <a:gd name="connsiteY27" fmla="*/ 399343 h 989814"/>
              <a:gd name="connsiteX28" fmla="*/ 365650 w 836628"/>
              <a:gd name="connsiteY28" fmla="*/ 319804 h 989814"/>
              <a:gd name="connsiteX29" fmla="*/ 405124 w 836628"/>
              <a:gd name="connsiteY29" fmla="*/ 280329 h 989814"/>
              <a:gd name="connsiteX30" fmla="*/ 437529 w 836628"/>
              <a:gd name="connsiteY30" fmla="*/ 280919 h 989814"/>
              <a:gd name="connsiteX31" fmla="*/ 472880 w 836628"/>
              <a:gd name="connsiteY31" fmla="*/ 318626 h 989814"/>
              <a:gd name="connsiteX32" fmla="*/ 472880 w 836628"/>
              <a:gd name="connsiteY32" fmla="*/ 401110 h 989814"/>
              <a:gd name="connsiteX33" fmla="*/ 504695 w 836628"/>
              <a:gd name="connsiteY33" fmla="*/ 434104 h 989814"/>
              <a:gd name="connsiteX34" fmla="*/ 584234 w 836628"/>
              <a:gd name="connsiteY34" fmla="*/ 434104 h 989814"/>
              <a:gd name="connsiteX35" fmla="*/ 626654 w 836628"/>
              <a:gd name="connsiteY35" fmla="*/ 477114 h 989814"/>
              <a:gd name="connsiteX36" fmla="*/ 626654 w 836628"/>
              <a:gd name="connsiteY36" fmla="*/ 506573 h 989814"/>
              <a:gd name="connsiteX37" fmla="*/ 588947 w 836628"/>
              <a:gd name="connsiteY37" fmla="*/ 544280 h 989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836628" h="989814">
                <a:moveTo>
                  <a:pt x="836990" y="121252"/>
                </a:moveTo>
                <a:cubicBezTo>
                  <a:pt x="835812" y="80599"/>
                  <a:pt x="831098" y="77064"/>
                  <a:pt x="791623" y="82956"/>
                </a:cubicBezTo>
                <a:cubicBezTo>
                  <a:pt x="663772" y="100631"/>
                  <a:pt x="542991" y="86491"/>
                  <a:pt x="436351" y="6363"/>
                </a:cubicBezTo>
                <a:cubicBezTo>
                  <a:pt x="423978" y="-3064"/>
                  <a:pt x="413373" y="-1296"/>
                  <a:pt x="401589" y="6952"/>
                </a:cubicBezTo>
                <a:cubicBezTo>
                  <a:pt x="294949" y="86491"/>
                  <a:pt x="173579" y="101220"/>
                  <a:pt x="45727" y="82367"/>
                </a:cubicBezTo>
                <a:cubicBezTo>
                  <a:pt x="8020" y="77064"/>
                  <a:pt x="2718" y="81188"/>
                  <a:pt x="1539" y="119485"/>
                </a:cubicBezTo>
                <a:cubicBezTo>
                  <a:pt x="-1407" y="224358"/>
                  <a:pt x="-1407" y="329820"/>
                  <a:pt x="13323" y="434104"/>
                </a:cubicBezTo>
                <a:cubicBezTo>
                  <a:pt x="26874" y="531907"/>
                  <a:pt x="43960" y="629710"/>
                  <a:pt x="102288" y="712195"/>
                </a:cubicBezTo>
                <a:cubicBezTo>
                  <a:pt x="180059" y="821782"/>
                  <a:pt x="276095" y="914282"/>
                  <a:pt x="390984" y="985572"/>
                </a:cubicBezTo>
                <a:cubicBezTo>
                  <a:pt x="411605" y="997945"/>
                  <a:pt x="427513" y="997356"/>
                  <a:pt x="447545" y="984983"/>
                </a:cubicBezTo>
                <a:cubicBezTo>
                  <a:pt x="537689" y="930190"/>
                  <a:pt x="611925" y="858310"/>
                  <a:pt x="682037" y="781128"/>
                </a:cubicBezTo>
                <a:cubicBezTo>
                  <a:pt x="749203" y="707482"/>
                  <a:pt x="787499" y="621462"/>
                  <a:pt x="807531" y="525426"/>
                </a:cubicBezTo>
                <a:cubicBezTo>
                  <a:pt x="829331" y="421142"/>
                  <a:pt x="837579" y="315680"/>
                  <a:pt x="836401" y="209628"/>
                </a:cubicBezTo>
                <a:cubicBezTo>
                  <a:pt x="837579" y="180170"/>
                  <a:pt x="838168" y="150711"/>
                  <a:pt x="836990" y="121252"/>
                </a:cubicBezTo>
                <a:close/>
                <a:moveTo>
                  <a:pt x="588947" y="544280"/>
                </a:moveTo>
                <a:cubicBezTo>
                  <a:pt x="559488" y="544280"/>
                  <a:pt x="530030" y="544869"/>
                  <a:pt x="500571" y="544280"/>
                </a:cubicBezTo>
                <a:cubicBezTo>
                  <a:pt x="479950" y="543691"/>
                  <a:pt x="472290" y="551939"/>
                  <a:pt x="472880" y="571971"/>
                </a:cubicBezTo>
                <a:cubicBezTo>
                  <a:pt x="474058" y="599662"/>
                  <a:pt x="473469" y="626764"/>
                  <a:pt x="472880" y="654456"/>
                </a:cubicBezTo>
                <a:cubicBezTo>
                  <a:pt x="472290" y="689217"/>
                  <a:pt x="464042" y="696876"/>
                  <a:pt x="428691" y="697466"/>
                </a:cubicBezTo>
                <a:cubicBezTo>
                  <a:pt x="421032" y="697466"/>
                  <a:pt x="412784" y="697466"/>
                  <a:pt x="405124" y="697466"/>
                </a:cubicBezTo>
                <a:cubicBezTo>
                  <a:pt x="378612" y="698055"/>
                  <a:pt x="364471" y="686271"/>
                  <a:pt x="365650" y="658580"/>
                </a:cubicBezTo>
                <a:cubicBezTo>
                  <a:pt x="366239" y="643851"/>
                  <a:pt x="365650" y="629121"/>
                  <a:pt x="365650" y="614392"/>
                </a:cubicBezTo>
                <a:cubicBezTo>
                  <a:pt x="365650" y="544280"/>
                  <a:pt x="365650" y="544280"/>
                  <a:pt x="295538" y="544280"/>
                </a:cubicBezTo>
                <a:cubicBezTo>
                  <a:pt x="290824" y="544280"/>
                  <a:pt x="285522" y="544280"/>
                  <a:pt x="280808" y="544280"/>
                </a:cubicBezTo>
                <a:cubicBezTo>
                  <a:pt x="213053" y="544280"/>
                  <a:pt x="208929" y="539567"/>
                  <a:pt x="212464" y="472400"/>
                </a:cubicBezTo>
                <a:cubicBezTo>
                  <a:pt x="213642" y="446477"/>
                  <a:pt x="226604" y="434693"/>
                  <a:pt x="250761" y="434104"/>
                </a:cubicBezTo>
                <a:cubicBezTo>
                  <a:pt x="277273" y="433515"/>
                  <a:pt x="303786" y="432337"/>
                  <a:pt x="330299" y="434104"/>
                </a:cubicBezTo>
                <a:cubicBezTo>
                  <a:pt x="356812" y="435872"/>
                  <a:pt x="368006" y="427034"/>
                  <a:pt x="366239" y="399343"/>
                </a:cubicBezTo>
                <a:cubicBezTo>
                  <a:pt x="364471" y="372830"/>
                  <a:pt x="366239" y="346317"/>
                  <a:pt x="365650" y="319804"/>
                </a:cubicBezTo>
                <a:cubicBezTo>
                  <a:pt x="365061" y="292702"/>
                  <a:pt x="378612" y="280329"/>
                  <a:pt x="405124" y="280329"/>
                </a:cubicBezTo>
                <a:cubicBezTo>
                  <a:pt x="415730" y="280329"/>
                  <a:pt x="426924" y="280329"/>
                  <a:pt x="437529" y="280919"/>
                </a:cubicBezTo>
                <a:cubicBezTo>
                  <a:pt x="461096" y="282686"/>
                  <a:pt x="473469" y="294470"/>
                  <a:pt x="472880" y="318626"/>
                </a:cubicBezTo>
                <a:cubicBezTo>
                  <a:pt x="472880" y="346317"/>
                  <a:pt x="474058" y="373419"/>
                  <a:pt x="472880" y="401110"/>
                </a:cubicBezTo>
                <a:cubicBezTo>
                  <a:pt x="471701" y="424677"/>
                  <a:pt x="479950" y="435283"/>
                  <a:pt x="504695" y="434104"/>
                </a:cubicBezTo>
                <a:cubicBezTo>
                  <a:pt x="531208" y="432337"/>
                  <a:pt x="557721" y="433515"/>
                  <a:pt x="584234" y="434104"/>
                </a:cubicBezTo>
                <a:cubicBezTo>
                  <a:pt x="616638" y="435283"/>
                  <a:pt x="626065" y="444709"/>
                  <a:pt x="626654" y="477114"/>
                </a:cubicBezTo>
                <a:cubicBezTo>
                  <a:pt x="626654" y="487130"/>
                  <a:pt x="626654" y="496557"/>
                  <a:pt x="626654" y="506573"/>
                </a:cubicBezTo>
                <a:cubicBezTo>
                  <a:pt x="627244" y="532496"/>
                  <a:pt x="613693" y="544280"/>
                  <a:pt x="588947" y="544280"/>
                </a:cubicBezTo>
                <a:close/>
              </a:path>
            </a:pathLst>
          </a:custGeom>
          <a:solidFill>
            <a:schemeClr val="bg1"/>
          </a:solidFill>
          <a:ln w="58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grpSp>
        <p:nvGrpSpPr>
          <p:cNvPr id="1540" name="Group 1539">
            <a:extLst>
              <a:ext uri="{FF2B5EF4-FFF2-40B4-BE49-F238E27FC236}">
                <a16:creationId xmlns:a16="http://schemas.microsoft.com/office/drawing/2014/main" id="{2DD6FA66-08EE-4E6F-8E96-A54B9F0283E1}"/>
              </a:ext>
            </a:extLst>
          </p:cNvPr>
          <p:cNvGrpSpPr/>
          <p:nvPr/>
        </p:nvGrpSpPr>
        <p:grpSpPr>
          <a:xfrm>
            <a:off x="4383916" y="4352316"/>
            <a:ext cx="3336427" cy="2261435"/>
            <a:chOff x="8575466" y="4002385"/>
            <a:chExt cx="4090559" cy="2772587"/>
          </a:xfrm>
        </p:grpSpPr>
        <p:sp>
          <p:nvSpPr>
            <p:cNvPr id="1541" name="Freeform: Shape 1540">
              <a:extLst>
                <a:ext uri="{FF2B5EF4-FFF2-40B4-BE49-F238E27FC236}">
                  <a16:creationId xmlns:a16="http://schemas.microsoft.com/office/drawing/2014/main" id="{C910BB16-2D9F-42B6-A5CC-0D2C2467BBE2}"/>
                </a:ext>
              </a:extLst>
            </p:cNvPr>
            <p:cNvSpPr/>
            <p:nvPr/>
          </p:nvSpPr>
          <p:spPr>
            <a:xfrm>
              <a:off x="8575466" y="4961086"/>
              <a:ext cx="1743368" cy="1813886"/>
            </a:xfrm>
            <a:custGeom>
              <a:avLst/>
              <a:gdLst>
                <a:gd name="connsiteX0" fmla="*/ 1569189 w 1743367"/>
                <a:gd name="connsiteY0" fmla="*/ 1800667 h 1813886"/>
                <a:gd name="connsiteX1" fmla="*/ 1568014 w 1743367"/>
                <a:gd name="connsiteY1" fmla="*/ 1801842 h 1813886"/>
                <a:gd name="connsiteX2" fmla="*/ 1413265 w 1743367"/>
                <a:gd name="connsiteY2" fmla="*/ 1809677 h 1813886"/>
                <a:gd name="connsiteX3" fmla="*/ 1019146 w 1743367"/>
                <a:gd name="connsiteY3" fmla="*/ 1807718 h 1813886"/>
                <a:gd name="connsiteX4" fmla="*/ 959989 w 1743367"/>
                <a:gd name="connsiteY4" fmla="*/ 1806935 h 1813886"/>
                <a:gd name="connsiteX5" fmla="*/ 964691 w 1743367"/>
                <a:gd name="connsiteY5" fmla="*/ 1694889 h 1813886"/>
                <a:gd name="connsiteX6" fmla="*/ 820912 w 1743367"/>
                <a:gd name="connsiteY6" fmla="*/ 1613793 h 1813886"/>
                <a:gd name="connsiteX7" fmla="*/ 395452 w 1743367"/>
                <a:gd name="connsiteY7" fmla="*/ 1453168 h 1813886"/>
                <a:gd name="connsiteX8" fmla="*/ 390359 w 1743367"/>
                <a:gd name="connsiteY8" fmla="*/ 1451601 h 1813886"/>
                <a:gd name="connsiteX9" fmla="*/ 196042 w 1743367"/>
                <a:gd name="connsiteY9" fmla="*/ 1350133 h 1813886"/>
                <a:gd name="connsiteX10" fmla="*/ 51871 w 1743367"/>
                <a:gd name="connsiteY10" fmla="*/ 1191859 h 1813886"/>
                <a:gd name="connsiteX11" fmla="*/ 6034 w 1743367"/>
                <a:gd name="connsiteY11" fmla="*/ 1120557 h 1813886"/>
                <a:gd name="connsiteX12" fmla="*/ 107502 w 1743367"/>
                <a:gd name="connsiteY12" fmla="*/ 827515 h 1813886"/>
                <a:gd name="connsiteX13" fmla="*/ 401720 w 1743367"/>
                <a:gd name="connsiteY13" fmla="*/ 469830 h 1813886"/>
                <a:gd name="connsiteX14" fmla="*/ 805241 w 1743367"/>
                <a:gd name="connsiteY14" fmla="*/ 8328 h 1813886"/>
                <a:gd name="connsiteX15" fmla="*/ 830314 w 1743367"/>
                <a:gd name="connsiteY15" fmla="*/ 8719 h 1813886"/>
                <a:gd name="connsiteX16" fmla="*/ 952546 w 1743367"/>
                <a:gd name="connsiteY16" fmla="*/ 125466 h 1813886"/>
                <a:gd name="connsiteX17" fmla="*/ 1092799 w 1743367"/>
                <a:gd name="connsiteY17" fmla="*/ 242605 h 1813886"/>
                <a:gd name="connsiteX18" fmla="*/ 1126099 w 1743367"/>
                <a:gd name="connsiteY18" fmla="*/ 282957 h 1813886"/>
                <a:gd name="connsiteX19" fmla="*/ 979578 w 1743367"/>
                <a:gd name="connsiteY19" fmla="*/ 589711 h 1813886"/>
                <a:gd name="connsiteX20" fmla="*/ 869883 w 1743367"/>
                <a:gd name="connsiteY20" fmla="*/ 706067 h 1813886"/>
                <a:gd name="connsiteX21" fmla="*/ 790354 w 1743367"/>
                <a:gd name="connsiteY21" fmla="*/ 860423 h 1813886"/>
                <a:gd name="connsiteX22" fmla="*/ 797406 w 1743367"/>
                <a:gd name="connsiteY22" fmla="*/ 874527 h 1813886"/>
                <a:gd name="connsiteX23" fmla="*/ 848727 w 1743367"/>
                <a:gd name="connsiteY23" fmla="*/ 846711 h 1813886"/>
                <a:gd name="connsiteX24" fmla="*/ 902791 w 1743367"/>
                <a:gd name="connsiteY24" fmla="*/ 688829 h 1813886"/>
                <a:gd name="connsiteX25" fmla="*/ 952154 w 1743367"/>
                <a:gd name="connsiteY25" fmla="*/ 665323 h 1813886"/>
                <a:gd name="connsiteX26" fmla="*/ 1325117 w 1743367"/>
                <a:gd name="connsiteY26" fmla="*/ 734666 h 1813886"/>
                <a:gd name="connsiteX27" fmla="*/ 1413265 w 1743367"/>
                <a:gd name="connsiteY27" fmla="*/ 771884 h 1813886"/>
                <a:gd name="connsiteX28" fmla="*/ 1421101 w 1743367"/>
                <a:gd name="connsiteY28" fmla="*/ 748769 h 1813886"/>
                <a:gd name="connsiteX29" fmla="*/ 1453225 w 1743367"/>
                <a:gd name="connsiteY29" fmla="*/ 714685 h 1813886"/>
                <a:gd name="connsiteX30" fmla="*/ 1633831 w 1743367"/>
                <a:gd name="connsiteY30" fmla="*/ 551710 h 1813886"/>
                <a:gd name="connsiteX31" fmla="*/ 1703174 w 1743367"/>
                <a:gd name="connsiteY31" fmla="*/ 509791 h 1813886"/>
                <a:gd name="connsiteX32" fmla="*/ 1711009 w 1743367"/>
                <a:gd name="connsiteY32" fmla="*/ 633981 h 1813886"/>
                <a:gd name="connsiteX33" fmla="*/ 1743917 w 1743367"/>
                <a:gd name="connsiteY33" fmla="*/ 795782 h 1813886"/>
                <a:gd name="connsiteX34" fmla="*/ 1721978 w 1743367"/>
                <a:gd name="connsiteY34" fmla="*/ 957973 h 1813886"/>
                <a:gd name="connsiteX35" fmla="*/ 1660862 w 1743367"/>
                <a:gd name="connsiteY35" fmla="*/ 1311348 h 1813886"/>
                <a:gd name="connsiteX36" fmla="*/ 1618552 w 1743367"/>
                <a:gd name="connsiteY36" fmla="*/ 1567565 h 1813886"/>
                <a:gd name="connsiteX37" fmla="*/ 1597396 w 1743367"/>
                <a:gd name="connsiteY37" fmla="*/ 1695673 h 1813886"/>
                <a:gd name="connsiteX38" fmla="*/ 1569189 w 1743367"/>
                <a:gd name="connsiteY38" fmla="*/ 1800667 h 1813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1743367" h="1813886">
                  <a:moveTo>
                    <a:pt x="1569189" y="1800667"/>
                  </a:moveTo>
                  <a:cubicBezTo>
                    <a:pt x="1568797" y="1801058"/>
                    <a:pt x="1568405" y="1801450"/>
                    <a:pt x="1568014" y="1801842"/>
                  </a:cubicBezTo>
                  <a:cubicBezTo>
                    <a:pt x="1533146" y="1827307"/>
                    <a:pt x="1454009" y="1810461"/>
                    <a:pt x="1413265" y="1809677"/>
                  </a:cubicBezTo>
                  <a:cubicBezTo>
                    <a:pt x="1282023" y="1806935"/>
                    <a:pt x="1150389" y="1800275"/>
                    <a:pt x="1019146" y="1807718"/>
                  </a:cubicBezTo>
                  <a:cubicBezTo>
                    <a:pt x="1007002" y="1808502"/>
                    <a:pt x="969784" y="1817121"/>
                    <a:pt x="959989" y="1806935"/>
                  </a:cubicBezTo>
                  <a:cubicBezTo>
                    <a:pt x="934133" y="1778336"/>
                    <a:pt x="963515" y="1727406"/>
                    <a:pt x="964691" y="1694889"/>
                  </a:cubicBezTo>
                  <a:cubicBezTo>
                    <a:pt x="966650" y="1644351"/>
                    <a:pt x="861264" y="1629072"/>
                    <a:pt x="820912" y="1613793"/>
                  </a:cubicBezTo>
                  <a:cubicBezTo>
                    <a:pt x="679484" y="1562472"/>
                    <a:pt x="539622" y="1495871"/>
                    <a:pt x="395452" y="1453168"/>
                  </a:cubicBezTo>
                  <a:cubicBezTo>
                    <a:pt x="393885" y="1452777"/>
                    <a:pt x="392318" y="1451993"/>
                    <a:pt x="390359" y="1451601"/>
                  </a:cubicBezTo>
                  <a:cubicBezTo>
                    <a:pt x="326501" y="1424177"/>
                    <a:pt x="253240" y="1392053"/>
                    <a:pt x="196042" y="1350133"/>
                  </a:cubicBezTo>
                  <a:cubicBezTo>
                    <a:pt x="138844" y="1308214"/>
                    <a:pt x="94574" y="1247490"/>
                    <a:pt x="51871" y="1191859"/>
                  </a:cubicBezTo>
                  <a:cubicBezTo>
                    <a:pt x="34633" y="1169136"/>
                    <a:pt x="13478" y="1148373"/>
                    <a:pt x="6034" y="1120557"/>
                  </a:cubicBezTo>
                  <a:cubicBezTo>
                    <a:pt x="-21389" y="1016739"/>
                    <a:pt x="50304" y="907827"/>
                    <a:pt x="107502" y="827515"/>
                  </a:cubicBezTo>
                  <a:cubicBezTo>
                    <a:pt x="196825" y="701757"/>
                    <a:pt x="301819" y="587361"/>
                    <a:pt x="401720" y="469830"/>
                  </a:cubicBezTo>
                  <a:cubicBezTo>
                    <a:pt x="534529" y="313907"/>
                    <a:pt x="667339" y="158767"/>
                    <a:pt x="805241" y="8328"/>
                  </a:cubicBezTo>
                  <a:cubicBezTo>
                    <a:pt x="815819" y="-3034"/>
                    <a:pt x="820128" y="-2642"/>
                    <a:pt x="830314" y="8719"/>
                  </a:cubicBezTo>
                  <a:cubicBezTo>
                    <a:pt x="858130" y="58474"/>
                    <a:pt x="908668" y="91382"/>
                    <a:pt x="952546" y="125466"/>
                  </a:cubicBezTo>
                  <a:cubicBezTo>
                    <a:pt x="1000733" y="162684"/>
                    <a:pt x="1046962" y="202645"/>
                    <a:pt x="1092799" y="242605"/>
                  </a:cubicBezTo>
                  <a:cubicBezTo>
                    <a:pt x="1110820" y="258276"/>
                    <a:pt x="1146471" y="244956"/>
                    <a:pt x="1126099" y="282957"/>
                  </a:cubicBezTo>
                  <a:cubicBezTo>
                    <a:pt x="1073210" y="383250"/>
                    <a:pt x="1027374" y="487068"/>
                    <a:pt x="979578" y="589711"/>
                  </a:cubicBezTo>
                  <a:cubicBezTo>
                    <a:pt x="956072" y="639858"/>
                    <a:pt x="902791" y="662972"/>
                    <a:pt x="869883" y="706067"/>
                  </a:cubicBezTo>
                  <a:cubicBezTo>
                    <a:pt x="834624" y="752295"/>
                    <a:pt x="815819" y="808710"/>
                    <a:pt x="790354" y="860423"/>
                  </a:cubicBezTo>
                  <a:cubicBezTo>
                    <a:pt x="785261" y="871001"/>
                    <a:pt x="786436" y="872960"/>
                    <a:pt x="797406" y="874527"/>
                  </a:cubicBezTo>
                  <a:cubicBezTo>
                    <a:pt x="824829" y="879228"/>
                    <a:pt x="838150" y="872960"/>
                    <a:pt x="848727" y="846711"/>
                  </a:cubicBezTo>
                  <a:cubicBezTo>
                    <a:pt x="868708" y="796565"/>
                    <a:pt x="876151" y="735057"/>
                    <a:pt x="902791" y="688829"/>
                  </a:cubicBezTo>
                  <a:cubicBezTo>
                    <a:pt x="913761" y="670024"/>
                    <a:pt x="930607" y="662972"/>
                    <a:pt x="952154" y="665323"/>
                  </a:cubicBezTo>
                  <a:cubicBezTo>
                    <a:pt x="1077520" y="680602"/>
                    <a:pt x="1202102" y="706850"/>
                    <a:pt x="1325117" y="734666"/>
                  </a:cubicBezTo>
                  <a:cubicBezTo>
                    <a:pt x="1337654" y="737408"/>
                    <a:pt x="1408956" y="774626"/>
                    <a:pt x="1413265" y="771884"/>
                  </a:cubicBezTo>
                  <a:cubicBezTo>
                    <a:pt x="1418750" y="768749"/>
                    <a:pt x="1417575" y="755038"/>
                    <a:pt x="1421101" y="748769"/>
                  </a:cubicBezTo>
                  <a:cubicBezTo>
                    <a:pt x="1428544" y="735449"/>
                    <a:pt x="1442648" y="725263"/>
                    <a:pt x="1453225" y="714685"/>
                  </a:cubicBezTo>
                  <a:cubicBezTo>
                    <a:pt x="1511207" y="657487"/>
                    <a:pt x="1575457" y="608125"/>
                    <a:pt x="1633831" y="551710"/>
                  </a:cubicBezTo>
                  <a:cubicBezTo>
                    <a:pt x="1641666" y="544266"/>
                    <a:pt x="1694163" y="486676"/>
                    <a:pt x="1703174" y="509791"/>
                  </a:cubicBezTo>
                  <a:cubicBezTo>
                    <a:pt x="1716885" y="544658"/>
                    <a:pt x="1704741" y="596371"/>
                    <a:pt x="1711009" y="633981"/>
                  </a:cubicBezTo>
                  <a:cubicBezTo>
                    <a:pt x="1720019" y="688045"/>
                    <a:pt x="1738433" y="740934"/>
                    <a:pt x="1743917" y="795782"/>
                  </a:cubicBezTo>
                  <a:cubicBezTo>
                    <a:pt x="1749402" y="848670"/>
                    <a:pt x="1730989" y="905868"/>
                    <a:pt x="1721978" y="957973"/>
                  </a:cubicBezTo>
                  <a:cubicBezTo>
                    <a:pt x="1701606" y="1075896"/>
                    <a:pt x="1681234" y="1193426"/>
                    <a:pt x="1660862" y="1311348"/>
                  </a:cubicBezTo>
                  <a:cubicBezTo>
                    <a:pt x="1646367" y="1396754"/>
                    <a:pt x="1632655" y="1482159"/>
                    <a:pt x="1618552" y="1567565"/>
                  </a:cubicBezTo>
                  <a:cubicBezTo>
                    <a:pt x="1611500" y="1610267"/>
                    <a:pt x="1604448" y="1652970"/>
                    <a:pt x="1597396" y="1695673"/>
                  </a:cubicBezTo>
                  <a:cubicBezTo>
                    <a:pt x="1593478" y="1723097"/>
                    <a:pt x="1593478" y="1779903"/>
                    <a:pt x="1569189" y="1800667"/>
                  </a:cubicBezTo>
                  <a:close/>
                </a:path>
              </a:pathLst>
            </a:custGeom>
            <a:solidFill>
              <a:srgbClr val="000000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2" name="Freeform: Shape 1541">
              <a:extLst>
                <a:ext uri="{FF2B5EF4-FFF2-40B4-BE49-F238E27FC236}">
                  <a16:creationId xmlns:a16="http://schemas.microsoft.com/office/drawing/2014/main" id="{AA119032-5CC8-4AF2-849E-A468C39AB202}"/>
                </a:ext>
              </a:extLst>
            </p:cNvPr>
            <p:cNvSpPr/>
            <p:nvPr/>
          </p:nvSpPr>
          <p:spPr>
            <a:xfrm>
              <a:off x="10946163" y="4998447"/>
              <a:ext cx="1719862" cy="1770792"/>
            </a:xfrm>
            <a:custGeom>
              <a:avLst/>
              <a:gdLst>
                <a:gd name="connsiteX0" fmla="*/ 782411 w 1719861"/>
                <a:gd name="connsiteY0" fmla="*/ 1769183 h 1770791"/>
                <a:gd name="connsiteX1" fmla="*/ 707191 w 1719861"/>
                <a:gd name="connsiteY1" fmla="*/ 1769574 h 1770791"/>
                <a:gd name="connsiteX2" fmla="*/ 622961 w 1719861"/>
                <a:gd name="connsiteY2" fmla="*/ 1769574 h 1770791"/>
                <a:gd name="connsiteX3" fmla="*/ 292309 w 1719861"/>
                <a:gd name="connsiteY3" fmla="*/ 1769574 h 1770791"/>
                <a:gd name="connsiteX4" fmla="*/ 283690 w 1719861"/>
                <a:gd name="connsiteY4" fmla="*/ 1751553 h 1770791"/>
                <a:gd name="connsiteX5" fmla="*/ 215130 w 1719861"/>
                <a:gd name="connsiteY5" fmla="*/ 1500821 h 1770791"/>
                <a:gd name="connsiteX6" fmla="*/ 35309 w 1719861"/>
                <a:gd name="connsiteY6" fmla="*/ 852445 h 1770791"/>
                <a:gd name="connsiteX7" fmla="*/ 4751 w 1719861"/>
                <a:gd name="connsiteY7" fmla="*/ 753720 h 1770791"/>
                <a:gd name="connsiteX8" fmla="*/ 50 w 1719861"/>
                <a:gd name="connsiteY8" fmla="*/ 725904 h 1770791"/>
                <a:gd name="connsiteX9" fmla="*/ 50 w 1719861"/>
                <a:gd name="connsiteY9" fmla="*/ 482224 h 1770791"/>
                <a:gd name="connsiteX10" fmla="*/ 1617 w 1719861"/>
                <a:gd name="connsiteY10" fmla="*/ 467337 h 1770791"/>
                <a:gd name="connsiteX11" fmla="*/ 15329 w 1719861"/>
                <a:gd name="connsiteY11" fmla="*/ 466945 h 1770791"/>
                <a:gd name="connsiteX12" fmla="*/ 34525 w 1719861"/>
                <a:gd name="connsiteY12" fmla="*/ 484183 h 1770791"/>
                <a:gd name="connsiteX13" fmla="*/ 158324 w 1719861"/>
                <a:gd name="connsiteY13" fmla="*/ 602497 h 1770791"/>
                <a:gd name="connsiteX14" fmla="*/ 184181 w 1719861"/>
                <a:gd name="connsiteY14" fmla="*/ 631488 h 1770791"/>
                <a:gd name="connsiteX15" fmla="*/ 214739 w 1719861"/>
                <a:gd name="connsiteY15" fmla="*/ 624828 h 1770791"/>
                <a:gd name="connsiteX16" fmla="*/ 316598 w 1719861"/>
                <a:gd name="connsiteY16" fmla="*/ 603281 h 1770791"/>
                <a:gd name="connsiteX17" fmla="*/ 494461 w 1719861"/>
                <a:gd name="connsiteY17" fmla="*/ 579383 h 1770791"/>
                <a:gd name="connsiteX18" fmla="*/ 634714 w 1719861"/>
                <a:gd name="connsiteY18" fmla="*/ 540598 h 1770791"/>
                <a:gd name="connsiteX19" fmla="*/ 749894 w 1719861"/>
                <a:gd name="connsiteY19" fmla="*/ 584084 h 1770791"/>
                <a:gd name="connsiteX20" fmla="*/ 801215 w 1719861"/>
                <a:gd name="connsiteY20" fmla="*/ 721203 h 1770791"/>
                <a:gd name="connsiteX21" fmla="*/ 805525 w 1719861"/>
                <a:gd name="connsiteY21" fmla="*/ 738441 h 1770791"/>
                <a:gd name="connsiteX22" fmla="*/ 828247 w 1719861"/>
                <a:gd name="connsiteY22" fmla="*/ 761947 h 1770791"/>
                <a:gd name="connsiteX23" fmla="*/ 892106 w 1719861"/>
                <a:gd name="connsiteY23" fmla="*/ 799165 h 1770791"/>
                <a:gd name="connsiteX24" fmla="*/ 929715 w 1719861"/>
                <a:gd name="connsiteY24" fmla="*/ 808959 h 1770791"/>
                <a:gd name="connsiteX25" fmla="*/ 951654 w 1719861"/>
                <a:gd name="connsiteY25" fmla="*/ 800732 h 1770791"/>
                <a:gd name="connsiteX26" fmla="*/ 936375 w 1719861"/>
                <a:gd name="connsiteY26" fmla="*/ 781927 h 1770791"/>
                <a:gd name="connsiteX27" fmla="*/ 744801 w 1719861"/>
                <a:gd name="connsiteY27" fmla="*/ 493194 h 1770791"/>
                <a:gd name="connsiteX28" fmla="*/ 619043 w 1719861"/>
                <a:gd name="connsiteY28" fmla="*/ 278505 h 1770791"/>
                <a:gd name="connsiteX29" fmla="*/ 632363 w 1719861"/>
                <a:gd name="connsiteY29" fmla="*/ 248731 h 1770791"/>
                <a:gd name="connsiteX30" fmla="*/ 821196 w 1719861"/>
                <a:gd name="connsiteY30" fmla="*/ 168418 h 1770791"/>
                <a:gd name="connsiteX31" fmla="*/ 884270 w 1719861"/>
                <a:gd name="connsiteY31" fmla="*/ 53238 h 1770791"/>
                <a:gd name="connsiteX32" fmla="*/ 913261 w 1719861"/>
                <a:gd name="connsiteY32" fmla="*/ 9752 h 1770791"/>
                <a:gd name="connsiteX33" fmla="*/ 971634 w 1719861"/>
                <a:gd name="connsiteY33" fmla="*/ 64991 h 1770791"/>
                <a:gd name="connsiteX34" fmla="*/ 1198077 w 1719861"/>
                <a:gd name="connsiteY34" fmla="*/ 294567 h 1770791"/>
                <a:gd name="connsiteX35" fmla="*/ 1428828 w 1719861"/>
                <a:gd name="connsiteY35" fmla="*/ 554701 h 1770791"/>
                <a:gd name="connsiteX36" fmla="*/ 1704632 w 1719861"/>
                <a:gd name="connsiteY36" fmla="*/ 927665 h 1770791"/>
                <a:gd name="connsiteX37" fmla="*/ 1718736 w 1719861"/>
                <a:gd name="connsiteY37" fmla="*/ 1061649 h 1770791"/>
                <a:gd name="connsiteX38" fmla="*/ 1661930 w 1719861"/>
                <a:gd name="connsiteY38" fmla="*/ 1210521 h 1770791"/>
                <a:gd name="connsiteX39" fmla="*/ 1510707 w 1719861"/>
                <a:gd name="connsiteY39" fmla="*/ 1304545 h 1770791"/>
                <a:gd name="connsiteX40" fmla="*/ 1153807 w 1719861"/>
                <a:gd name="connsiteY40" fmla="*/ 1446366 h 1770791"/>
                <a:gd name="connsiteX41" fmla="*/ 968500 w 1719861"/>
                <a:gd name="connsiteY41" fmla="*/ 1505914 h 1770791"/>
                <a:gd name="connsiteX42" fmla="*/ 817670 w 1719861"/>
                <a:gd name="connsiteY42" fmla="*/ 1537256 h 1770791"/>
                <a:gd name="connsiteX43" fmla="*/ 791029 w 1719861"/>
                <a:gd name="connsiteY43" fmla="*/ 1627362 h 1770791"/>
                <a:gd name="connsiteX44" fmla="*/ 782411 w 1719861"/>
                <a:gd name="connsiteY44" fmla="*/ 1769183 h 17707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719861" h="1770791">
                  <a:moveTo>
                    <a:pt x="782411" y="1769183"/>
                  </a:moveTo>
                  <a:cubicBezTo>
                    <a:pt x="771441" y="1777801"/>
                    <a:pt x="721686" y="1769574"/>
                    <a:pt x="707191" y="1769574"/>
                  </a:cubicBezTo>
                  <a:cubicBezTo>
                    <a:pt x="678984" y="1769574"/>
                    <a:pt x="651168" y="1769574"/>
                    <a:pt x="622961" y="1769574"/>
                  </a:cubicBezTo>
                  <a:cubicBezTo>
                    <a:pt x="512874" y="1769574"/>
                    <a:pt x="402787" y="1769574"/>
                    <a:pt x="292309" y="1769574"/>
                  </a:cubicBezTo>
                  <a:cubicBezTo>
                    <a:pt x="286432" y="1764873"/>
                    <a:pt x="285257" y="1758213"/>
                    <a:pt x="283690" y="1751553"/>
                  </a:cubicBezTo>
                  <a:cubicBezTo>
                    <a:pt x="260575" y="1668106"/>
                    <a:pt x="238245" y="1584268"/>
                    <a:pt x="215130" y="1500821"/>
                  </a:cubicBezTo>
                  <a:cubicBezTo>
                    <a:pt x="155582" y="1284565"/>
                    <a:pt x="96816" y="1068309"/>
                    <a:pt x="35309" y="852445"/>
                  </a:cubicBezTo>
                  <a:cubicBezTo>
                    <a:pt x="25906" y="819145"/>
                    <a:pt x="16504" y="786236"/>
                    <a:pt x="4751" y="753720"/>
                  </a:cubicBezTo>
                  <a:cubicBezTo>
                    <a:pt x="1617" y="744709"/>
                    <a:pt x="-342" y="735306"/>
                    <a:pt x="50" y="725904"/>
                  </a:cubicBezTo>
                  <a:cubicBezTo>
                    <a:pt x="50" y="644808"/>
                    <a:pt x="50" y="563320"/>
                    <a:pt x="50" y="482224"/>
                  </a:cubicBezTo>
                  <a:cubicBezTo>
                    <a:pt x="50" y="477131"/>
                    <a:pt x="-342" y="472038"/>
                    <a:pt x="1617" y="467337"/>
                  </a:cubicBezTo>
                  <a:cubicBezTo>
                    <a:pt x="5926" y="459894"/>
                    <a:pt x="11019" y="463811"/>
                    <a:pt x="15329" y="466945"/>
                  </a:cubicBezTo>
                  <a:cubicBezTo>
                    <a:pt x="22380" y="472038"/>
                    <a:pt x="28649" y="477915"/>
                    <a:pt x="34525" y="484183"/>
                  </a:cubicBezTo>
                  <a:cubicBezTo>
                    <a:pt x="74877" y="524535"/>
                    <a:pt x="118364" y="561753"/>
                    <a:pt x="158324" y="602497"/>
                  </a:cubicBezTo>
                  <a:cubicBezTo>
                    <a:pt x="166159" y="610724"/>
                    <a:pt x="173995" y="626395"/>
                    <a:pt x="184181" y="631488"/>
                  </a:cubicBezTo>
                  <a:cubicBezTo>
                    <a:pt x="202986" y="640499"/>
                    <a:pt x="195542" y="633839"/>
                    <a:pt x="214739" y="624828"/>
                  </a:cubicBezTo>
                  <a:cubicBezTo>
                    <a:pt x="247255" y="609549"/>
                    <a:pt x="281731" y="608374"/>
                    <a:pt x="316598" y="603281"/>
                  </a:cubicBezTo>
                  <a:cubicBezTo>
                    <a:pt x="375755" y="595054"/>
                    <a:pt x="435304" y="587218"/>
                    <a:pt x="494461" y="579383"/>
                  </a:cubicBezTo>
                  <a:cubicBezTo>
                    <a:pt x="543040" y="572723"/>
                    <a:pt x="588485" y="555093"/>
                    <a:pt x="634714" y="540598"/>
                  </a:cubicBezTo>
                  <a:cubicBezTo>
                    <a:pt x="684468" y="524927"/>
                    <a:pt x="724037" y="536680"/>
                    <a:pt x="749894" y="584084"/>
                  </a:cubicBezTo>
                  <a:cubicBezTo>
                    <a:pt x="773792" y="627570"/>
                    <a:pt x="787503" y="674191"/>
                    <a:pt x="801215" y="721203"/>
                  </a:cubicBezTo>
                  <a:cubicBezTo>
                    <a:pt x="802782" y="726688"/>
                    <a:pt x="804350" y="732564"/>
                    <a:pt x="805525" y="738441"/>
                  </a:cubicBezTo>
                  <a:cubicBezTo>
                    <a:pt x="807875" y="751761"/>
                    <a:pt x="814927" y="758421"/>
                    <a:pt x="828247" y="761947"/>
                  </a:cubicBezTo>
                  <a:cubicBezTo>
                    <a:pt x="852929" y="768215"/>
                    <a:pt x="874868" y="780752"/>
                    <a:pt x="892106" y="799165"/>
                  </a:cubicBezTo>
                  <a:cubicBezTo>
                    <a:pt x="903467" y="811310"/>
                    <a:pt x="915220" y="813660"/>
                    <a:pt x="929715" y="808959"/>
                  </a:cubicBezTo>
                  <a:cubicBezTo>
                    <a:pt x="937551" y="806608"/>
                    <a:pt x="949696" y="807000"/>
                    <a:pt x="951654" y="800732"/>
                  </a:cubicBezTo>
                  <a:cubicBezTo>
                    <a:pt x="953613" y="792896"/>
                    <a:pt x="942644" y="787412"/>
                    <a:pt x="936375" y="781927"/>
                  </a:cubicBezTo>
                  <a:cubicBezTo>
                    <a:pt x="852537" y="709058"/>
                    <a:pt x="800824" y="587218"/>
                    <a:pt x="744801" y="493194"/>
                  </a:cubicBezTo>
                  <a:cubicBezTo>
                    <a:pt x="703273" y="423851"/>
                    <a:pt x="660179" y="349415"/>
                    <a:pt x="619043" y="278505"/>
                  </a:cubicBezTo>
                  <a:cubicBezTo>
                    <a:pt x="609249" y="261267"/>
                    <a:pt x="612775" y="253432"/>
                    <a:pt x="632363" y="248731"/>
                  </a:cubicBezTo>
                  <a:cubicBezTo>
                    <a:pt x="707975" y="252256"/>
                    <a:pt x="767523" y="216997"/>
                    <a:pt x="821196" y="168418"/>
                  </a:cubicBezTo>
                  <a:cubicBezTo>
                    <a:pt x="858022" y="135118"/>
                    <a:pt x="883095" y="104560"/>
                    <a:pt x="884270" y="53238"/>
                  </a:cubicBezTo>
                  <a:cubicBezTo>
                    <a:pt x="884662" y="36392"/>
                    <a:pt x="879177" y="-23157"/>
                    <a:pt x="913261" y="9752"/>
                  </a:cubicBezTo>
                  <a:cubicBezTo>
                    <a:pt x="932458" y="28165"/>
                    <a:pt x="952438" y="46186"/>
                    <a:pt x="971634" y="64991"/>
                  </a:cubicBezTo>
                  <a:cubicBezTo>
                    <a:pt x="1048029" y="140994"/>
                    <a:pt x="1124816" y="215822"/>
                    <a:pt x="1198077" y="294567"/>
                  </a:cubicBezTo>
                  <a:cubicBezTo>
                    <a:pt x="1277214" y="379189"/>
                    <a:pt x="1353608" y="466554"/>
                    <a:pt x="1428828" y="554701"/>
                  </a:cubicBezTo>
                  <a:cubicBezTo>
                    <a:pt x="1524811" y="667139"/>
                    <a:pt x="1643517" y="789371"/>
                    <a:pt x="1704632" y="927665"/>
                  </a:cubicBezTo>
                  <a:cubicBezTo>
                    <a:pt x="1723437" y="969976"/>
                    <a:pt x="1726180" y="1016204"/>
                    <a:pt x="1718736" y="1061649"/>
                  </a:cubicBezTo>
                  <a:cubicBezTo>
                    <a:pt x="1710117" y="1114146"/>
                    <a:pt x="1693663" y="1167427"/>
                    <a:pt x="1661930" y="1210521"/>
                  </a:cubicBezTo>
                  <a:cubicBezTo>
                    <a:pt x="1623537" y="1263018"/>
                    <a:pt x="1569081" y="1281823"/>
                    <a:pt x="1510707" y="1304545"/>
                  </a:cubicBezTo>
                  <a:cubicBezTo>
                    <a:pt x="1391610" y="1351166"/>
                    <a:pt x="1274079" y="1402487"/>
                    <a:pt x="1153807" y="1446366"/>
                  </a:cubicBezTo>
                  <a:cubicBezTo>
                    <a:pt x="1092691" y="1468696"/>
                    <a:pt x="1031183" y="1489068"/>
                    <a:pt x="968500" y="1505914"/>
                  </a:cubicBezTo>
                  <a:cubicBezTo>
                    <a:pt x="920705" y="1518843"/>
                    <a:pt x="862723" y="1516100"/>
                    <a:pt x="817670" y="1537256"/>
                  </a:cubicBezTo>
                  <a:cubicBezTo>
                    <a:pt x="786328" y="1552143"/>
                    <a:pt x="790638" y="1598763"/>
                    <a:pt x="791029" y="1627362"/>
                  </a:cubicBezTo>
                  <a:cubicBezTo>
                    <a:pt x="792205" y="1653219"/>
                    <a:pt x="802782" y="1752728"/>
                    <a:pt x="782411" y="1769183"/>
                  </a:cubicBezTo>
                  <a:close/>
                </a:path>
              </a:pathLst>
            </a:custGeom>
            <a:solidFill>
              <a:srgbClr val="000000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43" name="Freeform: Shape 1542">
              <a:extLst>
                <a:ext uri="{FF2B5EF4-FFF2-40B4-BE49-F238E27FC236}">
                  <a16:creationId xmlns:a16="http://schemas.microsoft.com/office/drawing/2014/main" id="{2FD7C802-CDF0-4311-932E-AFFF822DCF8B}"/>
                </a:ext>
              </a:extLst>
            </p:cNvPr>
            <p:cNvSpPr/>
            <p:nvPr/>
          </p:nvSpPr>
          <p:spPr>
            <a:xfrm>
              <a:off x="9396770" y="4836027"/>
              <a:ext cx="403521" cy="376097"/>
            </a:xfrm>
            <a:custGeom>
              <a:avLst/>
              <a:gdLst>
                <a:gd name="connsiteX0" fmla="*/ 391768 w 403521"/>
                <a:gd name="connsiteY0" fmla="*/ 180007 h 376097"/>
                <a:gd name="connsiteX1" fmla="*/ 399603 w 403521"/>
                <a:gd name="connsiteY1" fmla="*/ 190977 h 376097"/>
                <a:gd name="connsiteX2" fmla="*/ 401562 w 403521"/>
                <a:gd name="connsiteY2" fmla="*/ 207823 h 376097"/>
                <a:gd name="connsiteX3" fmla="*/ 388242 w 403521"/>
                <a:gd name="connsiteY3" fmla="*/ 225844 h 376097"/>
                <a:gd name="connsiteX4" fmla="*/ 295393 w 403521"/>
                <a:gd name="connsiteY4" fmla="*/ 370406 h 376097"/>
                <a:gd name="connsiteX5" fmla="*/ 273062 w 403521"/>
                <a:gd name="connsiteY5" fmla="*/ 372365 h 376097"/>
                <a:gd name="connsiteX6" fmla="*/ 0 w 403521"/>
                <a:gd name="connsiteY6" fmla="*/ 143573 h 376097"/>
                <a:gd name="connsiteX7" fmla="*/ 9011 w 403521"/>
                <a:gd name="connsiteY7" fmla="*/ 133387 h 376097"/>
                <a:gd name="connsiteX8" fmla="*/ 30166 w 403521"/>
                <a:gd name="connsiteY8" fmla="*/ 112231 h 376097"/>
                <a:gd name="connsiteX9" fmla="*/ 57982 w 403521"/>
                <a:gd name="connsiteY9" fmla="*/ 84807 h 376097"/>
                <a:gd name="connsiteX10" fmla="*/ 83838 w 403521"/>
                <a:gd name="connsiteY10" fmla="*/ 59734 h 376097"/>
                <a:gd name="connsiteX11" fmla="*/ 94024 w 403521"/>
                <a:gd name="connsiteY11" fmla="*/ 49157 h 376097"/>
                <a:gd name="connsiteX12" fmla="*/ 132809 w 403521"/>
                <a:gd name="connsiteY12" fmla="*/ 10763 h 376097"/>
                <a:gd name="connsiteX13" fmla="*/ 144171 w 403521"/>
                <a:gd name="connsiteY13" fmla="*/ 186 h 376097"/>
                <a:gd name="connsiteX14" fmla="*/ 162975 w 403521"/>
                <a:gd name="connsiteY14" fmla="*/ 6062 h 376097"/>
                <a:gd name="connsiteX15" fmla="*/ 172770 w 403521"/>
                <a:gd name="connsiteY15" fmla="*/ 8021 h 376097"/>
                <a:gd name="connsiteX16" fmla="*/ 187657 w 403521"/>
                <a:gd name="connsiteY16" fmla="*/ 14681 h 376097"/>
                <a:gd name="connsiteX17" fmla="*/ 197059 w 403521"/>
                <a:gd name="connsiteY17" fmla="*/ 18990 h 376097"/>
                <a:gd name="connsiteX18" fmla="*/ 230751 w 403521"/>
                <a:gd name="connsiteY18" fmla="*/ 35836 h 376097"/>
                <a:gd name="connsiteX19" fmla="*/ 239762 w 403521"/>
                <a:gd name="connsiteY19" fmla="*/ 41321 h 376097"/>
                <a:gd name="connsiteX20" fmla="*/ 250732 w 403521"/>
                <a:gd name="connsiteY20" fmla="*/ 47981 h 376097"/>
                <a:gd name="connsiteX21" fmla="*/ 275413 w 403521"/>
                <a:gd name="connsiteY21" fmla="*/ 62477 h 376097"/>
                <a:gd name="connsiteX22" fmla="*/ 323209 w 403521"/>
                <a:gd name="connsiteY22" fmla="*/ 99695 h 376097"/>
                <a:gd name="connsiteX23" fmla="*/ 386283 w 403521"/>
                <a:gd name="connsiteY23" fmla="*/ 170605 h 376097"/>
                <a:gd name="connsiteX24" fmla="*/ 391768 w 403521"/>
                <a:gd name="connsiteY24" fmla="*/ 180007 h 376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03521" h="376097">
                  <a:moveTo>
                    <a:pt x="391768" y="180007"/>
                  </a:moveTo>
                  <a:cubicBezTo>
                    <a:pt x="393335" y="184708"/>
                    <a:pt x="396078" y="188234"/>
                    <a:pt x="399603" y="190977"/>
                  </a:cubicBezTo>
                  <a:cubicBezTo>
                    <a:pt x="406263" y="195678"/>
                    <a:pt x="407439" y="201163"/>
                    <a:pt x="401562" y="207823"/>
                  </a:cubicBezTo>
                  <a:cubicBezTo>
                    <a:pt x="396861" y="213307"/>
                    <a:pt x="394510" y="221143"/>
                    <a:pt x="388242" y="225844"/>
                  </a:cubicBezTo>
                  <a:cubicBezTo>
                    <a:pt x="356509" y="273640"/>
                    <a:pt x="325167" y="321435"/>
                    <a:pt x="295393" y="370406"/>
                  </a:cubicBezTo>
                  <a:cubicBezTo>
                    <a:pt x="289125" y="384118"/>
                    <a:pt x="282073" y="379809"/>
                    <a:pt x="273062" y="372365"/>
                  </a:cubicBezTo>
                  <a:cubicBezTo>
                    <a:pt x="182172" y="295971"/>
                    <a:pt x="91282" y="219967"/>
                    <a:pt x="0" y="143573"/>
                  </a:cubicBezTo>
                  <a:cubicBezTo>
                    <a:pt x="3134" y="140047"/>
                    <a:pt x="5877" y="136913"/>
                    <a:pt x="9011" y="133387"/>
                  </a:cubicBezTo>
                  <a:cubicBezTo>
                    <a:pt x="16062" y="126335"/>
                    <a:pt x="23114" y="119283"/>
                    <a:pt x="30166" y="112231"/>
                  </a:cubicBezTo>
                  <a:cubicBezTo>
                    <a:pt x="37610" y="101262"/>
                    <a:pt x="46229" y="91468"/>
                    <a:pt x="57982" y="84807"/>
                  </a:cubicBezTo>
                  <a:cubicBezTo>
                    <a:pt x="66601" y="76580"/>
                    <a:pt x="75219" y="67961"/>
                    <a:pt x="83838" y="59734"/>
                  </a:cubicBezTo>
                  <a:cubicBezTo>
                    <a:pt x="86581" y="55425"/>
                    <a:pt x="89715" y="51507"/>
                    <a:pt x="94024" y="49157"/>
                  </a:cubicBezTo>
                  <a:cubicBezTo>
                    <a:pt x="108128" y="37404"/>
                    <a:pt x="121056" y="24475"/>
                    <a:pt x="132809" y="10763"/>
                  </a:cubicBezTo>
                  <a:cubicBezTo>
                    <a:pt x="134768" y="5279"/>
                    <a:pt x="139469" y="2928"/>
                    <a:pt x="144171" y="186"/>
                  </a:cubicBezTo>
                  <a:cubicBezTo>
                    <a:pt x="151614" y="-990"/>
                    <a:pt x="156707" y="3711"/>
                    <a:pt x="162975" y="6062"/>
                  </a:cubicBezTo>
                  <a:cubicBezTo>
                    <a:pt x="165718" y="8804"/>
                    <a:pt x="169636" y="7237"/>
                    <a:pt x="172770" y="8021"/>
                  </a:cubicBezTo>
                  <a:cubicBezTo>
                    <a:pt x="178646" y="8413"/>
                    <a:pt x="183347" y="11547"/>
                    <a:pt x="187657" y="14681"/>
                  </a:cubicBezTo>
                  <a:cubicBezTo>
                    <a:pt x="190399" y="17423"/>
                    <a:pt x="193533" y="18599"/>
                    <a:pt x="197059" y="18990"/>
                  </a:cubicBezTo>
                  <a:cubicBezTo>
                    <a:pt x="208812" y="23692"/>
                    <a:pt x="221349" y="26826"/>
                    <a:pt x="230751" y="35836"/>
                  </a:cubicBezTo>
                  <a:cubicBezTo>
                    <a:pt x="233102" y="38579"/>
                    <a:pt x="236236" y="40538"/>
                    <a:pt x="239762" y="41321"/>
                  </a:cubicBezTo>
                  <a:cubicBezTo>
                    <a:pt x="243680" y="42888"/>
                    <a:pt x="247206" y="45239"/>
                    <a:pt x="250732" y="47981"/>
                  </a:cubicBezTo>
                  <a:cubicBezTo>
                    <a:pt x="256608" y="56600"/>
                    <a:pt x="266402" y="58951"/>
                    <a:pt x="275413" y="62477"/>
                  </a:cubicBezTo>
                  <a:cubicBezTo>
                    <a:pt x="294610" y="70704"/>
                    <a:pt x="308713" y="85983"/>
                    <a:pt x="323209" y="99695"/>
                  </a:cubicBezTo>
                  <a:cubicBezTo>
                    <a:pt x="345931" y="121634"/>
                    <a:pt x="367478" y="144748"/>
                    <a:pt x="386283" y="170605"/>
                  </a:cubicBezTo>
                  <a:cubicBezTo>
                    <a:pt x="389026" y="173347"/>
                    <a:pt x="391768" y="176089"/>
                    <a:pt x="391768" y="180007"/>
                  </a:cubicBezTo>
                  <a:close/>
                </a:path>
              </a:pathLst>
            </a:custGeom>
            <a:solidFill>
              <a:srgbClr val="FEFEFE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4" name="Freeform: Shape 1543">
              <a:extLst>
                <a:ext uri="{FF2B5EF4-FFF2-40B4-BE49-F238E27FC236}">
                  <a16:creationId xmlns:a16="http://schemas.microsoft.com/office/drawing/2014/main" id="{3113206E-7EF7-4E08-8C52-CEEA429B56B1}"/>
                </a:ext>
              </a:extLst>
            </p:cNvPr>
            <p:cNvSpPr/>
            <p:nvPr/>
          </p:nvSpPr>
          <p:spPr>
            <a:xfrm>
              <a:off x="11486047" y="4919699"/>
              <a:ext cx="348674" cy="329085"/>
            </a:xfrm>
            <a:custGeom>
              <a:avLst/>
              <a:gdLst>
                <a:gd name="connsiteX0" fmla="*/ 92479 w 348673"/>
                <a:gd name="connsiteY0" fmla="*/ 330221 h 329085"/>
                <a:gd name="connsiteX1" fmla="*/ 4331 w 348673"/>
                <a:gd name="connsiteY1" fmla="*/ 200154 h 329085"/>
                <a:gd name="connsiteX2" fmla="*/ 3939 w 348673"/>
                <a:gd name="connsiteY2" fmla="*/ 188401 h 329085"/>
                <a:gd name="connsiteX3" fmla="*/ 14125 w 348673"/>
                <a:gd name="connsiteY3" fmla="*/ 175081 h 329085"/>
                <a:gd name="connsiteX4" fmla="*/ 223721 w 348673"/>
                <a:gd name="connsiteY4" fmla="*/ 9363 h 329085"/>
                <a:gd name="connsiteX5" fmla="*/ 242526 w 348673"/>
                <a:gd name="connsiteY5" fmla="*/ 352 h 329085"/>
                <a:gd name="connsiteX6" fmla="*/ 333024 w 348673"/>
                <a:gd name="connsiteY6" fmla="*/ 85366 h 329085"/>
                <a:gd name="connsiteX7" fmla="*/ 343602 w 348673"/>
                <a:gd name="connsiteY7" fmla="*/ 93593 h 329085"/>
                <a:gd name="connsiteX8" fmla="*/ 336158 w 348673"/>
                <a:gd name="connsiteY8" fmla="*/ 189968 h 329085"/>
                <a:gd name="connsiteX9" fmla="*/ 159863 w 348673"/>
                <a:gd name="connsiteY9" fmla="*/ 322777 h 329085"/>
                <a:gd name="connsiteX10" fmla="*/ 92479 w 348673"/>
                <a:gd name="connsiteY10" fmla="*/ 330221 h 3290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8673" h="329085">
                  <a:moveTo>
                    <a:pt x="92479" y="330221"/>
                  </a:moveTo>
                  <a:cubicBezTo>
                    <a:pt x="63096" y="286735"/>
                    <a:pt x="33713" y="243640"/>
                    <a:pt x="4331" y="200154"/>
                  </a:cubicBezTo>
                  <a:cubicBezTo>
                    <a:pt x="1980" y="196628"/>
                    <a:pt x="-3896" y="192318"/>
                    <a:pt x="3939" y="188401"/>
                  </a:cubicBezTo>
                  <a:cubicBezTo>
                    <a:pt x="4331" y="181349"/>
                    <a:pt x="9816" y="178607"/>
                    <a:pt x="14125" y="175081"/>
                  </a:cubicBezTo>
                  <a:cubicBezTo>
                    <a:pt x="84643" y="120625"/>
                    <a:pt x="153594" y="64602"/>
                    <a:pt x="223721" y="9363"/>
                  </a:cubicBezTo>
                  <a:cubicBezTo>
                    <a:pt x="229206" y="5053"/>
                    <a:pt x="233515" y="-1607"/>
                    <a:pt x="242526" y="352"/>
                  </a:cubicBezTo>
                  <a:cubicBezTo>
                    <a:pt x="272692" y="28951"/>
                    <a:pt x="302858" y="57158"/>
                    <a:pt x="333024" y="85366"/>
                  </a:cubicBezTo>
                  <a:cubicBezTo>
                    <a:pt x="336158" y="88500"/>
                    <a:pt x="338901" y="92418"/>
                    <a:pt x="343602" y="93593"/>
                  </a:cubicBezTo>
                  <a:cubicBezTo>
                    <a:pt x="353788" y="126893"/>
                    <a:pt x="356530" y="160585"/>
                    <a:pt x="336158" y="189968"/>
                  </a:cubicBezTo>
                  <a:cubicBezTo>
                    <a:pt x="292280" y="253434"/>
                    <a:pt x="234299" y="299663"/>
                    <a:pt x="159863" y="322777"/>
                  </a:cubicBezTo>
                  <a:cubicBezTo>
                    <a:pt x="137924" y="330221"/>
                    <a:pt x="115201" y="332180"/>
                    <a:pt x="92479" y="330221"/>
                  </a:cubicBezTo>
                  <a:close/>
                </a:path>
              </a:pathLst>
            </a:custGeom>
            <a:solidFill>
              <a:srgbClr val="FEFEFE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5" name="Freeform: Shape 1544">
              <a:extLst>
                <a:ext uri="{FF2B5EF4-FFF2-40B4-BE49-F238E27FC236}">
                  <a16:creationId xmlns:a16="http://schemas.microsoft.com/office/drawing/2014/main" id="{1E77866F-B296-4386-9FD2-615559DDF673}"/>
                </a:ext>
              </a:extLst>
            </p:cNvPr>
            <p:cNvSpPr/>
            <p:nvPr/>
          </p:nvSpPr>
          <p:spPr>
            <a:xfrm>
              <a:off x="9562096" y="4002922"/>
              <a:ext cx="2162560" cy="1570990"/>
            </a:xfrm>
            <a:custGeom>
              <a:avLst/>
              <a:gdLst>
                <a:gd name="connsiteX0" fmla="*/ 1117322 w 2162559"/>
                <a:gd name="connsiteY0" fmla="*/ 0 h 1570989"/>
                <a:gd name="connsiteX1" fmla="*/ 1073836 w 2162559"/>
                <a:gd name="connsiteY1" fmla="*/ 10186 h 1570989"/>
                <a:gd name="connsiteX2" fmla="*/ 986864 w 2162559"/>
                <a:gd name="connsiteY2" fmla="*/ 48579 h 1570989"/>
                <a:gd name="connsiteX3" fmla="*/ 987255 w 2162559"/>
                <a:gd name="connsiteY3" fmla="*/ 48971 h 1570989"/>
                <a:gd name="connsiteX4" fmla="*/ 902242 w 2162559"/>
                <a:gd name="connsiteY4" fmla="*/ 75219 h 1570989"/>
                <a:gd name="connsiteX5" fmla="*/ 861498 w 2162559"/>
                <a:gd name="connsiteY5" fmla="*/ 91674 h 1570989"/>
                <a:gd name="connsiteX6" fmla="*/ 807434 w 2162559"/>
                <a:gd name="connsiteY6" fmla="*/ 134376 h 1570989"/>
                <a:gd name="connsiteX7" fmla="*/ 746318 w 2162559"/>
                <a:gd name="connsiteY7" fmla="*/ 155924 h 1570989"/>
                <a:gd name="connsiteX8" fmla="*/ 680893 w 2162559"/>
                <a:gd name="connsiteY8" fmla="*/ 180605 h 1570989"/>
                <a:gd name="connsiteX9" fmla="*/ 680893 w 2162559"/>
                <a:gd name="connsiteY9" fmla="*/ 180605 h 1570989"/>
                <a:gd name="connsiteX10" fmla="*/ 601364 w 2162559"/>
                <a:gd name="connsiteY10" fmla="*/ 193142 h 1570989"/>
                <a:gd name="connsiteX11" fmla="*/ 517526 w 2162559"/>
                <a:gd name="connsiteY11" fmla="*/ 244072 h 1570989"/>
                <a:gd name="connsiteX12" fmla="*/ 506556 w 2162559"/>
                <a:gd name="connsiteY12" fmla="*/ 249165 h 1570989"/>
                <a:gd name="connsiteX13" fmla="*/ 352591 w 2162559"/>
                <a:gd name="connsiteY13" fmla="*/ 363561 h 1570989"/>
                <a:gd name="connsiteX14" fmla="*/ 310280 w 2162559"/>
                <a:gd name="connsiteY14" fmla="*/ 418017 h 1570989"/>
                <a:gd name="connsiteX15" fmla="*/ 310280 w 2162559"/>
                <a:gd name="connsiteY15" fmla="*/ 418017 h 1570989"/>
                <a:gd name="connsiteX16" fmla="*/ 180605 w 2162559"/>
                <a:gd name="connsiteY16" fmla="*/ 607241 h 1570989"/>
                <a:gd name="connsiteX17" fmla="*/ 0 w 2162559"/>
                <a:gd name="connsiteY17" fmla="*/ 837992 h 1570989"/>
                <a:gd name="connsiteX18" fmla="*/ 65425 w 2162559"/>
                <a:gd name="connsiteY18" fmla="*/ 870900 h 1570989"/>
                <a:gd name="connsiteX19" fmla="*/ 159450 w 2162559"/>
                <a:gd name="connsiteY19" fmla="*/ 938285 h 1570989"/>
                <a:gd name="connsiteX20" fmla="*/ 225658 w 2162559"/>
                <a:gd name="connsiteY20" fmla="*/ 1012721 h 1570989"/>
                <a:gd name="connsiteX21" fmla="*/ 343189 w 2162559"/>
                <a:gd name="connsiteY21" fmla="*/ 907727 h 1570989"/>
                <a:gd name="connsiteX22" fmla="*/ 440347 w 2162559"/>
                <a:gd name="connsiteY22" fmla="*/ 865807 h 1570989"/>
                <a:gd name="connsiteX23" fmla="*/ 490102 w 2162559"/>
                <a:gd name="connsiteY23" fmla="*/ 868942 h 1570989"/>
                <a:gd name="connsiteX24" fmla="*/ 501855 w 2162559"/>
                <a:gd name="connsiteY24" fmla="*/ 914778 h 1570989"/>
                <a:gd name="connsiteX25" fmla="*/ 539856 w 2162559"/>
                <a:gd name="connsiteY25" fmla="*/ 1009978 h 1570989"/>
                <a:gd name="connsiteX26" fmla="*/ 609983 w 2162559"/>
                <a:gd name="connsiteY26" fmla="*/ 1037402 h 1570989"/>
                <a:gd name="connsiteX27" fmla="*/ 669532 w 2162559"/>
                <a:gd name="connsiteY27" fmla="*/ 1015463 h 1570989"/>
                <a:gd name="connsiteX28" fmla="*/ 679718 w 2162559"/>
                <a:gd name="connsiteY28" fmla="*/ 1020556 h 1570989"/>
                <a:gd name="connsiteX29" fmla="*/ 691862 w 2162559"/>
                <a:gd name="connsiteY29" fmla="*/ 1081672 h 1570989"/>
                <a:gd name="connsiteX30" fmla="*/ 746710 w 2162559"/>
                <a:gd name="connsiteY30" fmla="*/ 1361002 h 1570989"/>
                <a:gd name="connsiteX31" fmla="*/ 757679 w 2162559"/>
                <a:gd name="connsiteY31" fmla="*/ 1393911 h 1570989"/>
                <a:gd name="connsiteX32" fmla="*/ 1106353 w 2162559"/>
                <a:gd name="connsiteY32" fmla="*/ 1567856 h 1570989"/>
                <a:gd name="connsiteX33" fmla="*/ 1138870 w 2162559"/>
                <a:gd name="connsiteY33" fmla="*/ 1567856 h 1570989"/>
                <a:gd name="connsiteX34" fmla="*/ 1334362 w 2162559"/>
                <a:gd name="connsiteY34" fmla="*/ 1441315 h 1570989"/>
                <a:gd name="connsiteX35" fmla="*/ 1422902 w 2162559"/>
                <a:gd name="connsiteY35" fmla="*/ 1036618 h 1570989"/>
                <a:gd name="connsiteX36" fmla="*/ 1434263 w 2162559"/>
                <a:gd name="connsiteY36" fmla="*/ 1031134 h 1570989"/>
                <a:gd name="connsiteX37" fmla="*/ 1490677 w 2162559"/>
                <a:gd name="connsiteY37" fmla="*/ 1053856 h 1570989"/>
                <a:gd name="connsiteX38" fmla="*/ 1551010 w 2162559"/>
                <a:gd name="connsiteY38" fmla="*/ 1030350 h 1570989"/>
                <a:gd name="connsiteX39" fmla="*/ 1580000 w 2162559"/>
                <a:gd name="connsiteY39" fmla="*/ 877952 h 1570989"/>
                <a:gd name="connsiteX40" fmla="*/ 1601156 w 2162559"/>
                <a:gd name="connsiteY40" fmla="*/ 863457 h 1570989"/>
                <a:gd name="connsiteX41" fmla="*/ 1727697 w 2162559"/>
                <a:gd name="connsiteY41" fmla="*/ 915170 h 1570989"/>
                <a:gd name="connsiteX42" fmla="*/ 1800958 w 2162559"/>
                <a:gd name="connsiteY42" fmla="*/ 963750 h 1570989"/>
                <a:gd name="connsiteX43" fmla="*/ 1927107 w 2162559"/>
                <a:gd name="connsiteY43" fmla="*/ 1104002 h 1570989"/>
                <a:gd name="connsiteX44" fmla="*/ 2165302 w 2162559"/>
                <a:gd name="connsiteY44" fmla="*/ 915954 h 1570989"/>
                <a:gd name="connsiteX45" fmla="*/ 2023482 w 2162559"/>
                <a:gd name="connsiteY45" fmla="*/ 751019 h 1570989"/>
                <a:gd name="connsiteX46" fmla="*/ 1894198 w 2162559"/>
                <a:gd name="connsiteY46" fmla="*/ 627221 h 1570989"/>
                <a:gd name="connsiteX47" fmla="*/ 1800174 w 2162559"/>
                <a:gd name="connsiteY47" fmla="*/ 504989 h 1570989"/>
                <a:gd name="connsiteX48" fmla="*/ 1751203 w 2162559"/>
                <a:gd name="connsiteY48" fmla="*/ 421151 h 1570989"/>
                <a:gd name="connsiteX49" fmla="*/ 1751203 w 2162559"/>
                <a:gd name="connsiteY49" fmla="*/ 421151 h 1570989"/>
                <a:gd name="connsiteX50" fmla="*/ 1699098 w 2162559"/>
                <a:gd name="connsiteY50" fmla="*/ 333395 h 1570989"/>
                <a:gd name="connsiteX51" fmla="*/ 1669324 w 2162559"/>
                <a:gd name="connsiteY51" fmla="*/ 311064 h 1570989"/>
                <a:gd name="connsiteX52" fmla="*/ 1598414 w 2162559"/>
                <a:gd name="connsiteY52" fmla="*/ 271495 h 1570989"/>
                <a:gd name="connsiteX53" fmla="*/ 1591362 w 2162559"/>
                <a:gd name="connsiteY53" fmla="*/ 265227 h 1570989"/>
                <a:gd name="connsiteX54" fmla="*/ 1580000 w 2162559"/>
                <a:gd name="connsiteY54" fmla="*/ 238195 h 1570989"/>
                <a:gd name="connsiteX55" fmla="*/ 1580000 w 2162559"/>
                <a:gd name="connsiteY55" fmla="*/ 238195 h 1570989"/>
                <a:gd name="connsiteX56" fmla="*/ 1552577 w 2162559"/>
                <a:gd name="connsiteY56" fmla="*/ 195101 h 1570989"/>
                <a:gd name="connsiteX57" fmla="*/ 1529854 w 2162559"/>
                <a:gd name="connsiteY57" fmla="*/ 173162 h 1570989"/>
                <a:gd name="connsiteX58" fmla="*/ 1463254 w 2162559"/>
                <a:gd name="connsiteY58" fmla="*/ 145346 h 1570989"/>
                <a:gd name="connsiteX59" fmla="*/ 1357476 w 2162559"/>
                <a:gd name="connsiteY59" fmla="*/ 159058 h 1570989"/>
                <a:gd name="connsiteX60" fmla="*/ 1284999 w 2162559"/>
                <a:gd name="connsiteY60" fmla="*/ 86189 h 1570989"/>
                <a:gd name="connsiteX61" fmla="*/ 1210955 w 2162559"/>
                <a:gd name="connsiteY61" fmla="*/ 36434 h 1570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2162559" h="1570989">
                  <a:moveTo>
                    <a:pt x="1117322" y="0"/>
                  </a:moveTo>
                  <a:cubicBezTo>
                    <a:pt x="1102043" y="0"/>
                    <a:pt x="1087156" y="1959"/>
                    <a:pt x="1073836" y="10186"/>
                  </a:cubicBezTo>
                  <a:cubicBezTo>
                    <a:pt x="1071486" y="14495"/>
                    <a:pt x="1011937" y="43878"/>
                    <a:pt x="986864" y="48579"/>
                  </a:cubicBezTo>
                  <a:cubicBezTo>
                    <a:pt x="986864" y="48579"/>
                    <a:pt x="987255" y="48971"/>
                    <a:pt x="987255" y="48971"/>
                  </a:cubicBezTo>
                  <a:cubicBezTo>
                    <a:pt x="983338" y="52497"/>
                    <a:pt x="904592" y="72477"/>
                    <a:pt x="902242" y="75219"/>
                  </a:cubicBezTo>
                  <a:cubicBezTo>
                    <a:pt x="899891" y="75611"/>
                    <a:pt x="870509" y="81880"/>
                    <a:pt x="861498" y="91674"/>
                  </a:cubicBezTo>
                  <a:cubicBezTo>
                    <a:pt x="845827" y="101076"/>
                    <a:pt x="809393" y="129283"/>
                    <a:pt x="807434" y="134376"/>
                  </a:cubicBezTo>
                  <a:cubicBezTo>
                    <a:pt x="787062" y="141428"/>
                    <a:pt x="767082" y="149264"/>
                    <a:pt x="746318" y="155924"/>
                  </a:cubicBezTo>
                  <a:cubicBezTo>
                    <a:pt x="728297" y="161408"/>
                    <a:pt x="684811" y="178646"/>
                    <a:pt x="680893" y="180605"/>
                  </a:cubicBezTo>
                  <a:cubicBezTo>
                    <a:pt x="680893" y="180605"/>
                    <a:pt x="680893" y="180605"/>
                    <a:pt x="680893" y="180605"/>
                  </a:cubicBezTo>
                  <a:cubicBezTo>
                    <a:pt x="653469" y="178254"/>
                    <a:pt x="626829" y="183739"/>
                    <a:pt x="601364" y="193142"/>
                  </a:cubicBezTo>
                  <a:cubicBezTo>
                    <a:pt x="577466" y="202152"/>
                    <a:pt x="523794" y="239762"/>
                    <a:pt x="517526" y="244072"/>
                  </a:cubicBezTo>
                  <a:cubicBezTo>
                    <a:pt x="517526" y="244072"/>
                    <a:pt x="510474" y="247597"/>
                    <a:pt x="506556" y="249165"/>
                  </a:cubicBezTo>
                  <a:cubicBezTo>
                    <a:pt x="448183" y="277764"/>
                    <a:pt x="392943" y="310672"/>
                    <a:pt x="352591" y="363561"/>
                  </a:cubicBezTo>
                  <a:cubicBezTo>
                    <a:pt x="349849" y="367087"/>
                    <a:pt x="310280" y="418017"/>
                    <a:pt x="310280" y="418017"/>
                  </a:cubicBezTo>
                  <a:cubicBezTo>
                    <a:pt x="310280" y="418017"/>
                    <a:pt x="310280" y="418017"/>
                    <a:pt x="310280" y="418017"/>
                  </a:cubicBezTo>
                  <a:cubicBezTo>
                    <a:pt x="310280" y="418017"/>
                    <a:pt x="198626" y="579817"/>
                    <a:pt x="180605" y="607241"/>
                  </a:cubicBezTo>
                  <a:cubicBezTo>
                    <a:pt x="141428" y="667965"/>
                    <a:pt x="10970" y="824280"/>
                    <a:pt x="0" y="837992"/>
                  </a:cubicBezTo>
                  <a:cubicBezTo>
                    <a:pt x="392" y="841126"/>
                    <a:pt x="54064" y="864240"/>
                    <a:pt x="65425" y="870900"/>
                  </a:cubicBezTo>
                  <a:cubicBezTo>
                    <a:pt x="67776" y="873251"/>
                    <a:pt x="143779" y="923397"/>
                    <a:pt x="159450" y="938285"/>
                  </a:cubicBezTo>
                  <a:cubicBezTo>
                    <a:pt x="183739" y="961007"/>
                    <a:pt x="203719" y="987647"/>
                    <a:pt x="225658" y="1012721"/>
                  </a:cubicBezTo>
                  <a:cubicBezTo>
                    <a:pt x="253866" y="986080"/>
                    <a:pt x="335353" y="913995"/>
                    <a:pt x="343189" y="907727"/>
                  </a:cubicBezTo>
                  <a:cubicBezTo>
                    <a:pt x="372180" y="885788"/>
                    <a:pt x="402738" y="867375"/>
                    <a:pt x="440347" y="865807"/>
                  </a:cubicBezTo>
                  <a:cubicBezTo>
                    <a:pt x="449358" y="865416"/>
                    <a:pt x="489318" y="864632"/>
                    <a:pt x="490102" y="868942"/>
                  </a:cubicBezTo>
                  <a:cubicBezTo>
                    <a:pt x="494019" y="884221"/>
                    <a:pt x="497154" y="899891"/>
                    <a:pt x="501855" y="914778"/>
                  </a:cubicBezTo>
                  <a:cubicBezTo>
                    <a:pt x="511257" y="947687"/>
                    <a:pt x="521051" y="980987"/>
                    <a:pt x="539856" y="1009978"/>
                  </a:cubicBezTo>
                  <a:cubicBezTo>
                    <a:pt x="556311" y="1035443"/>
                    <a:pt x="580208" y="1044454"/>
                    <a:pt x="609983" y="1037402"/>
                  </a:cubicBezTo>
                  <a:cubicBezTo>
                    <a:pt x="630747" y="1032309"/>
                    <a:pt x="650727" y="1025257"/>
                    <a:pt x="669532" y="1015463"/>
                  </a:cubicBezTo>
                  <a:cubicBezTo>
                    <a:pt x="676975" y="1011545"/>
                    <a:pt x="678542" y="1013504"/>
                    <a:pt x="679718" y="1020556"/>
                  </a:cubicBezTo>
                  <a:cubicBezTo>
                    <a:pt x="683635" y="1040928"/>
                    <a:pt x="687945" y="1061300"/>
                    <a:pt x="691862" y="1081672"/>
                  </a:cubicBezTo>
                  <a:cubicBezTo>
                    <a:pt x="710275" y="1174913"/>
                    <a:pt x="728297" y="1268153"/>
                    <a:pt x="746710" y="1361002"/>
                  </a:cubicBezTo>
                  <a:cubicBezTo>
                    <a:pt x="749452" y="1372364"/>
                    <a:pt x="746710" y="1387643"/>
                    <a:pt x="757679" y="1393911"/>
                  </a:cubicBezTo>
                  <a:cubicBezTo>
                    <a:pt x="778835" y="1406056"/>
                    <a:pt x="1094600" y="1562371"/>
                    <a:pt x="1106353" y="1567856"/>
                  </a:cubicBezTo>
                  <a:cubicBezTo>
                    <a:pt x="1117322" y="1577258"/>
                    <a:pt x="1128292" y="1573732"/>
                    <a:pt x="1138870" y="1567856"/>
                  </a:cubicBezTo>
                  <a:cubicBezTo>
                    <a:pt x="1145530" y="1561196"/>
                    <a:pt x="1332795" y="1447583"/>
                    <a:pt x="1334362" y="1441315"/>
                  </a:cubicBezTo>
                  <a:cubicBezTo>
                    <a:pt x="1338671" y="1422902"/>
                    <a:pt x="1416241" y="1067176"/>
                    <a:pt x="1422902" y="1036618"/>
                  </a:cubicBezTo>
                  <a:cubicBezTo>
                    <a:pt x="1424469" y="1029175"/>
                    <a:pt x="1426428" y="1026824"/>
                    <a:pt x="1434263" y="1031134"/>
                  </a:cubicBezTo>
                  <a:cubicBezTo>
                    <a:pt x="1452284" y="1040928"/>
                    <a:pt x="1471089" y="1048371"/>
                    <a:pt x="1490677" y="1053856"/>
                  </a:cubicBezTo>
                  <a:cubicBezTo>
                    <a:pt x="1520452" y="1062083"/>
                    <a:pt x="1538473" y="1055423"/>
                    <a:pt x="1551010" y="1030350"/>
                  </a:cubicBezTo>
                  <a:cubicBezTo>
                    <a:pt x="1554144" y="1024082"/>
                    <a:pt x="1579217" y="879128"/>
                    <a:pt x="1580000" y="877952"/>
                  </a:cubicBezTo>
                  <a:cubicBezTo>
                    <a:pt x="1580392" y="856013"/>
                    <a:pt x="1581176" y="855230"/>
                    <a:pt x="1601156" y="863457"/>
                  </a:cubicBezTo>
                  <a:cubicBezTo>
                    <a:pt x="1643467" y="880695"/>
                    <a:pt x="1685386" y="898324"/>
                    <a:pt x="1727697" y="915170"/>
                  </a:cubicBezTo>
                  <a:cubicBezTo>
                    <a:pt x="1755513" y="926532"/>
                    <a:pt x="1780586" y="939852"/>
                    <a:pt x="1800958" y="963750"/>
                  </a:cubicBezTo>
                  <a:cubicBezTo>
                    <a:pt x="1834258" y="1003318"/>
                    <a:pt x="1923581" y="1092641"/>
                    <a:pt x="1927107" y="1104002"/>
                  </a:cubicBezTo>
                  <a:cubicBezTo>
                    <a:pt x="1929066" y="1102044"/>
                    <a:pt x="2139837" y="932800"/>
                    <a:pt x="2165302" y="915954"/>
                  </a:cubicBezTo>
                  <a:cubicBezTo>
                    <a:pt x="2162560" y="912428"/>
                    <a:pt x="2029358" y="752587"/>
                    <a:pt x="2023482" y="751019"/>
                  </a:cubicBezTo>
                  <a:cubicBezTo>
                    <a:pt x="2021915" y="750628"/>
                    <a:pt x="1931025" y="672666"/>
                    <a:pt x="1894198" y="627221"/>
                  </a:cubicBezTo>
                  <a:cubicBezTo>
                    <a:pt x="1861682" y="587260"/>
                    <a:pt x="1827598" y="548867"/>
                    <a:pt x="1800174" y="504989"/>
                  </a:cubicBezTo>
                  <a:cubicBezTo>
                    <a:pt x="1782936" y="477565"/>
                    <a:pt x="1767657" y="448966"/>
                    <a:pt x="1751203" y="421151"/>
                  </a:cubicBezTo>
                  <a:cubicBezTo>
                    <a:pt x="1751203" y="421151"/>
                    <a:pt x="1751203" y="421151"/>
                    <a:pt x="1751203" y="421151"/>
                  </a:cubicBezTo>
                  <a:cubicBezTo>
                    <a:pt x="1735924" y="390593"/>
                    <a:pt x="1719470" y="360818"/>
                    <a:pt x="1699098" y="333395"/>
                  </a:cubicBezTo>
                  <a:cubicBezTo>
                    <a:pt x="1691654" y="323209"/>
                    <a:pt x="1682252" y="313806"/>
                    <a:pt x="1669324" y="311064"/>
                  </a:cubicBezTo>
                  <a:cubicBezTo>
                    <a:pt x="1641508" y="305187"/>
                    <a:pt x="1619569" y="289517"/>
                    <a:pt x="1598414" y="271495"/>
                  </a:cubicBezTo>
                  <a:cubicBezTo>
                    <a:pt x="1597238" y="267969"/>
                    <a:pt x="1595671" y="265619"/>
                    <a:pt x="1591362" y="265227"/>
                  </a:cubicBezTo>
                  <a:cubicBezTo>
                    <a:pt x="1591362" y="265227"/>
                    <a:pt x="1585877" y="238979"/>
                    <a:pt x="1580000" y="238195"/>
                  </a:cubicBezTo>
                  <a:lnTo>
                    <a:pt x="1580000" y="238195"/>
                  </a:lnTo>
                  <a:cubicBezTo>
                    <a:pt x="1572557" y="222916"/>
                    <a:pt x="1562371" y="209204"/>
                    <a:pt x="1552577" y="195101"/>
                  </a:cubicBezTo>
                  <a:cubicBezTo>
                    <a:pt x="1547484" y="185306"/>
                    <a:pt x="1540432" y="177471"/>
                    <a:pt x="1529854" y="173162"/>
                  </a:cubicBezTo>
                  <a:cubicBezTo>
                    <a:pt x="1509091" y="160233"/>
                    <a:pt x="1487935" y="149264"/>
                    <a:pt x="1463254" y="145346"/>
                  </a:cubicBezTo>
                  <a:cubicBezTo>
                    <a:pt x="1426428" y="139078"/>
                    <a:pt x="1391560" y="146129"/>
                    <a:pt x="1357476" y="159058"/>
                  </a:cubicBezTo>
                  <a:cubicBezTo>
                    <a:pt x="1343373" y="142995"/>
                    <a:pt x="1296361" y="92457"/>
                    <a:pt x="1284999" y="86189"/>
                  </a:cubicBezTo>
                  <a:cubicBezTo>
                    <a:pt x="1283040" y="86189"/>
                    <a:pt x="1234069" y="51322"/>
                    <a:pt x="1210955" y="36434"/>
                  </a:cubicBezTo>
                </a:path>
              </a:pathLst>
            </a:custGeom>
            <a:solidFill>
              <a:srgbClr val="F9BA99"/>
            </a:solidFill>
            <a:ln w="45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6" name="Freeform: Shape 1545">
              <a:extLst>
                <a:ext uri="{FF2B5EF4-FFF2-40B4-BE49-F238E27FC236}">
                  <a16:creationId xmlns:a16="http://schemas.microsoft.com/office/drawing/2014/main" id="{F26E03AC-2D79-4E93-9E47-4C36ED5AACF4}"/>
                </a:ext>
              </a:extLst>
            </p:cNvPr>
            <p:cNvSpPr/>
            <p:nvPr/>
          </p:nvSpPr>
          <p:spPr>
            <a:xfrm>
              <a:off x="10380108" y="4133773"/>
              <a:ext cx="3918" cy="3918"/>
            </a:xfrm>
            <a:custGeom>
              <a:avLst/>
              <a:gdLst>
                <a:gd name="connsiteX0" fmla="*/ 0 w 0"/>
                <a:gd name="connsiteY0" fmla="*/ 784 h 0"/>
                <a:gd name="connsiteX1" fmla="*/ 0 w 0"/>
                <a:gd name="connsiteY1" fmla="*/ 0 h 0"/>
                <a:gd name="connsiteX2" fmla="*/ 783 w 0"/>
                <a:gd name="connsiteY2" fmla="*/ 392 h 0"/>
                <a:gd name="connsiteX3" fmla="*/ 0 w 0"/>
                <a:gd name="connsiteY3" fmla="*/ 784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>
                  <a:moveTo>
                    <a:pt x="0" y="784"/>
                  </a:moveTo>
                  <a:cubicBezTo>
                    <a:pt x="0" y="392"/>
                    <a:pt x="0" y="392"/>
                    <a:pt x="0" y="0"/>
                  </a:cubicBezTo>
                  <a:cubicBezTo>
                    <a:pt x="392" y="0"/>
                    <a:pt x="392" y="392"/>
                    <a:pt x="783" y="392"/>
                  </a:cubicBezTo>
                  <a:cubicBezTo>
                    <a:pt x="783" y="784"/>
                    <a:pt x="392" y="784"/>
                    <a:pt x="0" y="784"/>
                  </a:cubicBezTo>
                  <a:close/>
                </a:path>
              </a:pathLst>
            </a:custGeom>
            <a:solidFill>
              <a:srgbClr val="F4970C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7" name="Freeform: Shape 1546">
              <a:extLst>
                <a:ext uri="{FF2B5EF4-FFF2-40B4-BE49-F238E27FC236}">
                  <a16:creationId xmlns:a16="http://schemas.microsoft.com/office/drawing/2014/main" id="{1D367804-A810-4CB3-8892-89C3427DE0F8}"/>
                </a:ext>
              </a:extLst>
            </p:cNvPr>
            <p:cNvSpPr/>
            <p:nvPr/>
          </p:nvSpPr>
          <p:spPr>
            <a:xfrm>
              <a:off x="10288390" y="5133457"/>
              <a:ext cx="669923" cy="438780"/>
            </a:xfrm>
            <a:custGeom>
              <a:avLst/>
              <a:gdLst>
                <a:gd name="connsiteX0" fmla="*/ 94068 w 669923"/>
                <a:gd name="connsiteY0" fmla="*/ 300593 h 438780"/>
                <a:gd name="connsiteX1" fmla="*/ 44 w 669923"/>
                <a:gd name="connsiteY1" fmla="*/ 4808 h 438780"/>
                <a:gd name="connsiteX2" fmla="*/ 24333 w 669923"/>
                <a:gd name="connsiteY2" fmla="*/ 48295 h 438780"/>
                <a:gd name="connsiteX3" fmla="*/ 140296 w 669923"/>
                <a:gd name="connsiteY3" fmla="*/ 156031 h 438780"/>
                <a:gd name="connsiteX4" fmla="*/ 327953 w 669923"/>
                <a:gd name="connsiteY4" fmla="*/ 196775 h 438780"/>
                <a:gd name="connsiteX5" fmla="*/ 463897 w 669923"/>
                <a:gd name="connsiteY5" fmla="*/ 185805 h 438780"/>
                <a:gd name="connsiteX6" fmla="*/ 628831 w 669923"/>
                <a:gd name="connsiteY6" fmla="*/ 74151 h 438780"/>
                <a:gd name="connsiteX7" fmla="*/ 671534 w 669923"/>
                <a:gd name="connsiteY7" fmla="*/ 107 h 438780"/>
                <a:gd name="connsiteX8" fmla="*/ 573592 w 669923"/>
                <a:gd name="connsiteY8" fmla="*/ 338203 h 438780"/>
                <a:gd name="connsiteX9" fmla="*/ 431380 w 669923"/>
                <a:gd name="connsiteY9" fmla="*/ 424000 h 438780"/>
                <a:gd name="connsiteX10" fmla="*/ 361254 w 669923"/>
                <a:gd name="connsiteY10" fmla="*/ 427918 h 438780"/>
                <a:gd name="connsiteX11" fmla="*/ 94068 w 669923"/>
                <a:gd name="connsiteY11" fmla="*/ 300593 h 438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69923" h="438780">
                  <a:moveTo>
                    <a:pt x="94068" y="300593"/>
                  </a:moveTo>
                  <a:cubicBezTo>
                    <a:pt x="91325" y="281788"/>
                    <a:pt x="-2307" y="11860"/>
                    <a:pt x="44" y="4808"/>
                  </a:cubicBezTo>
                  <a:cubicBezTo>
                    <a:pt x="8662" y="20087"/>
                    <a:pt x="16106" y="34583"/>
                    <a:pt x="24333" y="48295"/>
                  </a:cubicBezTo>
                  <a:cubicBezTo>
                    <a:pt x="51757" y="96090"/>
                    <a:pt x="89367" y="132525"/>
                    <a:pt x="140296" y="156031"/>
                  </a:cubicBezTo>
                  <a:cubicBezTo>
                    <a:pt x="200237" y="183455"/>
                    <a:pt x="262136" y="196775"/>
                    <a:pt x="327953" y="196775"/>
                  </a:cubicBezTo>
                  <a:cubicBezTo>
                    <a:pt x="373790" y="196775"/>
                    <a:pt x="419235" y="196775"/>
                    <a:pt x="463897" y="185805"/>
                  </a:cubicBezTo>
                  <a:cubicBezTo>
                    <a:pt x="532848" y="168568"/>
                    <a:pt x="590438" y="136834"/>
                    <a:pt x="628831" y="74151"/>
                  </a:cubicBezTo>
                  <a:cubicBezTo>
                    <a:pt x="644894" y="47903"/>
                    <a:pt x="671142" y="-2635"/>
                    <a:pt x="671534" y="107"/>
                  </a:cubicBezTo>
                  <a:cubicBezTo>
                    <a:pt x="653513" y="78069"/>
                    <a:pt x="579468" y="331935"/>
                    <a:pt x="573592" y="338203"/>
                  </a:cubicBezTo>
                  <a:cubicBezTo>
                    <a:pt x="529322" y="365627"/>
                    <a:pt x="434122" y="422433"/>
                    <a:pt x="431380" y="424000"/>
                  </a:cubicBezTo>
                  <a:cubicBezTo>
                    <a:pt x="391028" y="448682"/>
                    <a:pt x="402781" y="447506"/>
                    <a:pt x="361254" y="427918"/>
                  </a:cubicBezTo>
                  <a:cubicBezTo>
                    <a:pt x="352243" y="424000"/>
                    <a:pt x="96027" y="302160"/>
                    <a:pt x="94068" y="300593"/>
                  </a:cubicBezTo>
                  <a:close/>
                </a:path>
              </a:pathLst>
            </a:custGeom>
            <a:solidFill>
              <a:srgbClr val="F9A687"/>
            </a:solidFill>
            <a:ln w="45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8" name="Freeform: Shape 1547">
              <a:extLst>
                <a:ext uri="{FF2B5EF4-FFF2-40B4-BE49-F238E27FC236}">
                  <a16:creationId xmlns:a16="http://schemas.microsoft.com/office/drawing/2014/main" id="{44C12DAC-4D30-4F1B-BE0E-59DBF7BABDC6}"/>
                </a:ext>
              </a:extLst>
            </p:cNvPr>
            <p:cNvSpPr/>
            <p:nvPr/>
          </p:nvSpPr>
          <p:spPr>
            <a:xfrm>
              <a:off x="10983822" y="4477353"/>
              <a:ext cx="227225" cy="266402"/>
            </a:xfrm>
            <a:custGeom>
              <a:avLst/>
              <a:gdLst>
                <a:gd name="connsiteX0" fmla="*/ 155532 w 227225"/>
                <a:gd name="connsiteY0" fmla="*/ 0 h 266402"/>
                <a:gd name="connsiteX1" fmla="*/ 227225 w 227225"/>
                <a:gd name="connsiteY1" fmla="*/ 268753 h 266402"/>
                <a:gd name="connsiteX2" fmla="*/ 0 w 227225"/>
                <a:gd name="connsiteY2" fmla="*/ 119881 h 266402"/>
                <a:gd name="connsiteX3" fmla="*/ 99117 w 227225"/>
                <a:gd name="connsiteY3" fmla="*/ 70910 h 266402"/>
                <a:gd name="connsiteX4" fmla="*/ 155532 w 227225"/>
                <a:gd name="connsiteY4" fmla="*/ 0 h 266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7225" h="266402">
                  <a:moveTo>
                    <a:pt x="155532" y="0"/>
                  </a:moveTo>
                  <a:cubicBezTo>
                    <a:pt x="183739" y="98334"/>
                    <a:pt x="220565" y="243680"/>
                    <a:pt x="227225" y="268753"/>
                  </a:cubicBezTo>
                  <a:cubicBezTo>
                    <a:pt x="193142" y="246030"/>
                    <a:pt x="28991" y="137119"/>
                    <a:pt x="0" y="119881"/>
                  </a:cubicBezTo>
                  <a:cubicBezTo>
                    <a:pt x="56414" y="101468"/>
                    <a:pt x="74436" y="87756"/>
                    <a:pt x="99117" y="70910"/>
                  </a:cubicBezTo>
                  <a:cubicBezTo>
                    <a:pt x="128892" y="47796"/>
                    <a:pt x="144562" y="17630"/>
                    <a:pt x="155532" y="0"/>
                  </a:cubicBezTo>
                  <a:close/>
                </a:path>
              </a:pathLst>
            </a:custGeom>
            <a:solidFill>
              <a:srgbClr val="F9A687"/>
            </a:solidFill>
            <a:ln w="45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9" name="Freeform: Shape 1548">
              <a:extLst>
                <a:ext uri="{FF2B5EF4-FFF2-40B4-BE49-F238E27FC236}">
                  <a16:creationId xmlns:a16="http://schemas.microsoft.com/office/drawing/2014/main" id="{A7EF8154-4EDB-4EC3-A045-9F6B337D4887}"/>
                </a:ext>
              </a:extLst>
            </p:cNvPr>
            <p:cNvSpPr/>
            <p:nvPr/>
          </p:nvSpPr>
          <p:spPr>
            <a:xfrm>
              <a:off x="10010670" y="4488323"/>
              <a:ext cx="58765" cy="164543"/>
            </a:xfrm>
            <a:custGeom>
              <a:avLst/>
              <a:gdLst>
                <a:gd name="connsiteX0" fmla="*/ 0 w 58765"/>
                <a:gd name="connsiteY0" fmla="*/ 168069 h 164542"/>
                <a:gd name="connsiteX1" fmla="*/ 58765 w 58765"/>
                <a:gd name="connsiteY1" fmla="*/ 0 h 164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8765" h="164542">
                  <a:moveTo>
                    <a:pt x="0" y="168069"/>
                  </a:moveTo>
                  <a:cubicBezTo>
                    <a:pt x="19197" y="114788"/>
                    <a:pt x="52497" y="20372"/>
                    <a:pt x="58765" y="0"/>
                  </a:cubicBezTo>
                </a:path>
              </a:pathLst>
            </a:custGeom>
            <a:solidFill>
              <a:srgbClr val="FEB47A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0" name="Freeform: Shape 1549">
              <a:extLst>
                <a:ext uri="{FF2B5EF4-FFF2-40B4-BE49-F238E27FC236}">
                  <a16:creationId xmlns:a16="http://schemas.microsoft.com/office/drawing/2014/main" id="{5E89E533-8264-42E4-9E1C-71E3DCB140DB}"/>
                </a:ext>
              </a:extLst>
            </p:cNvPr>
            <p:cNvSpPr/>
            <p:nvPr/>
          </p:nvSpPr>
          <p:spPr>
            <a:xfrm>
              <a:off x="10038775" y="4150583"/>
              <a:ext cx="1132210" cy="477957"/>
            </a:xfrm>
            <a:custGeom>
              <a:avLst/>
              <a:gdLst>
                <a:gd name="connsiteX0" fmla="*/ 1128786 w 1132209"/>
                <a:gd name="connsiteY0" fmla="*/ 167321 h 477957"/>
                <a:gd name="connsiteX1" fmla="*/ 1117817 w 1132209"/>
                <a:gd name="connsiteY1" fmla="*/ 127361 h 477957"/>
                <a:gd name="connsiteX2" fmla="*/ 984224 w 1132209"/>
                <a:gd name="connsiteY2" fmla="*/ 2387 h 477957"/>
                <a:gd name="connsiteX3" fmla="*/ 782071 w 1132209"/>
                <a:gd name="connsiteY3" fmla="*/ 88576 h 477957"/>
                <a:gd name="connsiteX4" fmla="*/ 708419 w 1132209"/>
                <a:gd name="connsiteY4" fmla="*/ 111298 h 477957"/>
                <a:gd name="connsiteX5" fmla="*/ 584228 w 1132209"/>
                <a:gd name="connsiteY5" fmla="*/ 79173 h 477957"/>
                <a:gd name="connsiteX6" fmla="*/ 501957 w 1132209"/>
                <a:gd name="connsiteY6" fmla="*/ 83483 h 477957"/>
                <a:gd name="connsiteX7" fmla="*/ 371890 w 1132209"/>
                <a:gd name="connsiteY7" fmla="*/ 116783 h 477957"/>
                <a:gd name="connsiteX8" fmla="*/ 333889 w 1132209"/>
                <a:gd name="connsiteY8" fmla="*/ 90534 h 477957"/>
                <a:gd name="connsiteX9" fmla="*/ 241823 w 1132209"/>
                <a:gd name="connsiteY9" fmla="*/ 45873 h 477957"/>
                <a:gd name="connsiteX10" fmla="*/ 215575 w 1132209"/>
                <a:gd name="connsiteY10" fmla="*/ 40388 h 477957"/>
                <a:gd name="connsiteX11" fmla="*/ 53383 w 1132209"/>
                <a:gd name="connsiteY11" fmla="*/ 93669 h 477957"/>
                <a:gd name="connsiteX12" fmla="*/ 6371 w 1132209"/>
                <a:gd name="connsiteY12" fmla="*/ 164187 h 477957"/>
                <a:gd name="connsiteX13" fmla="*/ 3628 w 1132209"/>
                <a:gd name="connsiteY13" fmla="*/ 257819 h 477957"/>
                <a:gd name="connsiteX14" fmla="*/ 83157 w 1132209"/>
                <a:gd name="connsiteY14" fmla="*/ 416485 h 477957"/>
                <a:gd name="connsiteX15" fmla="*/ 157593 w 1132209"/>
                <a:gd name="connsiteY15" fmla="*/ 469374 h 477957"/>
                <a:gd name="connsiteX16" fmla="*/ 253576 w 1132209"/>
                <a:gd name="connsiteY16" fmla="*/ 476426 h 477957"/>
                <a:gd name="connsiteX17" fmla="*/ 274340 w 1132209"/>
                <a:gd name="connsiteY17" fmla="*/ 472508 h 477957"/>
                <a:gd name="connsiteX18" fmla="*/ 355044 w 1132209"/>
                <a:gd name="connsiteY18" fmla="*/ 444301 h 477957"/>
                <a:gd name="connsiteX19" fmla="*/ 389520 w 1132209"/>
                <a:gd name="connsiteY19" fmla="*/ 427455 h 477957"/>
                <a:gd name="connsiteX20" fmla="*/ 468657 w 1132209"/>
                <a:gd name="connsiteY20" fmla="*/ 403557 h 477957"/>
                <a:gd name="connsiteX21" fmla="*/ 530164 w 1132209"/>
                <a:gd name="connsiteY21" fmla="*/ 322069 h 477957"/>
                <a:gd name="connsiteX22" fmla="*/ 614395 w 1132209"/>
                <a:gd name="connsiteY22" fmla="*/ 345575 h 477957"/>
                <a:gd name="connsiteX23" fmla="*/ 698233 w 1132209"/>
                <a:gd name="connsiteY23" fmla="*/ 397681 h 477957"/>
                <a:gd name="connsiteX24" fmla="*/ 768359 w 1132209"/>
                <a:gd name="connsiteY24" fmla="*/ 400815 h 477957"/>
                <a:gd name="connsiteX25" fmla="*/ 829867 w 1132209"/>
                <a:gd name="connsiteY25" fmla="*/ 410609 h 477957"/>
                <a:gd name="connsiteX26" fmla="*/ 950923 w 1132209"/>
                <a:gd name="connsiteY26" fmla="*/ 445868 h 477957"/>
                <a:gd name="connsiteX27" fmla="*/ 1128786 w 1132209"/>
                <a:gd name="connsiteY27" fmla="*/ 167321 h 477957"/>
                <a:gd name="connsiteX28" fmla="*/ 1062969 w 1132209"/>
                <a:gd name="connsiteY28" fmla="*/ 307966 h 477957"/>
                <a:gd name="connsiteX29" fmla="*/ 1062969 w 1132209"/>
                <a:gd name="connsiteY29" fmla="*/ 307966 h 477957"/>
                <a:gd name="connsiteX30" fmla="*/ 1062969 w 1132209"/>
                <a:gd name="connsiteY30" fmla="*/ 307966 h 477957"/>
                <a:gd name="connsiteX31" fmla="*/ 1062969 w 1132209"/>
                <a:gd name="connsiteY31" fmla="*/ 307966 h 477957"/>
                <a:gd name="connsiteX32" fmla="*/ 1062969 w 1132209"/>
                <a:gd name="connsiteY32" fmla="*/ 307966 h 477957"/>
                <a:gd name="connsiteX33" fmla="*/ 1062969 w 1132209"/>
                <a:gd name="connsiteY33" fmla="*/ 307966 h 477957"/>
                <a:gd name="connsiteX34" fmla="*/ 1062969 w 1132209"/>
                <a:gd name="connsiteY34" fmla="*/ 307966 h 477957"/>
                <a:gd name="connsiteX35" fmla="*/ 1062969 w 1132209"/>
                <a:gd name="connsiteY35" fmla="*/ 307966 h 477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132209" h="477957">
                  <a:moveTo>
                    <a:pt x="1128786" y="167321"/>
                  </a:moveTo>
                  <a:cubicBezTo>
                    <a:pt x="1126827" y="156743"/>
                    <a:pt x="1118992" y="130103"/>
                    <a:pt x="1117817" y="127361"/>
                  </a:cubicBezTo>
                  <a:cubicBezTo>
                    <a:pt x="1095486" y="68204"/>
                    <a:pt x="1048865" y="13356"/>
                    <a:pt x="984224" y="2387"/>
                  </a:cubicBezTo>
                  <a:cubicBezTo>
                    <a:pt x="907045" y="-10542"/>
                    <a:pt x="830651" y="30594"/>
                    <a:pt x="782071" y="88576"/>
                  </a:cubicBezTo>
                  <a:cubicBezTo>
                    <a:pt x="762091" y="112473"/>
                    <a:pt x="753472" y="124618"/>
                    <a:pt x="708419" y="111298"/>
                  </a:cubicBezTo>
                  <a:cubicBezTo>
                    <a:pt x="702151" y="108164"/>
                    <a:pt x="597549" y="83091"/>
                    <a:pt x="584228" y="79173"/>
                  </a:cubicBezTo>
                  <a:cubicBezTo>
                    <a:pt x="560331" y="72121"/>
                    <a:pt x="525072" y="70554"/>
                    <a:pt x="501957" y="83483"/>
                  </a:cubicBezTo>
                  <a:cubicBezTo>
                    <a:pt x="493338" y="88184"/>
                    <a:pt x="389912" y="120701"/>
                    <a:pt x="371890" y="116783"/>
                  </a:cubicBezTo>
                  <a:cubicBezTo>
                    <a:pt x="359745" y="114432"/>
                    <a:pt x="344858" y="97978"/>
                    <a:pt x="333889" y="90534"/>
                  </a:cubicBezTo>
                  <a:cubicBezTo>
                    <a:pt x="306073" y="70946"/>
                    <a:pt x="275124" y="54884"/>
                    <a:pt x="241823" y="45873"/>
                  </a:cubicBezTo>
                  <a:cubicBezTo>
                    <a:pt x="233204" y="43522"/>
                    <a:pt x="224585" y="41563"/>
                    <a:pt x="215575" y="40388"/>
                  </a:cubicBezTo>
                  <a:cubicBezTo>
                    <a:pt x="156810" y="31769"/>
                    <a:pt x="96086" y="52533"/>
                    <a:pt x="53383" y="93669"/>
                  </a:cubicBezTo>
                  <a:cubicBezTo>
                    <a:pt x="33794" y="112473"/>
                    <a:pt x="14598" y="137938"/>
                    <a:pt x="6371" y="164187"/>
                  </a:cubicBezTo>
                  <a:cubicBezTo>
                    <a:pt x="-2640" y="192786"/>
                    <a:pt x="-681" y="228829"/>
                    <a:pt x="3628" y="257819"/>
                  </a:cubicBezTo>
                  <a:cubicBezTo>
                    <a:pt x="11855" y="317368"/>
                    <a:pt x="40063" y="374174"/>
                    <a:pt x="83157" y="416485"/>
                  </a:cubicBezTo>
                  <a:cubicBezTo>
                    <a:pt x="103921" y="437249"/>
                    <a:pt x="129778" y="458796"/>
                    <a:pt x="157593" y="469374"/>
                  </a:cubicBezTo>
                  <a:cubicBezTo>
                    <a:pt x="188151" y="481127"/>
                    <a:pt x="221843" y="481127"/>
                    <a:pt x="253576" y="476426"/>
                  </a:cubicBezTo>
                  <a:cubicBezTo>
                    <a:pt x="260628" y="475251"/>
                    <a:pt x="267680" y="474075"/>
                    <a:pt x="274340" y="472508"/>
                  </a:cubicBezTo>
                  <a:cubicBezTo>
                    <a:pt x="302156" y="466240"/>
                    <a:pt x="329187" y="456446"/>
                    <a:pt x="355044" y="444301"/>
                  </a:cubicBezTo>
                  <a:cubicBezTo>
                    <a:pt x="366405" y="438816"/>
                    <a:pt x="377767" y="431373"/>
                    <a:pt x="389520" y="427455"/>
                  </a:cubicBezTo>
                  <a:cubicBezTo>
                    <a:pt x="415376" y="419620"/>
                    <a:pt x="444759" y="416877"/>
                    <a:pt x="468657" y="403557"/>
                  </a:cubicBezTo>
                  <a:cubicBezTo>
                    <a:pt x="498040" y="386711"/>
                    <a:pt x="512535" y="349493"/>
                    <a:pt x="530164" y="322069"/>
                  </a:cubicBezTo>
                  <a:cubicBezTo>
                    <a:pt x="557588" y="278583"/>
                    <a:pt x="596765" y="316193"/>
                    <a:pt x="614395" y="345575"/>
                  </a:cubicBezTo>
                  <a:cubicBezTo>
                    <a:pt x="645344" y="397289"/>
                    <a:pt x="670417" y="396505"/>
                    <a:pt x="698233" y="397681"/>
                  </a:cubicBezTo>
                  <a:cubicBezTo>
                    <a:pt x="721739" y="398856"/>
                    <a:pt x="745245" y="400031"/>
                    <a:pt x="768359" y="400815"/>
                  </a:cubicBezTo>
                  <a:cubicBezTo>
                    <a:pt x="787948" y="401598"/>
                    <a:pt x="813021" y="398464"/>
                    <a:pt x="829867" y="410609"/>
                  </a:cubicBezTo>
                  <a:cubicBezTo>
                    <a:pt x="867869" y="432548"/>
                    <a:pt x="905087" y="454879"/>
                    <a:pt x="950923" y="445868"/>
                  </a:cubicBezTo>
                  <a:cubicBezTo>
                    <a:pt x="1073938" y="422362"/>
                    <a:pt x="1149942" y="286027"/>
                    <a:pt x="1128786" y="167321"/>
                  </a:cubicBezTo>
                  <a:close/>
                  <a:moveTo>
                    <a:pt x="1062969" y="307966"/>
                  </a:moveTo>
                  <a:cubicBezTo>
                    <a:pt x="1062969" y="307966"/>
                    <a:pt x="1062969" y="307966"/>
                    <a:pt x="1062969" y="307966"/>
                  </a:cubicBezTo>
                  <a:cubicBezTo>
                    <a:pt x="1062969" y="307966"/>
                    <a:pt x="1062969" y="307966"/>
                    <a:pt x="1062969" y="307966"/>
                  </a:cubicBezTo>
                  <a:cubicBezTo>
                    <a:pt x="1062969" y="307966"/>
                    <a:pt x="1062969" y="307966"/>
                    <a:pt x="1062969" y="307966"/>
                  </a:cubicBezTo>
                  <a:close/>
                  <a:moveTo>
                    <a:pt x="1062969" y="307966"/>
                  </a:moveTo>
                  <a:cubicBezTo>
                    <a:pt x="1062969" y="307966"/>
                    <a:pt x="1062969" y="307966"/>
                    <a:pt x="1062969" y="307966"/>
                  </a:cubicBezTo>
                  <a:cubicBezTo>
                    <a:pt x="1062969" y="307966"/>
                    <a:pt x="1062969" y="307966"/>
                    <a:pt x="1062969" y="307966"/>
                  </a:cubicBezTo>
                  <a:cubicBezTo>
                    <a:pt x="1062969" y="307966"/>
                    <a:pt x="1062969" y="307966"/>
                    <a:pt x="1062969" y="307966"/>
                  </a:cubicBezTo>
                  <a:close/>
                </a:path>
              </a:pathLst>
            </a:custGeom>
            <a:solidFill>
              <a:srgbClr val="000000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1" name="Freeform: Shape 1550">
              <a:extLst>
                <a:ext uri="{FF2B5EF4-FFF2-40B4-BE49-F238E27FC236}">
                  <a16:creationId xmlns:a16="http://schemas.microsoft.com/office/drawing/2014/main" id="{DABF69BF-7506-4BA7-9AB2-9DC61D697C5B}"/>
                </a:ext>
              </a:extLst>
            </p:cNvPr>
            <p:cNvSpPr/>
            <p:nvPr/>
          </p:nvSpPr>
          <p:spPr>
            <a:xfrm>
              <a:off x="10082756" y="4240333"/>
              <a:ext cx="278155" cy="278155"/>
            </a:xfrm>
            <a:custGeom>
              <a:avLst/>
              <a:gdLst>
                <a:gd name="connsiteX0" fmla="*/ 278155 w 278155"/>
                <a:gd name="connsiteY0" fmla="*/ 139078 h 278155"/>
                <a:gd name="connsiteX1" fmla="*/ 139078 w 278155"/>
                <a:gd name="connsiteY1" fmla="*/ 278155 h 278155"/>
                <a:gd name="connsiteX2" fmla="*/ 0 w 278155"/>
                <a:gd name="connsiteY2" fmla="*/ 139078 h 278155"/>
                <a:gd name="connsiteX3" fmla="*/ 139078 w 278155"/>
                <a:gd name="connsiteY3" fmla="*/ 0 h 278155"/>
                <a:gd name="connsiteX4" fmla="*/ 278155 w 278155"/>
                <a:gd name="connsiteY4" fmla="*/ 139078 h 278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155" h="278155">
                  <a:moveTo>
                    <a:pt x="278155" y="139078"/>
                  </a:moveTo>
                  <a:cubicBezTo>
                    <a:pt x="278155" y="215888"/>
                    <a:pt x="215888" y="278155"/>
                    <a:pt x="139078" y="278155"/>
                  </a:cubicBezTo>
                  <a:cubicBezTo>
                    <a:pt x="62267" y="278155"/>
                    <a:pt x="0" y="215888"/>
                    <a:pt x="0" y="139078"/>
                  </a:cubicBezTo>
                  <a:cubicBezTo>
                    <a:pt x="0" y="62267"/>
                    <a:pt x="62267" y="0"/>
                    <a:pt x="139078" y="0"/>
                  </a:cubicBezTo>
                  <a:cubicBezTo>
                    <a:pt x="215888" y="0"/>
                    <a:pt x="278155" y="62267"/>
                    <a:pt x="278155" y="139078"/>
                  </a:cubicBezTo>
                  <a:close/>
                </a:path>
              </a:pathLst>
            </a:custGeom>
            <a:solidFill>
              <a:srgbClr val="FCEE21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2" name="Freeform: Shape 1551">
              <a:extLst>
                <a:ext uri="{FF2B5EF4-FFF2-40B4-BE49-F238E27FC236}">
                  <a16:creationId xmlns:a16="http://schemas.microsoft.com/office/drawing/2014/main" id="{62D84C1F-8DBA-4527-BF35-C289B7C2AC79}"/>
                </a:ext>
              </a:extLst>
            </p:cNvPr>
            <p:cNvSpPr/>
            <p:nvPr/>
          </p:nvSpPr>
          <p:spPr>
            <a:xfrm>
              <a:off x="10851013" y="4205466"/>
              <a:ext cx="278155" cy="278155"/>
            </a:xfrm>
            <a:custGeom>
              <a:avLst/>
              <a:gdLst>
                <a:gd name="connsiteX0" fmla="*/ 278155 w 278155"/>
                <a:gd name="connsiteY0" fmla="*/ 139078 h 278155"/>
                <a:gd name="connsiteX1" fmla="*/ 139078 w 278155"/>
                <a:gd name="connsiteY1" fmla="*/ 278155 h 278155"/>
                <a:gd name="connsiteX2" fmla="*/ 0 w 278155"/>
                <a:gd name="connsiteY2" fmla="*/ 139078 h 278155"/>
                <a:gd name="connsiteX3" fmla="*/ 139078 w 278155"/>
                <a:gd name="connsiteY3" fmla="*/ 0 h 278155"/>
                <a:gd name="connsiteX4" fmla="*/ 278155 w 278155"/>
                <a:gd name="connsiteY4" fmla="*/ 139078 h 278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155" h="278155">
                  <a:moveTo>
                    <a:pt x="278155" y="139078"/>
                  </a:moveTo>
                  <a:cubicBezTo>
                    <a:pt x="278155" y="215888"/>
                    <a:pt x="215888" y="278155"/>
                    <a:pt x="139078" y="278155"/>
                  </a:cubicBezTo>
                  <a:cubicBezTo>
                    <a:pt x="62267" y="278155"/>
                    <a:pt x="0" y="215888"/>
                    <a:pt x="0" y="139078"/>
                  </a:cubicBezTo>
                  <a:cubicBezTo>
                    <a:pt x="0" y="62267"/>
                    <a:pt x="62267" y="0"/>
                    <a:pt x="139078" y="0"/>
                  </a:cubicBezTo>
                  <a:cubicBezTo>
                    <a:pt x="215888" y="0"/>
                    <a:pt x="278155" y="62267"/>
                    <a:pt x="278155" y="139078"/>
                  </a:cubicBezTo>
                  <a:close/>
                </a:path>
              </a:pathLst>
            </a:custGeom>
            <a:solidFill>
              <a:srgbClr val="FCEE21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3" name="Freeform: Shape 1552">
              <a:extLst>
                <a:ext uri="{FF2B5EF4-FFF2-40B4-BE49-F238E27FC236}">
                  <a16:creationId xmlns:a16="http://schemas.microsoft.com/office/drawing/2014/main" id="{E4D461D5-8F2C-475E-B762-A35B9F0238D1}"/>
                </a:ext>
              </a:extLst>
            </p:cNvPr>
            <p:cNvSpPr/>
            <p:nvPr/>
          </p:nvSpPr>
          <p:spPr>
            <a:xfrm>
              <a:off x="10147789" y="5363532"/>
              <a:ext cx="1089115" cy="1402530"/>
            </a:xfrm>
            <a:custGeom>
              <a:avLst/>
              <a:gdLst>
                <a:gd name="connsiteX0" fmla="*/ 915170 w 1089115"/>
                <a:gd name="connsiteY0" fmla="*/ 763556 h 1402529"/>
                <a:gd name="connsiteX1" fmla="*/ 803125 w 1089115"/>
                <a:gd name="connsiteY1" fmla="*/ 377665 h 1402529"/>
                <a:gd name="connsiteX2" fmla="*/ 801949 w 1089115"/>
                <a:gd name="connsiteY2" fmla="*/ 364344 h 1402529"/>
                <a:gd name="connsiteX3" fmla="*/ 801949 w 1089115"/>
                <a:gd name="connsiteY3" fmla="*/ 209204 h 1402529"/>
                <a:gd name="connsiteX4" fmla="*/ 802733 w 1089115"/>
                <a:gd name="connsiteY4" fmla="*/ 99117 h 1402529"/>
                <a:gd name="connsiteX5" fmla="*/ 805083 w 1089115"/>
                <a:gd name="connsiteY5" fmla="*/ 63075 h 1402529"/>
                <a:gd name="connsiteX6" fmla="*/ 800774 w 1089115"/>
                <a:gd name="connsiteY6" fmla="*/ 46620 h 1402529"/>
                <a:gd name="connsiteX7" fmla="*/ 766690 w 1089115"/>
                <a:gd name="connsiteY7" fmla="*/ 14104 h 1402529"/>
                <a:gd name="connsiteX8" fmla="*/ 757680 w 1089115"/>
                <a:gd name="connsiteY8" fmla="*/ 24290 h 1402529"/>
                <a:gd name="connsiteX9" fmla="*/ 752195 w 1089115"/>
                <a:gd name="connsiteY9" fmla="*/ 50930 h 1402529"/>
                <a:gd name="connsiteX10" fmla="*/ 716936 w 1089115"/>
                <a:gd name="connsiteY10" fmla="*/ 101860 h 1402529"/>
                <a:gd name="connsiteX11" fmla="*/ 583343 w 1089115"/>
                <a:gd name="connsiteY11" fmla="*/ 184523 h 1402529"/>
                <a:gd name="connsiteX12" fmla="*/ 574332 w 1089115"/>
                <a:gd name="connsiteY12" fmla="*/ 191183 h 1402529"/>
                <a:gd name="connsiteX13" fmla="*/ 555135 w 1089115"/>
                <a:gd name="connsiteY13" fmla="*/ 205678 h 1402529"/>
                <a:gd name="connsiteX14" fmla="*/ 521052 w 1089115"/>
                <a:gd name="connsiteY14" fmla="*/ 208812 h 1402529"/>
                <a:gd name="connsiteX15" fmla="*/ 515567 w 1089115"/>
                <a:gd name="connsiteY15" fmla="*/ 202152 h 1402529"/>
                <a:gd name="connsiteX16" fmla="*/ 487751 w 1089115"/>
                <a:gd name="connsiteY16" fmla="*/ 189224 h 1402529"/>
                <a:gd name="connsiteX17" fmla="*/ 467379 w 1089115"/>
                <a:gd name="connsiteY17" fmla="*/ 179822 h 1402529"/>
                <a:gd name="connsiteX18" fmla="*/ 404305 w 1089115"/>
                <a:gd name="connsiteY18" fmla="*/ 147697 h 1402529"/>
                <a:gd name="connsiteX19" fmla="*/ 400779 w 1089115"/>
                <a:gd name="connsiteY19" fmla="*/ 146130 h 1402529"/>
                <a:gd name="connsiteX20" fmla="*/ 389418 w 1089115"/>
                <a:gd name="connsiteY20" fmla="*/ 139469 h 1402529"/>
                <a:gd name="connsiteX21" fmla="*/ 237803 w 1089115"/>
                <a:gd name="connsiteY21" fmla="*/ 64250 h 1402529"/>
                <a:gd name="connsiteX22" fmla="*/ 181780 w 1089115"/>
                <a:gd name="connsiteY22" fmla="*/ 36435 h 1402529"/>
                <a:gd name="connsiteX23" fmla="*/ 167285 w 1089115"/>
                <a:gd name="connsiteY23" fmla="*/ 18021 h 1402529"/>
                <a:gd name="connsiteX24" fmla="*/ 159450 w 1089115"/>
                <a:gd name="connsiteY24" fmla="*/ 0 h 1402529"/>
                <a:gd name="connsiteX25" fmla="*/ 138294 w 1089115"/>
                <a:gd name="connsiteY25" fmla="*/ 24681 h 1402529"/>
                <a:gd name="connsiteX26" fmla="*/ 129283 w 1089115"/>
                <a:gd name="connsiteY26" fmla="*/ 81880 h 1402529"/>
                <a:gd name="connsiteX27" fmla="*/ 129283 w 1089115"/>
                <a:gd name="connsiteY27" fmla="*/ 103035 h 1402529"/>
                <a:gd name="connsiteX28" fmla="*/ 126541 w 1089115"/>
                <a:gd name="connsiteY28" fmla="*/ 121840 h 1402529"/>
                <a:gd name="connsiteX29" fmla="*/ 121448 w 1089115"/>
                <a:gd name="connsiteY29" fmla="*/ 167285 h 1402529"/>
                <a:gd name="connsiteX30" fmla="*/ 162976 w 1089115"/>
                <a:gd name="connsiteY30" fmla="*/ 363561 h 1402529"/>
                <a:gd name="connsiteX31" fmla="*/ 170811 w 1089115"/>
                <a:gd name="connsiteY31" fmla="*/ 408614 h 1402529"/>
                <a:gd name="connsiteX32" fmla="*/ 124191 w 1089115"/>
                <a:gd name="connsiteY32" fmla="*/ 680110 h 1402529"/>
                <a:gd name="connsiteX33" fmla="*/ 76395 w 1089115"/>
                <a:gd name="connsiteY33" fmla="*/ 958265 h 1402529"/>
                <a:gd name="connsiteX34" fmla="*/ 28599 w 1089115"/>
                <a:gd name="connsiteY34" fmla="*/ 1234853 h 1402529"/>
                <a:gd name="connsiteX35" fmla="*/ 0 w 1089115"/>
                <a:gd name="connsiteY35" fmla="*/ 1403313 h 1402529"/>
                <a:gd name="connsiteX36" fmla="*/ 327126 w 1089115"/>
                <a:gd name="connsiteY36" fmla="*/ 1403313 h 1402529"/>
                <a:gd name="connsiteX37" fmla="*/ 465812 w 1089115"/>
                <a:gd name="connsiteY37" fmla="*/ 1403313 h 1402529"/>
                <a:gd name="connsiteX38" fmla="*/ 776484 w 1089115"/>
                <a:gd name="connsiteY38" fmla="*/ 1403313 h 1402529"/>
                <a:gd name="connsiteX39" fmla="*/ 891272 w 1089115"/>
                <a:gd name="connsiteY39" fmla="*/ 1403313 h 1402529"/>
                <a:gd name="connsiteX40" fmla="*/ 1089899 w 1089115"/>
                <a:gd name="connsiteY40" fmla="*/ 1403313 h 1402529"/>
                <a:gd name="connsiteX41" fmla="*/ 915170 w 1089115"/>
                <a:gd name="connsiteY41" fmla="*/ 763556 h 14025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1089115" h="1402529">
                  <a:moveTo>
                    <a:pt x="915170" y="763556"/>
                  </a:moveTo>
                  <a:cubicBezTo>
                    <a:pt x="879519" y="634664"/>
                    <a:pt x="845827" y="504597"/>
                    <a:pt x="803125" y="377665"/>
                  </a:cubicBezTo>
                  <a:cubicBezTo>
                    <a:pt x="801558" y="372963"/>
                    <a:pt x="801949" y="368654"/>
                    <a:pt x="801949" y="364344"/>
                  </a:cubicBezTo>
                  <a:cubicBezTo>
                    <a:pt x="801949" y="312631"/>
                    <a:pt x="801949" y="260918"/>
                    <a:pt x="801949" y="209204"/>
                  </a:cubicBezTo>
                  <a:cubicBezTo>
                    <a:pt x="801949" y="172378"/>
                    <a:pt x="802341" y="135944"/>
                    <a:pt x="802733" y="99117"/>
                  </a:cubicBezTo>
                  <a:cubicBezTo>
                    <a:pt x="807826" y="87364"/>
                    <a:pt x="804692" y="75220"/>
                    <a:pt x="805083" y="63075"/>
                  </a:cubicBezTo>
                  <a:cubicBezTo>
                    <a:pt x="805475" y="57198"/>
                    <a:pt x="804692" y="50930"/>
                    <a:pt x="800774" y="46620"/>
                  </a:cubicBezTo>
                  <a:cubicBezTo>
                    <a:pt x="790196" y="35259"/>
                    <a:pt x="780010" y="22723"/>
                    <a:pt x="766690" y="14104"/>
                  </a:cubicBezTo>
                  <a:cubicBezTo>
                    <a:pt x="760030" y="14104"/>
                    <a:pt x="758463" y="18805"/>
                    <a:pt x="757680" y="24290"/>
                  </a:cubicBezTo>
                  <a:cubicBezTo>
                    <a:pt x="756896" y="33300"/>
                    <a:pt x="753370" y="41919"/>
                    <a:pt x="752195" y="50930"/>
                  </a:cubicBezTo>
                  <a:cubicBezTo>
                    <a:pt x="749452" y="74044"/>
                    <a:pt x="741225" y="93633"/>
                    <a:pt x="716936" y="101860"/>
                  </a:cubicBezTo>
                  <a:cubicBezTo>
                    <a:pt x="672666" y="129675"/>
                    <a:pt x="627612" y="156316"/>
                    <a:pt x="583343" y="184523"/>
                  </a:cubicBezTo>
                  <a:cubicBezTo>
                    <a:pt x="580600" y="186873"/>
                    <a:pt x="577466" y="189224"/>
                    <a:pt x="574332" y="191183"/>
                  </a:cubicBezTo>
                  <a:cubicBezTo>
                    <a:pt x="568847" y="197059"/>
                    <a:pt x="559053" y="198235"/>
                    <a:pt x="555135" y="205678"/>
                  </a:cubicBezTo>
                  <a:cubicBezTo>
                    <a:pt x="544166" y="210771"/>
                    <a:pt x="532805" y="209596"/>
                    <a:pt x="521052" y="208812"/>
                  </a:cubicBezTo>
                  <a:cubicBezTo>
                    <a:pt x="523010" y="204895"/>
                    <a:pt x="518309" y="203328"/>
                    <a:pt x="515567" y="202152"/>
                  </a:cubicBezTo>
                  <a:cubicBezTo>
                    <a:pt x="506164" y="198235"/>
                    <a:pt x="497545" y="192750"/>
                    <a:pt x="487751" y="189224"/>
                  </a:cubicBezTo>
                  <a:cubicBezTo>
                    <a:pt x="480308" y="187265"/>
                    <a:pt x="472864" y="186090"/>
                    <a:pt x="467379" y="179822"/>
                  </a:cubicBezTo>
                  <a:cubicBezTo>
                    <a:pt x="447007" y="167677"/>
                    <a:pt x="425068" y="158666"/>
                    <a:pt x="404305" y="147697"/>
                  </a:cubicBezTo>
                  <a:cubicBezTo>
                    <a:pt x="403129" y="146913"/>
                    <a:pt x="401954" y="146521"/>
                    <a:pt x="400779" y="146130"/>
                  </a:cubicBezTo>
                  <a:cubicBezTo>
                    <a:pt x="396861" y="144563"/>
                    <a:pt x="392943" y="142212"/>
                    <a:pt x="389418" y="139469"/>
                  </a:cubicBezTo>
                  <a:cubicBezTo>
                    <a:pt x="338879" y="114005"/>
                    <a:pt x="287950" y="90107"/>
                    <a:pt x="237803" y="64250"/>
                  </a:cubicBezTo>
                  <a:cubicBezTo>
                    <a:pt x="218607" y="55631"/>
                    <a:pt x="200977" y="45053"/>
                    <a:pt x="181780" y="36435"/>
                  </a:cubicBezTo>
                  <a:cubicBezTo>
                    <a:pt x="173553" y="32517"/>
                    <a:pt x="169636" y="26640"/>
                    <a:pt x="167285" y="18021"/>
                  </a:cubicBezTo>
                  <a:cubicBezTo>
                    <a:pt x="165718" y="11753"/>
                    <a:pt x="166501" y="4309"/>
                    <a:pt x="159450" y="0"/>
                  </a:cubicBezTo>
                  <a:cubicBezTo>
                    <a:pt x="146521" y="3134"/>
                    <a:pt x="140253" y="12145"/>
                    <a:pt x="138294" y="24681"/>
                  </a:cubicBezTo>
                  <a:cubicBezTo>
                    <a:pt x="135160" y="43878"/>
                    <a:pt x="131634" y="62683"/>
                    <a:pt x="129283" y="81880"/>
                  </a:cubicBezTo>
                  <a:cubicBezTo>
                    <a:pt x="128500" y="88931"/>
                    <a:pt x="127325" y="95983"/>
                    <a:pt x="129283" y="103035"/>
                  </a:cubicBezTo>
                  <a:cubicBezTo>
                    <a:pt x="128500" y="109303"/>
                    <a:pt x="126933" y="115572"/>
                    <a:pt x="126541" y="121840"/>
                  </a:cubicBezTo>
                  <a:cubicBezTo>
                    <a:pt x="125758" y="137119"/>
                    <a:pt x="118314" y="152006"/>
                    <a:pt x="121448" y="167285"/>
                  </a:cubicBezTo>
                  <a:cubicBezTo>
                    <a:pt x="135160" y="232710"/>
                    <a:pt x="149655" y="298136"/>
                    <a:pt x="162976" y="363561"/>
                  </a:cubicBezTo>
                  <a:cubicBezTo>
                    <a:pt x="166110" y="378448"/>
                    <a:pt x="173162" y="393727"/>
                    <a:pt x="170811" y="408614"/>
                  </a:cubicBezTo>
                  <a:cubicBezTo>
                    <a:pt x="155924" y="499113"/>
                    <a:pt x="139861" y="589611"/>
                    <a:pt x="124191" y="680110"/>
                  </a:cubicBezTo>
                  <a:cubicBezTo>
                    <a:pt x="108128" y="772958"/>
                    <a:pt x="92457" y="865416"/>
                    <a:pt x="76395" y="958265"/>
                  </a:cubicBezTo>
                  <a:cubicBezTo>
                    <a:pt x="60332" y="1050330"/>
                    <a:pt x="44662" y="1142788"/>
                    <a:pt x="28599" y="1234853"/>
                  </a:cubicBezTo>
                  <a:cubicBezTo>
                    <a:pt x="18805" y="1290876"/>
                    <a:pt x="9403" y="1347291"/>
                    <a:pt x="0" y="1403313"/>
                  </a:cubicBezTo>
                  <a:cubicBezTo>
                    <a:pt x="108912" y="1403313"/>
                    <a:pt x="218215" y="1403313"/>
                    <a:pt x="327126" y="1403313"/>
                  </a:cubicBezTo>
                  <a:cubicBezTo>
                    <a:pt x="373355" y="1403313"/>
                    <a:pt x="419584" y="1403313"/>
                    <a:pt x="465812" y="1403313"/>
                  </a:cubicBezTo>
                  <a:lnTo>
                    <a:pt x="776484" y="1403313"/>
                  </a:lnTo>
                  <a:cubicBezTo>
                    <a:pt x="814878" y="1403313"/>
                    <a:pt x="852879" y="1403313"/>
                    <a:pt x="891272" y="1403313"/>
                  </a:cubicBezTo>
                  <a:cubicBezTo>
                    <a:pt x="957481" y="1403313"/>
                    <a:pt x="1023690" y="1403313"/>
                    <a:pt x="1089899" y="1403313"/>
                  </a:cubicBezTo>
                  <a:cubicBezTo>
                    <a:pt x="1032309" y="1190583"/>
                    <a:pt x="974327" y="977070"/>
                    <a:pt x="915170" y="763556"/>
                  </a:cubicBezTo>
                  <a:close/>
                </a:path>
              </a:pathLst>
            </a:custGeom>
            <a:solidFill>
              <a:srgbClr val="FEFEFE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4" name="Freeform: Shape 1553">
              <a:extLst>
                <a:ext uri="{FF2B5EF4-FFF2-40B4-BE49-F238E27FC236}">
                  <a16:creationId xmlns:a16="http://schemas.microsoft.com/office/drawing/2014/main" id="{61E7D405-1F56-45EF-B245-C5C544101FF0}"/>
                </a:ext>
              </a:extLst>
            </p:cNvPr>
            <p:cNvSpPr/>
            <p:nvPr/>
          </p:nvSpPr>
          <p:spPr>
            <a:xfrm>
              <a:off x="10522459" y="5576554"/>
              <a:ext cx="368262" cy="1190975"/>
            </a:xfrm>
            <a:custGeom>
              <a:avLst/>
              <a:gdLst>
                <a:gd name="connsiteX0" fmla="*/ 63719 w 368261"/>
                <a:gd name="connsiteY0" fmla="*/ 1189117 h 1190974"/>
                <a:gd name="connsiteX1" fmla="*/ 49615 w 368261"/>
                <a:gd name="connsiteY1" fmla="*/ 373064 h 1190974"/>
                <a:gd name="connsiteX2" fmla="*/ 55883 w 368261"/>
                <a:gd name="connsiteY2" fmla="*/ 340155 h 1190974"/>
                <a:gd name="connsiteX3" fmla="*/ 103287 w 368261"/>
                <a:gd name="connsiteY3" fmla="*/ 224975 h 1190974"/>
                <a:gd name="connsiteX4" fmla="*/ 1819 w 368261"/>
                <a:gd name="connsiteY4" fmla="*/ 97651 h 1190974"/>
                <a:gd name="connsiteX5" fmla="*/ 116999 w 368261"/>
                <a:gd name="connsiteY5" fmla="*/ 6369 h 1190974"/>
                <a:gd name="connsiteX6" fmla="*/ 151475 w 368261"/>
                <a:gd name="connsiteY6" fmla="*/ 2843 h 1190974"/>
                <a:gd name="connsiteX7" fmla="*/ 308574 w 368261"/>
                <a:gd name="connsiteY7" fmla="*/ 104311 h 1190974"/>
                <a:gd name="connsiteX8" fmla="*/ 229045 w 368261"/>
                <a:gd name="connsiteY8" fmla="*/ 224584 h 1190974"/>
                <a:gd name="connsiteX9" fmla="*/ 282717 w 368261"/>
                <a:gd name="connsiteY9" fmla="*/ 331536 h 1190974"/>
                <a:gd name="connsiteX10" fmla="*/ 298780 w 368261"/>
                <a:gd name="connsiteY10" fmla="*/ 378940 h 1190974"/>
                <a:gd name="connsiteX11" fmla="*/ 372040 w 368261"/>
                <a:gd name="connsiteY11" fmla="*/ 1190684 h 1190974"/>
                <a:gd name="connsiteX12" fmla="*/ 63719 w 368261"/>
                <a:gd name="connsiteY12" fmla="*/ 1189117 h 11909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68261" h="1190974">
                  <a:moveTo>
                    <a:pt x="63719" y="1189117"/>
                  </a:moveTo>
                  <a:cubicBezTo>
                    <a:pt x="57059" y="1132310"/>
                    <a:pt x="54708" y="601073"/>
                    <a:pt x="49615" y="373064"/>
                  </a:cubicBezTo>
                  <a:cubicBezTo>
                    <a:pt x="49223" y="361702"/>
                    <a:pt x="51182" y="350733"/>
                    <a:pt x="55883" y="340155"/>
                  </a:cubicBezTo>
                  <a:cubicBezTo>
                    <a:pt x="71946" y="301762"/>
                    <a:pt x="87225" y="263369"/>
                    <a:pt x="103287" y="224975"/>
                  </a:cubicBezTo>
                  <a:cubicBezTo>
                    <a:pt x="122092" y="180705"/>
                    <a:pt x="-17377" y="132126"/>
                    <a:pt x="1819" y="97651"/>
                  </a:cubicBezTo>
                  <a:cubicBezTo>
                    <a:pt x="21800" y="62000"/>
                    <a:pt x="71162" y="3235"/>
                    <a:pt x="116999" y="6369"/>
                  </a:cubicBezTo>
                  <a:cubicBezTo>
                    <a:pt x="128752" y="7152"/>
                    <a:pt x="140505" y="8327"/>
                    <a:pt x="151475" y="2843"/>
                  </a:cubicBezTo>
                  <a:cubicBezTo>
                    <a:pt x="187909" y="-15179"/>
                    <a:pt x="343049" y="56515"/>
                    <a:pt x="308574" y="104311"/>
                  </a:cubicBezTo>
                  <a:cubicBezTo>
                    <a:pt x="285459" y="136436"/>
                    <a:pt x="231787" y="184231"/>
                    <a:pt x="229045" y="224584"/>
                  </a:cubicBezTo>
                  <a:cubicBezTo>
                    <a:pt x="226694" y="259059"/>
                    <a:pt x="263520" y="305680"/>
                    <a:pt x="282717" y="331536"/>
                  </a:cubicBezTo>
                  <a:cubicBezTo>
                    <a:pt x="299171" y="354259"/>
                    <a:pt x="292119" y="344073"/>
                    <a:pt x="298780" y="378940"/>
                  </a:cubicBezTo>
                  <a:cubicBezTo>
                    <a:pt x="312491" y="451025"/>
                    <a:pt x="367731" y="1139362"/>
                    <a:pt x="372040" y="1190684"/>
                  </a:cubicBezTo>
                  <a:cubicBezTo>
                    <a:pt x="311708" y="1196560"/>
                    <a:pt x="141289" y="1193818"/>
                    <a:pt x="63719" y="1189117"/>
                  </a:cubicBezTo>
                  <a:close/>
                </a:path>
              </a:pathLst>
            </a:custGeom>
            <a:solidFill>
              <a:srgbClr val="000000"/>
            </a:solidFill>
            <a:ln w="39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5" name="Graphic 124">
              <a:extLst>
                <a:ext uri="{FF2B5EF4-FFF2-40B4-BE49-F238E27FC236}">
                  <a16:creationId xmlns:a16="http://schemas.microsoft.com/office/drawing/2014/main" id="{64690BD5-554E-4879-807D-19C913C8BD32}"/>
                </a:ext>
              </a:extLst>
            </p:cNvPr>
            <p:cNvSpPr/>
            <p:nvPr/>
          </p:nvSpPr>
          <p:spPr>
            <a:xfrm>
              <a:off x="9969682" y="4494830"/>
              <a:ext cx="251589" cy="243340"/>
            </a:xfrm>
            <a:custGeom>
              <a:avLst/>
              <a:gdLst>
                <a:gd name="connsiteX0" fmla="*/ 113220 w 333642"/>
                <a:gd name="connsiteY0" fmla="*/ 0 h 322703"/>
                <a:gd name="connsiteX1" fmla="*/ 230815 w 333642"/>
                <a:gd name="connsiteY1" fmla="*/ 145490 h 322703"/>
                <a:gd name="connsiteX2" fmla="*/ 333642 w 333642"/>
                <a:gd name="connsiteY2" fmla="*/ 191434 h 322703"/>
                <a:gd name="connsiteX3" fmla="*/ 48132 w 333642"/>
                <a:gd name="connsiteY3" fmla="*/ 305747 h 322703"/>
                <a:gd name="connsiteX4" fmla="*/ 0 w 333642"/>
                <a:gd name="connsiteY4" fmla="*/ 322703 h 322703"/>
                <a:gd name="connsiteX5" fmla="*/ 31176 w 333642"/>
                <a:gd name="connsiteY5" fmla="*/ 234643 h 322703"/>
                <a:gd name="connsiteX6" fmla="*/ 113220 w 333642"/>
                <a:gd name="connsiteY6" fmla="*/ 0 h 322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3642" h="322703">
                  <a:moveTo>
                    <a:pt x="113220" y="0"/>
                  </a:moveTo>
                  <a:cubicBezTo>
                    <a:pt x="144943" y="57977"/>
                    <a:pt x="177760" y="98452"/>
                    <a:pt x="230815" y="145490"/>
                  </a:cubicBezTo>
                  <a:cubicBezTo>
                    <a:pt x="262538" y="166821"/>
                    <a:pt x="294261" y="180495"/>
                    <a:pt x="333642" y="191434"/>
                  </a:cubicBezTo>
                  <a:cubicBezTo>
                    <a:pt x="309029" y="201279"/>
                    <a:pt x="135098" y="270742"/>
                    <a:pt x="48132" y="305747"/>
                  </a:cubicBezTo>
                  <a:cubicBezTo>
                    <a:pt x="35005" y="310670"/>
                    <a:pt x="16409" y="317233"/>
                    <a:pt x="0" y="322703"/>
                  </a:cubicBezTo>
                  <a:cubicBezTo>
                    <a:pt x="12580" y="288792"/>
                    <a:pt x="19690" y="265820"/>
                    <a:pt x="31176" y="234643"/>
                  </a:cubicBezTo>
                  <a:cubicBezTo>
                    <a:pt x="57430" y="160258"/>
                    <a:pt x="104468" y="28989"/>
                    <a:pt x="113220" y="0"/>
                  </a:cubicBezTo>
                  <a:close/>
                </a:path>
              </a:pathLst>
            </a:custGeom>
            <a:solidFill>
              <a:srgbClr val="F9A687"/>
            </a:solidFill>
            <a:ln w="45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6" name="Freeform: Shape 1555">
              <a:extLst>
                <a:ext uri="{FF2B5EF4-FFF2-40B4-BE49-F238E27FC236}">
                  <a16:creationId xmlns:a16="http://schemas.microsoft.com/office/drawing/2014/main" id="{93E4CDA0-9D20-44D7-A692-5FA6D2B6F4B5}"/>
                </a:ext>
              </a:extLst>
            </p:cNvPr>
            <p:cNvSpPr/>
            <p:nvPr/>
          </p:nvSpPr>
          <p:spPr>
            <a:xfrm>
              <a:off x="10362506" y="4002385"/>
              <a:ext cx="556127" cy="178755"/>
            </a:xfrm>
            <a:custGeom>
              <a:avLst/>
              <a:gdLst>
                <a:gd name="connsiteX0" fmla="*/ 1230630 w 1333500"/>
                <a:gd name="connsiteY0" fmla="*/ 276508 h 428625"/>
                <a:gd name="connsiteX1" fmla="*/ 1150620 w 1333500"/>
                <a:gd name="connsiteY1" fmla="*/ 206975 h 428625"/>
                <a:gd name="connsiteX2" fmla="*/ 982028 w 1333500"/>
                <a:gd name="connsiteY2" fmla="*/ 91723 h 428625"/>
                <a:gd name="connsiteX3" fmla="*/ 752475 w 1333500"/>
                <a:gd name="connsiteY3" fmla="*/ 283 h 428625"/>
                <a:gd name="connsiteX4" fmla="*/ 647700 w 1333500"/>
                <a:gd name="connsiteY4" fmla="*/ 26000 h 428625"/>
                <a:gd name="connsiteX5" fmla="*/ 603885 w 1333500"/>
                <a:gd name="connsiteY5" fmla="*/ 46955 h 428625"/>
                <a:gd name="connsiteX6" fmla="*/ 436245 w 1333500"/>
                <a:gd name="connsiteY6" fmla="*/ 119345 h 428625"/>
                <a:gd name="connsiteX7" fmla="*/ 383858 w 1333500"/>
                <a:gd name="connsiteY7" fmla="*/ 133633 h 428625"/>
                <a:gd name="connsiteX8" fmla="*/ 304800 w 1333500"/>
                <a:gd name="connsiteY8" fmla="*/ 155540 h 428625"/>
                <a:gd name="connsiteX9" fmla="*/ 251460 w 1333500"/>
                <a:gd name="connsiteY9" fmla="*/ 172685 h 428625"/>
                <a:gd name="connsiteX10" fmla="*/ 131445 w 1333500"/>
                <a:gd name="connsiteY10" fmla="*/ 224120 h 428625"/>
                <a:gd name="connsiteX11" fmla="*/ 25718 w 1333500"/>
                <a:gd name="connsiteY11" fmla="*/ 301273 h 428625"/>
                <a:gd name="connsiteX12" fmla="*/ 0 w 1333500"/>
                <a:gd name="connsiteY12" fmla="*/ 328895 h 428625"/>
                <a:gd name="connsiteX13" fmla="*/ 24765 w 1333500"/>
                <a:gd name="connsiteY13" fmla="*/ 321275 h 428625"/>
                <a:gd name="connsiteX14" fmla="*/ 68580 w 1333500"/>
                <a:gd name="connsiteY14" fmla="*/ 309845 h 428625"/>
                <a:gd name="connsiteX15" fmla="*/ 93345 w 1333500"/>
                <a:gd name="connsiteY15" fmla="*/ 303178 h 428625"/>
                <a:gd name="connsiteX16" fmla="*/ 229553 w 1333500"/>
                <a:gd name="connsiteY16" fmla="*/ 291748 h 428625"/>
                <a:gd name="connsiteX17" fmla="*/ 270510 w 1333500"/>
                <a:gd name="connsiteY17" fmla="*/ 315560 h 428625"/>
                <a:gd name="connsiteX18" fmla="*/ 280988 w 1333500"/>
                <a:gd name="connsiteY18" fmla="*/ 329848 h 428625"/>
                <a:gd name="connsiteX19" fmla="*/ 285750 w 1333500"/>
                <a:gd name="connsiteY19" fmla="*/ 338420 h 428625"/>
                <a:gd name="connsiteX20" fmla="*/ 301943 w 1333500"/>
                <a:gd name="connsiteY20" fmla="*/ 356518 h 428625"/>
                <a:gd name="connsiteX21" fmla="*/ 322898 w 1333500"/>
                <a:gd name="connsiteY21" fmla="*/ 365090 h 428625"/>
                <a:gd name="connsiteX22" fmla="*/ 367665 w 1333500"/>
                <a:gd name="connsiteY22" fmla="*/ 359375 h 428625"/>
                <a:gd name="connsiteX23" fmla="*/ 371475 w 1333500"/>
                <a:gd name="connsiteY23" fmla="*/ 357470 h 428625"/>
                <a:gd name="connsiteX24" fmla="*/ 389573 w 1333500"/>
                <a:gd name="connsiteY24" fmla="*/ 356518 h 428625"/>
                <a:gd name="connsiteX25" fmla="*/ 397193 w 1333500"/>
                <a:gd name="connsiteY25" fmla="*/ 357470 h 428625"/>
                <a:gd name="connsiteX26" fmla="*/ 426720 w 1333500"/>
                <a:gd name="connsiteY26" fmla="*/ 352708 h 428625"/>
                <a:gd name="connsiteX27" fmla="*/ 456248 w 1333500"/>
                <a:gd name="connsiteY27" fmla="*/ 348898 h 428625"/>
                <a:gd name="connsiteX28" fmla="*/ 541973 w 1333500"/>
                <a:gd name="connsiteY28" fmla="*/ 350803 h 428625"/>
                <a:gd name="connsiteX29" fmla="*/ 674370 w 1333500"/>
                <a:gd name="connsiteY29" fmla="*/ 409858 h 428625"/>
                <a:gd name="connsiteX30" fmla="*/ 674370 w 1333500"/>
                <a:gd name="connsiteY30" fmla="*/ 416525 h 428625"/>
                <a:gd name="connsiteX31" fmla="*/ 701993 w 1333500"/>
                <a:gd name="connsiteY31" fmla="*/ 436528 h 428625"/>
                <a:gd name="connsiteX32" fmla="*/ 1025843 w 1333500"/>
                <a:gd name="connsiteY32" fmla="*/ 414620 h 428625"/>
                <a:gd name="connsiteX33" fmla="*/ 1026795 w 1333500"/>
                <a:gd name="connsiteY33" fmla="*/ 413668 h 428625"/>
                <a:gd name="connsiteX34" fmla="*/ 1044893 w 1333500"/>
                <a:gd name="connsiteY34" fmla="*/ 415573 h 428625"/>
                <a:gd name="connsiteX35" fmla="*/ 1095375 w 1333500"/>
                <a:gd name="connsiteY35" fmla="*/ 413668 h 428625"/>
                <a:gd name="connsiteX36" fmla="*/ 1098233 w 1333500"/>
                <a:gd name="connsiteY36" fmla="*/ 411763 h 428625"/>
                <a:gd name="connsiteX37" fmla="*/ 1220153 w 1333500"/>
                <a:gd name="connsiteY37" fmla="*/ 406048 h 428625"/>
                <a:gd name="connsiteX38" fmla="*/ 1234440 w 1333500"/>
                <a:gd name="connsiteY38" fmla="*/ 406048 h 428625"/>
                <a:gd name="connsiteX39" fmla="*/ 1300163 w 1333500"/>
                <a:gd name="connsiteY39" fmla="*/ 407000 h 428625"/>
                <a:gd name="connsiteX40" fmla="*/ 1338263 w 1333500"/>
                <a:gd name="connsiteY40" fmla="*/ 389855 h 428625"/>
                <a:gd name="connsiteX41" fmla="*/ 1230630 w 1333500"/>
                <a:gd name="connsiteY41" fmla="*/ 276508 h 428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1333500" h="428625">
                  <a:moveTo>
                    <a:pt x="1230630" y="276508"/>
                  </a:moveTo>
                  <a:cubicBezTo>
                    <a:pt x="1210628" y="252695"/>
                    <a:pt x="1152525" y="212690"/>
                    <a:pt x="1150620" y="206975"/>
                  </a:cubicBezTo>
                  <a:cubicBezTo>
                    <a:pt x="1094423" y="168875"/>
                    <a:pt x="1039178" y="128870"/>
                    <a:pt x="982028" y="91723"/>
                  </a:cubicBezTo>
                  <a:cubicBezTo>
                    <a:pt x="927735" y="56480"/>
                    <a:pt x="766763" y="283"/>
                    <a:pt x="752475" y="283"/>
                  </a:cubicBezTo>
                  <a:cubicBezTo>
                    <a:pt x="714375" y="-1622"/>
                    <a:pt x="680085" y="5998"/>
                    <a:pt x="647700" y="26000"/>
                  </a:cubicBezTo>
                  <a:cubicBezTo>
                    <a:pt x="636270" y="34573"/>
                    <a:pt x="609600" y="43145"/>
                    <a:pt x="603885" y="46955"/>
                  </a:cubicBezTo>
                  <a:cubicBezTo>
                    <a:pt x="550545" y="76483"/>
                    <a:pt x="498158" y="107915"/>
                    <a:pt x="436245" y="119345"/>
                  </a:cubicBezTo>
                  <a:cubicBezTo>
                    <a:pt x="436245" y="119345"/>
                    <a:pt x="392430" y="128870"/>
                    <a:pt x="383858" y="133633"/>
                  </a:cubicBezTo>
                  <a:cubicBezTo>
                    <a:pt x="374333" y="140300"/>
                    <a:pt x="315278" y="150778"/>
                    <a:pt x="304800" y="155540"/>
                  </a:cubicBezTo>
                  <a:cubicBezTo>
                    <a:pt x="292418" y="162208"/>
                    <a:pt x="257175" y="171733"/>
                    <a:pt x="251460" y="172685"/>
                  </a:cubicBezTo>
                  <a:cubicBezTo>
                    <a:pt x="239078" y="175543"/>
                    <a:pt x="153353" y="200308"/>
                    <a:pt x="131445" y="224120"/>
                  </a:cubicBezTo>
                  <a:cubicBezTo>
                    <a:pt x="110490" y="241265"/>
                    <a:pt x="56198" y="268888"/>
                    <a:pt x="25718" y="301273"/>
                  </a:cubicBezTo>
                  <a:cubicBezTo>
                    <a:pt x="19050" y="307940"/>
                    <a:pt x="9525" y="312703"/>
                    <a:pt x="0" y="328895"/>
                  </a:cubicBezTo>
                  <a:cubicBezTo>
                    <a:pt x="6668" y="321275"/>
                    <a:pt x="20955" y="323180"/>
                    <a:pt x="24765" y="321275"/>
                  </a:cubicBezTo>
                  <a:cubicBezTo>
                    <a:pt x="39053" y="317465"/>
                    <a:pt x="53340" y="313655"/>
                    <a:pt x="68580" y="309845"/>
                  </a:cubicBezTo>
                  <a:cubicBezTo>
                    <a:pt x="76200" y="307940"/>
                    <a:pt x="84773" y="306035"/>
                    <a:pt x="93345" y="303178"/>
                  </a:cubicBezTo>
                  <a:cubicBezTo>
                    <a:pt x="143828" y="286985"/>
                    <a:pt x="183833" y="282223"/>
                    <a:pt x="229553" y="291748"/>
                  </a:cubicBezTo>
                  <a:cubicBezTo>
                    <a:pt x="249555" y="295558"/>
                    <a:pt x="260985" y="303178"/>
                    <a:pt x="270510" y="315560"/>
                  </a:cubicBezTo>
                  <a:cubicBezTo>
                    <a:pt x="275273" y="320323"/>
                    <a:pt x="278130" y="323180"/>
                    <a:pt x="280988" y="329848"/>
                  </a:cubicBezTo>
                  <a:cubicBezTo>
                    <a:pt x="281940" y="332705"/>
                    <a:pt x="284798" y="336515"/>
                    <a:pt x="285750" y="338420"/>
                  </a:cubicBezTo>
                  <a:cubicBezTo>
                    <a:pt x="291465" y="345088"/>
                    <a:pt x="296228" y="351755"/>
                    <a:pt x="301943" y="356518"/>
                  </a:cubicBezTo>
                  <a:cubicBezTo>
                    <a:pt x="308610" y="361280"/>
                    <a:pt x="315278" y="364138"/>
                    <a:pt x="322898" y="365090"/>
                  </a:cubicBezTo>
                  <a:cubicBezTo>
                    <a:pt x="333375" y="366043"/>
                    <a:pt x="345758" y="365090"/>
                    <a:pt x="367665" y="359375"/>
                  </a:cubicBezTo>
                  <a:cubicBezTo>
                    <a:pt x="368618" y="359375"/>
                    <a:pt x="371475" y="358423"/>
                    <a:pt x="371475" y="357470"/>
                  </a:cubicBezTo>
                  <a:cubicBezTo>
                    <a:pt x="374333" y="354613"/>
                    <a:pt x="382905" y="353660"/>
                    <a:pt x="389573" y="356518"/>
                  </a:cubicBezTo>
                  <a:cubicBezTo>
                    <a:pt x="392430" y="358423"/>
                    <a:pt x="394335" y="358423"/>
                    <a:pt x="397193" y="357470"/>
                  </a:cubicBezTo>
                  <a:cubicBezTo>
                    <a:pt x="397193" y="357470"/>
                    <a:pt x="421005" y="356518"/>
                    <a:pt x="426720" y="352708"/>
                  </a:cubicBezTo>
                  <a:cubicBezTo>
                    <a:pt x="436245" y="345088"/>
                    <a:pt x="446723" y="347945"/>
                    <a:pt x="456248" y="348898"/>
                  </a:cubicBezTo>
                  <a:cubicBezTo>
                    <a:pt x="484823" y="349850"/>
                    <a:pt x="513398" y="350803"/>
                    <a:pt x="541973" y="350803"/>
                  </a:cubicBezTo>
                  <a:cubicBezTo>
                    <a:pt x="592455" y="355565"/>
                    <a:pt x="640080" y="368900"/>
                    <a:pt x="674370" y="409858"/>
                  </a:cubicBezTo>
                  <a:cubicBezTo>
                    <a:pt x="674370" y="412715"/>
                    <a:pt x="674370" y="414620"/>
                    <a:pt x="674370" y="416525"/>
                  </a:cubicBezTo>
                  <a:cubicBezTo>
                    <a:pt x="674370" y="431765"/>
                    <a:pt x="681990" y="437480"/>
                    <a:pt x="701993" y="436528"/>
                  </a:cubicBezTo>
                  <a:cubicBezTo>
                    <a:pt x="809625" y="427955"/>
                    <a:pt x="918210" y="422240"/>
                    <a:pt x="1025843" y="414620"/>
                  </a:cubicBezTo>
                  <a:cubicBezTo>
                    <a:pt x="1025843" y="414620"/>
                    <a:pt x="1026795" y="413668"/>
                    <a:pt x="1026795" y="413668"/>
                  </a:cubicBezTo>
                  <a:cubicBezTo>
                    <a:pt x="1032510" y="414620"/>
                    <a:pt x="1039178" y="414620"/>
                    <a:pt x="1044893" y="415573"/>
                  </a:cubicBezTo>
                  <a:cubicBezTo>
                    <a:pt x="1062038" y="414620"/>
                    <a:pt x="1078230" y="414620"/>
                    <a:pt x="1095375" y="413668"/>
                  </a:cubicBezTo>
                  <a:cubicBezTo>
                    <a:pt x="1096328" y="413668"/>
                    <a:pt x="1098233" y="412715"/>
                    <a:pt x="1098233" y="411763"/>
                  </a:cubicBezTo>
                  <a:cubicBezTo>
                    <a:pt x="1139190" y="408905"/>
                    <a:pt x="1180148" y="407000"/>
                    <a:pt x="1220153" y="406048"/>
                  </a:cubicBezTo>
                  <a:cubicBezTo>
                    <a:pt x="1224915" y="406048"/>
                    <a:pt x="1229678" y="405095"/>
                    <a:pt x="1234440" y="406048"/>
                  </a:cubicBezTo>
                  <a:cubicBezTo>
                    <a:pt x="1256348" y="406048"/>
                    <a:pt x="1278255" y="406048"/>
                    <a:pt x="1300163" y="407000"/>
                  </a:cubicBezTo>
                  <a:cubicBezTo>
                    <a:pt x="1316355" y="409858"/>
                    <a:pt x="1329690" y="406048"/>
                    <a:pt x="1338263" y="389855"/>
                  </a:cubicBezTo>
                  <a:cubicBezTo>
                    <a:pt x="1303973" y="350803"/>
                    <a:pt x="1272540" y="309845"/>
                    <a:pt x="1230630" y="276508"/>
                  </a:cubicBezTo>
                  <a:close/>
                </a:path>
              </a:pathLst>
            </a:custGeom>
            <a:solidFill>
              <a:srgbClr val="60390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557" name="Group 1556">
            <a:extLst>
              <a:ext uri="{FF2B5EF4-FFF2-40B4-BE49-F238E27FC236}">
                <a16:creationId xmlns:a16="http://schemas.microsoft.com/office/drawing/2014/main" id="{8E654212-4EC8-49FA-A105-5152D5284850}"/>
              </a:ext>
            </a:extLst>
          </p:cNvPr>
          <p:cNvGrpSpPr/>
          <p:nvPr/>
        </p:nvGrpSpPr>
        <p:grpSpPr>
          <a:xfrm>
            <a:off x="896731" y="1762408"/>
            <a:ext cx="3210452" cy="693592"/>
            <a:chOff x="1719682" y="1781001"/>
            <a:chExt cx="1349041" cy="693592"/>
          </a:xfrm>
        </p:grpSpPr>
        <p:sp>
          <p:nvSpPr>
            <p:cNvPr id="1558" name="TextBox 1557">
              <a:extLst>
                <a:ext uri="{FF2B5EF4-FFF2-40B4-BE49-F238E27FC236}">
                  <a16:creationId xmlns:a16="http://schemas.microsoft.com/office/drawing/2014/main" id="{3F61FC05-3C35-447A-B919-F025C1FA10B2}"/>
                </a:ext>
              </a:extLst>
            </p:cNvPr>
            <p:cNvSpPr txBox="1"/>
            <p:nvPr/>
          </p:nvSpPr>
          <p:spPr>
            <a:xfrm>
              <a:off x="1724504" y="2012928"/>
              <a:ext cx="13442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1559" name="TextBox 1558">
              <a:extLst>
                <a:ext uri="{FF2B5EF4-FFF2-40B4-BE49-F238E27FC236}">
                  <a16:creationId xmlns:a16="http://schemas.microsoft.com/office/drawing/2014/main" id="{5E41A7AD-95EF-4B37-9E06-596C7034C165}"/>
                </a:ext>
              </a:extLst>
            </p:cNvPr>
            <p:cNvSpPr txBox="1"/>
            <p:nvPr/>
          </p:nvSpPr>
          <p:spPr>
            <a:xfrm>
              <a:off x="1719682" y="1781001"/>
              <a:ext cx="1349041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60" name="Group 1559">
            <a:extLst>
              <a:ext uri="{FF2B5EF4-FFF2-40B4-BE49-F238E27FC236}">
                <a16:creationId xmlns:a16="http://schemas.microsoft.com/office/drawing/2014/main" id="{CA48CC2C-A31E-4E9C-861F-D4793AE720B9}"/>
              </a:ext>
            </a:extLst>
          </p:cNvPr>
          <p:cNvGrpSpPr/>
          <p:nvPr/>
        </p:nvGrpSpPr>
        <p:grpSpPr>
          <a:xfrm>
            <a:off x="896731" y="2655402"/>
            <a:ext cx="3210452" cy="693592"/>
            <a:chOff x="1719682" y="1781001"/>
            <a:chExt cx="1349041" cy="693592"/>
          </a:xfrm>
        </p:grpSpPr>
        <p:sp>
          <p:nvSpPr>
            <p:cNvPr id="1561" name="TextBox 1560">
              <a:extLst>
                <a:ext uri="{FF2B5EF4-FFF2-40B4-BE49-F238E27FC236}">
                  <a16:creationId xmlns:a16="http://schemas.microsoft.com/office/drawing/2014/main" id="{660F3ABB-5BE4-4234-B525-60F981EF4A21}"/>
                </a:ext>
              </a:extLst>
            </p:cNvPr>
            <p:cNvSpPr txBox="1"/>
            <p:nvPr/>
          </p:nvSpPr>
          <p:spPr>
            <a:xfrm>
              <a:off x="1724504" y="2012928"/>
              <a:ext cx="13442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1562" name="TextBox 1561">
              <a:extLst>
                <a:ext uri="{FF2B5EF4-FFF2-40B4-BE49-F238E27FC236}">
                  <a16:creationId xmlns:a16="http://schemas.microsoft.com/office/drawing/2014/main" id="{5BA5ACC0-711C-4D4F-ACF9-462A1479CD99}"/>
                </a:ext>
              </a:extLst>
            </p:cNvPr>
            <p:cNvSpPr txBox="1"/>
            <p:nvPr/>
          </p:nvSpPr>
          <p:spPr>
            <a:xfrm>
              <a:off x="1719682" y="1781001"/>
              <a:ext cx="1349041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63" name="Group 1562">
            <a:extLst>
              <a:ext uri="{FF2B5EF4-FFF2-40B4-BE49-F238E27FC236}">
                <a16:creationId xmlns:a16="http://schemas.microsoft.com/office/drawing/2014/main" id="{CB4F782C-8F8C-4E06-A503-7E21AB365CEB}"/>
              </a:ext>
            </a:extLst>
          </p:cNvPr>
          <p:cNvGrpSpPr/>
          <p:nvPr/>
        </p:nvGrpSpPr>
        <p:grpSpPr>
          <a:xfrm>
            <a:off x="896731" y="3548395"/>
            <a:ext cx="3210452" cy="693592"/>
            <a:chOff x="1719682" y="1781001"/>
            <a:chExt cx="1349041" cy="693592"/>
          </a:xfrm>
        </p:grpSpPr>
        <p:sp>
          <p:nvSpPr>
            <p:cNvPr id="1564" name="TextBox 1563">
              <a:extLst>
                <a:ext uri="{FF2B5EF4-FFF2-40B4-BE49-F238E27FC236}">
                  <a16:creationId xmlns:a16="http://schemas.microsoft.com/office/drawing/2014/main" id="{99482FAE-89DA-41CA-BAFA-5E421DDCEBDC}"/>
                </a:ext>
              </a:extLst>
            </p:cNvPr>
            <p:cNvSpPr txBox="1"/>
            <p:nvPr/>
          </p:nvSpPr>
          <p:spPr>
            <a:xfrm>
              <a:off x="1724504" y="2012928"/>
              <a:ext cx="13442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1565" name="TextBox 1564">
              <a:extLst>
                <a:ext uri="{FF2B5EF4-FFF2-40B4-BE49-F238E27FC236}">
                  <a16:creationId xmlns:a16="http://schemas.microsoft.com/office/drawing/2014/main" id="{ABC2E938-206B-4FC2-8400-367AF8783CDC}"/>
                </a:ext>
              </a:extLst>
            </p:cNvPr>
            <p:cNvSpPr txBox="1"/>
            <p:nvPr/>
          </p:nvSpPr>
          <p:spPr>
            <a:xfrm>
              <a:off x="1719682" y="1781001"/>
              <a:ext cx="1349041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66" name="Group 1565">
            <a:extLst>
              <a:ext uri="{FF2B5EF4-FFF2-40B4-BE49-F238E27FC236}">
                <a16:creationId xmlns:a16="http://schemas.microsoft.com/office/drawing/2014/main" id="{77A8C537-C8AC-413F-9726-4AA66A2C0B64}"/>
              </a:ext>
            </a:extLst>
          </p:cNvPr>
          <p:cNvGrpSpPr/>
          <p:nvPr/>
        </p:nvGrpSpPr>
        <p:grpSpPr>
          <a:xfrm>
            <a:off x="8105756" y="2198882"/>
            <a:ext cx="3210452" cy="693592"/>
            <a:chOff x="1719682" y="1781001"/>
            <a:chExt cx="1349041" cy="693592"/>
          </a:xfrm>
        </p:grpSpPr>
        <p:sp>
          <p:nvSpPr>
            <p:cNvPr id="1567" name="TextBox 1566">
              <a:extLst>
                <a:ext uri="{FF2B5EF4-FFF2-40B4-BE49-F238E27FC236}">
                  <a16:creationId xmlns:a16="http://schemas.microsoft.com/office/drawing/2014/main" id="{38CADD3C-D1FE-43E9-BC0E-279E1BE49846}"/>
                </a:ext>
              </a:extLst>
            </p:cNvPr>
            <p:cNvSpPr txBox="1"/>
            <p:nvPr/>
          </p:nvSpPr>
          <p:spPr>
            <a:xfrm>
              <a:off x="1724504" y="2012928"/>
              <a:ext cx="13442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1568" name="TextBox 1567">
              <a:extLst>
                <a:ext uri="{FF2B5EF4-FFF2-40B4-BE49-F238E27FC236}">
                  <a16:creationId xmlns:a16="http://schemas.microsoft.com/office/drawing/2014/main" id="{46919965-945E-4B6E-9827-EFFA8B6EA8F2}"/>
                </a:ext>
              </a:extLst>
            </p:cNvPr>
            <p:cNvSpPr txBox="1"/>
            <p:nvPr/>
          </p:nvSpPr>
          <p:spPr>
            <a:xfrm>
              <a:off x="1719682" y="1781001"/>
              <a:ext cx="1349041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69" name="Group 1568">
            <a:extLst>
              <a:ext uri="{FF2B5EF4-FFF2-40B4-BE49-F238E27FC236}">
                <a16:creationId xmlns:a16="http://schemas.microsoft.com/office/drawing/2014/main" id="{A0302C79-4B25-4F08-B6BB-41345A7A2FEA}"/>
              </a:ext>
            </a:extLst>
          </p:cNvPr>
          <p:cNvGrpSpPr/>
          <p:nvPr/>
        </p:nvGrpSpPr>
        <p:grpSpPr>
          <a:xfrm>
            <a:off x="8105756" y="3091876"/>
            <a:ext cx="3210452" cy="693592"/>
            <a:chOff x="1719682" y="1781001"/>
            <a:chExt cx="1349041" cy="693592"/>
          </a:xfrm>
        </p:grpSpPr>
        <p:sp>
          <p:nvSpPr>
            <p:cNvPr id="1570" name="TextBox 1569">
              <a:extLst>
                <a:ext uri="{FF2B5EF4-FFF2-40B4-BE49-F238E27FC236}">
                  <a16:creationId xmlns:a16="http://schemas.microsoft.com/office/drawing/2014/main" id="{96395E93-8CFE-41E2-AA84-3428F3533A90}"/>
                </a:ext>
              </a:extLst>
            </p:cNvPr>
            <p:cNvSpPr txBox="1"/>
            <p:nvPr/>
          </p:nvSpPr>
          <p:spPr>
            <a:xfrm>
              <a:off x="1724504" y="2012928"/>
              <a:ext cx="13442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1571" name="TextBox 1570">
              <a:extLst>
                <a:ext uri="{FF2B5EF4-FFF2-40B4-BE49-F238E27FC236}">
                  <a16:creationId xmlns:a16="http://schemas.microsoft.com/office/drawing/2014/main" id="{2FC1A7B3-0657-4A7D-B187-168ADE963059}"/>
                </a:ext>
              </a:extLst>
            </p:cNvPr>
            <p:cNvSpPr txBox="1"/>
            <p:nvPr/>
          </p:nvSpPr>
          <p:spPr>
            <a:xfrm>
              <a:off x="1719682" y="1781001"/>
              <a:ext cx="1349041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72" name="Group 1571">
            <a:extLst>
              <a:ext uri="{FF2B5EF4-FFF2-40B4-BE49-F238E27FC236}">
                <a16:creationId xmlns:a16="http://schemas.microsoft.com/office/drawing/2014/main" id="{A0AE8BF8-FCED-42A0-9B7B-48B6D067C8E3}"/>
              </a:ext>
            </a:extLst>
          </p:cNvPr>
          <p:cNvGrpSpPr/>
          <p:nvPr/>
        </p:nvGrpSpPr>
        <p:grpSpPr>
          <a:xfrm>
            <a:off x="8105756" y="3984869"/>
            <a:ext cx="3210452" cy="693592"/>
            <a:chOff x="1719682" y="1781001"/>
            <a:chExt cx="1349041" cy="693592"/>
          </a:xfrm>
        </p:grpSpPr>
        <p:sp>
          <p:nvSpPr>
            <p:cNvPr id="1573" name="TextBox 1572">
              <a:extLst>
                <a:ext uri="{FF2B5EF4-FFF2-40B4-BE49-F238E27FC236}">
                  <a16:creationId xmlns:a16="http://schemas.microsoft.com/office/drawing/2014/main" id="{355F85F2-4B93-48FC-AB8C-904AB7347318}"/>
                </a:ext>
              </a:extLst>
            </p:cNvPr>
            <p:cNvSpPr txBox="1"/>
            <p:nvPr/>
          </p:nvSpPr>
          <p:spPr>
            <a:xfrm>
              <a:off x="1724504" y="2012928"/>
              <a:ext cx="13442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1574" name="TextBox 1573">
              <a:extLst>
                <a:ext uri="{FF2B5EF4-FFF2-40B4-BE49-F238E27FC236}">
                  <a16:creationId xmlns:a16="http://schemas.microsoft.com/office/drawing/2014/main" id="{747CB93D-B18F-416F-AEF5-567609A621FF}"/>
                </a:ext>
              </a:extLst>
            </p:cNvPr>
            <p:cNvSpPr txBox="1"/>
            <p:nvPr/>
          </p:nvSpPr>
          <p:spPr>
            <a:xfrm>
              <a:off x="1719682" y="1781001"/>
              <a:ext cx="1349041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11313</TotalTime>
  <Words>92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55</cp:revision>
  <dcterms:created xsi:type="dcterms:W3CDTF">2018-02-18T19:39:47Z</dcterms:created>
  <dcterms:modified xsi:type="dcterms:W3CDTF">2021-04-15T04:28:55Z</dcterms:modified>
</cp:coreProperties>
</file>