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68" name="Group 467">
            <a:extLst>
              <a:ext uri="{FF2B5EF4-FFF2-40B4-BE49-F238E27FC236}">
                <a16:creationId xmlns:a16="http://schemas.microsoft.com/office/drawing/2014/main" id="{5AF2ACB6-7AFF-4AB9-AA9D-BC36790F6480}"/>
              </a:ext>
            </a:extLst>
          </p:cNvPr>
          <p:cNvGrpSpPr/>
          <p:nvPr/>
        </p:nvGrpSpPr>
        <p:grpSpPr>
          <a:xfrm>
            <a:off x="9525" y="2229970"/>
            <a:ext cx="12182473" cy="4073176"/>
            <a:chOff x="9525" y="1784007"/>
            <a:chExt cx="13386067" cy="4475594"/>
          </a:xfrm>
          <a:solidFill>
            <a:schemeClr val="accent5"/>
          </a:solidFill>
        </p:grpSpPr>
        <p:sp>
          <p:nvSpPr>
            <p:cNvPr id="469" name="L 도형 3">
              <a:extLst>
                <a:ext uri="{FF2B5EF4-FFF2-40B4-BE49-F238E27FC236}">
                  <a16:creationId xmlns:a16="http://schemas.microsoft.com/office/drawing/2014/main" id="{597E40A5-A432-4B8E-BB8F-633970DE0722}"/>
                </a:ext>
              </a:extLst>
            </p:cNvPr>
            <p:cNvSpPr/>
            <p:nvPr/>
          </p:nvSpPr>
          <p:spPr>
            <a:xfrm rot="5400000">
              <a:off x="8389536" y="2129330"/>
              <a:ext cx="858923" cy="1886123"/>
            </a:xfrm>
            <a:prstGeom prst="corner">
              <a:avLst>
                <a:gd name="adj1" fmla="val 22091"/>
                <a:gd name="adj2" fmla="val 20975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0070C0"/>
                </a:solidFill>
              </a:endParaRPr>
            </a:p>
          </p:txBody>
        </p:sp>
        <p:sp>
          <p:nvSpPr>
            <p:cNvPr id="470" name="L 도형 4">
              <a:extLst>
                <a:ext uri="{FF2B5EF4-FFF2-40B4-BE49-F238E27FC236}">
                  <a16:creationId xmlns:a16="http://schemas.microsoft.com/office/drawing/2014/main" id="{EF8249C2-4AA3-4E44-95AD-F5F7379450F5}"/>
                </a:ext>
              </a:extLst>
            </p:cNvPr>
            <p:cNvSpPr/>
            <p:nvPr/>
          </p:nvSpPr>
          <p:spPr>
            <a:xfrm rot="5400000">
              <a:off x="11054560" y="301898"/>
              <a:ext cx="858924" cy="3823141"/>
            </a:xfrm>
            <a:prstGeom prst="corner">
              <a:avLst>
                <a:gd name="adj1" fmla="val 22091"/>
                <a:gd name="adj2" fmla="val 20975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0070C0"/>
                </a:solidFill>
              </a:endParaRPr>
            </a:p>
          </p:txBody>
        </p:sp>
        <p:sp>
          <p:nvSpPr>
            <p:cNvPr id="471" name="L 도형 5">
              <a:extLst>
                <a:ext uri="{FF2B5EF4-FFF2-40B4-BE49-F238E27FC236}">
                  <a16:creationId xmlns:a16="http://schemas.microsoft.com/office/drawing/2014/main" id="{5F948F20-CC9B-45CB-B2A9-B54AD2D29877}"/>
                </a:ext>
              </a:extLst>
            </p:cNvPr>
            <p:cNvSpPr/>
            <p:nvPr/>
          </p:nvSpPr>
          <p:spPr>
            <a:xfrm rot="5400000">
              <a:off x="6693019" y="2988253"/>
              <a:ext cx="858924" cy="1886123"/>
            </a:xfrm>
            <a:prstGeom prst="corner">
              <a:avLst>
                <a:gd name="adj1" fmla="val 22091"/>
                <a:gd name="adj2" fmla="val 20975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0070C0"/>
                </a:solidFill>
              </a:endParaRPr>
            </a:p>
          </p:txBody>
        </p:sp>
        <p:sp>
          <p:nvSpPr>
            <p:cNvPr id="472" name="L 도형 36">
              <a:extLst>
                <a:ext uri="{FF2B5EF4-FFF2-40B4-BE49-F238E27FC236}">
                  <a16:creationId xmlns:a16="http://schemas.microsoft.com/office/drawing/2014/main" id="{E5449EA5-F218-49AA-BC62-5671E322C700}"/>
                </a:ext>
              </a:extLst>
            </p:cNvPr>
            <p:cNvSpPr/>
            <p:nvPr/>
          </p:nvSpPr>
          <p:spPr>
            <a:xfrm rot="5400000">
              <a:off x="4996501" y="3847178"/>
              <a:ext cx="858924" cy="1886123"/>
            </a:xfrm>
            <a:prstGeom prst="corner">
              <a:avLst>
                <a:gd name="adj1" fmla="val 22091"/>
                <a:gd name="adj2" fmla="val 20975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0070C0"/>
                </a:solidFill>
              </a:endParaRPr>
            </a:p>
          </p:txBody>
        </p:sp>
        <p:sp>
          <p:nvSpPr>
            <p:cNvPr id="473" name="L 도형 36">
              <a:extLst>
                <a:ext uri="{FF2B5EF4-FFF2-40B4-BE49-F238E27FC236}">
                  <a16:creationId xmlns:a16="http://schemas.microsoft.com/office/drawing/2014/main" id="{05BF7CD5-C82E-43AB-AE01-9B37E31CA6FF}"/>
                </a:ext>
              </a:extLst>
            </p:cNvPr>
            <p:cNvSpPr/>
            <p:nvPr/>
          </p:nvSpPr>
          <p:spPr>
            <a:xfrm rot="5400000">
              <a:off x="3299982" y="4706104"/>
              <a:ext cx="858924" cy="1886123"/>
            </a:xfrm>
            <a:prstGeom prst="corner">
              <a:avLst>
                <a:gd name="adj1" fmla="val 22091"/>
                <a:gd name="adj2" fmla="val 20975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0070C0"/>
                </a:solidFill>
              </a:endParaRPr>
            </a:p>
          </p:txBody>
        </p:sp>
        <p:sp>
          <p:nvSpPr>
            <p:cNvPr id="474" name="Rectangle 473">
              <a:extLst>
                <a:ext uri="{FF2B5EF4-FFF2-40B4-BE49-F238E27FC236}">
                  <a16:creationId xmlns:a16="http://schemas.microsoft.com/office/drawing/2014/main" id="{EAFCFE0D-F42D-46B0-96FA-1F2D54F39DED}"/>
                </a:ext>
              </a:extLst>
            </p:cNvPr>
            <p:cNvSpPr/>
            <p:nvPr/>
          </p:nvSpPr>
          <p:spPr>
            <a:xfrm>
              <a:off x="9525" y="6078628"/>
              <a:ext cx="2971800" cy="18097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5" name="Rectangle 474">
            <a:extLst>
              <a:ext uri="{FF2B5EF4-FFF2-40B4-BE49-F238E27FC236}">
                <a16:creationId xmlns:a16="http://schemas.microsoft.com/office/drawing/2014/main" id="{9D457FD7-9148-4556-8EA5-ED84E05DAD13}"/>
              </a:ext>
            </a:extLst>
          </p:cNvPr>
          <p:cNvSpPr/>
          <p:nvPr/>
        </p:nvSpPr>
        <p:spPr>
          <a:xfrm>
            <a:off x="2704594" y="5512781"/>
            <a:ext cx="1539120" cy="7903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Rectangle 475">
            <a:extLst>
              <a:ext uri="{FF2B5EF4-FFF2-40B4-BE49-F238E27FC236}">
                <a16:creationId xmlns:a16="http://schemas.microsoft.com/office/drawing/2014/main" id="{343F904F-1EA7-42A0-AC49-95A5BE93702C}"/>
              </a:ext>
            </a:extLst>
          </p:cNvPr>
          <p:cNvSpPr/>
          <p:nvPr/>
        </p:nvSpPr>
        <p:spPr>
          <a:xfrm>
            <a:off x="4248572" y="4731084"/>
            <a:ext cx="1539120" cy="7903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Rectangle 476">
            <a:extLst>
              <a:ext uri="{FF2B5EF4-FFF2-40B4-BE49-F238E27FC236}">
                <a16:creationId xmlns:a16="http://schemas.microsoft.com/office/drawing/2014/main" id="{D23D3D02-EEDF-46E7-9E9F-8D206E19EE14}"/>
              </a:ext>
            </a:extLst>
          </p:cNvPr>
          <p:cNvSpPr/>
          <p:nvPr/>
        </p:nvSpPr>
        <p:spPr>
          <a:xfrm>
            <a:off x="5802075" y="3949388"/>
            <a:ext cx="1539120" cy="79036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Rectangle 477">
            <a:extLst>
              <a:ext uri="{FF2B5EF4-FFF2-40B4-BE49-F238E27FC236}">
                <a16:creationId xmlns:a16="http://schemas.microsoft.com/office/drawing/2014/main" id="{CFEB5DF1-1310-4BC6-8CCF-F79A0DC999A7}"/>
              </a:ext>
            </a:extLst>
          </p:cNvPr>
          <p:cNvSpPr/>
          <p:nvPr/>
        </p:nvSpPr>
        <p:spPr>
          <a:xfrm>
            <a:off x="7346054" y="3167691"/>
            <a:ext cx="1539120" cy="79036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Rectangle 478">
            <a:extLst>
              <a:ext uri="{FF2B5EF4-FFF2-40B4-BE49-F238E27FC236}">
                <a16:creationId xmlns:a16="http://schemas.microsoft.com/office/drawing/2014/main" id="{F1EFF810-E7C9-4DF8-8689-5D797CB25FA0}"/>
              </a:ext>
            </a:extLst>
          </p:cNvPr>
          <p:cNvSpPr/>
          <p:nvPr/>
        </p:nvSpPr>
        <p:spPr>
          <a:xfrm>
            <a:off x="8881358" y="2385994"/>
            <a:ext cx="1539120" cy="79036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TextBox 479">
            <a:extLst>
              <a:ext uri="{FF2B5EF4-FFF2-40B4-BE49-F238E27FC236}">
                <a16:creationId xmlns:a16="http://schemas.microsoft.com/office/drawing/2014/main" id="{162B65F8-CC01-4E10-881B-56AAB09EAAFF}"/>
              </a:ext>
            </a:extLst>
          </p:cNvPr>
          <p:cNvSpPr txBox="1"/>
          <p:nvPr/>
        </p:nvSpPr>
        <p:spPr>
          <a:xfrm>
            <a:off x="2743990" y="5754075"/>
            <a:ext cx="146032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Title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481" name="TextBox 480">
            <a:extLst>
              <a:ext uri="{FF2B5EF4-FFF2-40B4-BE49-F238E27FC236}">
                <a16:creationId xmlns:a16="http://schemas.microsoft.com/office/drawing/2014/main" id="{E00FB06E-46C7-4743-8A0F-44C2FAE695E9}"/>
              </a:ext>
            </a:extLst>
          </p:cNvPr>
          <p:cNvSpPr txBox="1"/>
          <p:nvPr/>
        </p:nvSpPr>
        <p:spPr>
          <a:xfrm>
            <a:off x="4285800" y="4972379"/>
            <a:ext cx="146032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Title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6DFDDDA6-A25D-4C7F-A136-6FE870F78A29}"/>
              </a:ext>
            </a:extLst>
          </p:cNvPr>
          <p:cNvSpPr txBox="1"/>
          <p:nvPr/>
        </p:nvSpPr>
        <p:spPr>
          <a:xfrm>
            <a:off x="5837135" y="4190682"/>
            <a:ext cx="146032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Title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483" name="TextBox 482">
            <a:extLst>
              <a:ext uri="{FF2B5EF4-FFF2-40B4-BE49-F238E27FC236}">
                <a16:creationId xmlns:a16="http://schemas.microsoft.com/office/drawing/2014/main" id="{54A6E5C4-C952-4E04-8094-A6CAB278E14A}"/>
              </a:ext>
            </a:extLst>
          </p:cNvPr>
          <p:cNvSpPr txBox="1"/>
          <p:nvPr/>
        </p:nvSpPr>
        <p:spPr>
          <a:xfrm>
            <a:off x="7378945" y="3408985"/>
            <a:ext cx="146032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Title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0DC6B014-51B5-4843-9D83-44D95B0B31FA}"/>
              </a:ext>
            </a:extLst>
          </p:cNvPr>
          <p:cNvSpPr txBox="1"/>
          <p:nvPr/>
        </p:nvSpPr>
        <p:spPr>
          <a:xfrm>
            <a:off x="8920754" y="2627288"/>
            <a:ext cx="146032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Title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485" name="TextBox 484">
            <a:extLst>
              <a:ext uri="{FF2B5EF4-FFF2-40B4-BE49-F238E27FC236}">
                <a16:creationId xmlns:a16="http://schemas.microsoft.com/office/drawing/2014/main" id="{0F410DF6-3760-4F47-B899-FF67C0331144}"/>
              </a:ext>
            </a:extLst>
          </p:cNvPr>
          <p:cNvSpPr txBox="1"/>
          <p:nvPr/>
        </p:nvSpPr>
        <p:spPr>
          <a:xfrm>
            <a:off x="5864816" y="4798034"/>
            <a:ext cx="17378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43B2F0D0-4082-4B6F-AE2A-0C8F81677D6C}"/>
              </a:ext>
            </a:extLst>
          </p:cNvPr>
          <p:cNvSpPr txBox="1"/>
          <p:nvPr/>
        </p:nvSpPr>
        <p:spPr>
          <a:xfrm>
            <a:off x="4327277" y="5585428"/>
            <a:ext cx="17378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958BF673-BF5D-44A7-A973-0671C104EF1E}"/>
              </a:ext>
            </a:extLst>
          </p:cNvPr>
          <p:cNvSpPr txBox="1"/>
          <p:nvPr/>
        </p:nvSpPr>
        <p:spPr>
          <a:xfrm>
            <a:off x="8939894" y="3223246"/>
            <a:ext cx="17378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A110D117-F5F0-4376-8788-68B8733B7682}"/>
              </a:ext>
            </a:extLst>
          </p:cNvPr>
          <p:cNvSpPr txBox="1"/>
          <p:nvPr/>
        </p:nvSpPr>
        <p:spPr>
          <a:xfrm>
            <a:off x="7402355" y="4010640"/>
            <a:ext cx="17378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489" name="TextBox 488">
            <a:extLst>
              <a:ext uri="{FF2B5EF4-FFF2-40B4-BE49-F238E27FC236}">
                <a16:creationId xmlns:a16="http://schemas.microsoft.com/office/drawing/2014/main" id="{7A9F3D02-CC69-413F-90F0-4F0528CD6F85}"/>
              </a:ext>
            </a:extLst>
          </p:cNvPr>
          <p:cNvSpPr txBox="1"/>
          <p:nvPr/>
        </p:nvSpPr>
        <p:spPr>
          <a:xfrm>
            <a:off x="8909323" y="1466337"/>
            <a:ext cx="2324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2FC8894D-34FC-4299-8207-C651B129F877}"/>
              </a:ext>
            </a:extLst>
          </p:cNvPr>
          <p:cNvSpPr txBox="1"/>
          <p:nvPr/>
        </p:nvSpPr>
        <p:spPr>
          <a:xfrm>
            <a:off x="3044930" y="4065190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491" name="TextBox 490">
            <a:extLst>
              <a:ext uri="{FF2B5EF4-FFF2-40B4-BE49-F238E27FC236}">
                <a16:creationId xmlns:a16="http://schemas.microsoft.com/office/drawing/2014/main" id="{AF1C8B5C-5A4C-4B8F-8401-272292427072}"/>
              </a:ext>
            </a:extLst>
          </p:cNvPr>
          <p:cNvSpPr txBox="1"/>
          <p:nvPr/>
        </p:nvSpPr>
        <p:spPr>
          <a:xfrm>
            <a:off x="1486058" y="4855764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492" name="TextBox 491">
            <a:extLst>
              <a:ext uri="{FF2B5EF4-FFF2-40B4-BE49-F238E27FC236}">
                <a16:creationId xmlns:a16="http://schemas.microsoft.com/office/drawing/2014/main" id="{D3324B6F-3019-48C0-8A25-9EB0DE4A7A33}"/>
              </a:ext>
            </a:extLst>
          </p:cNvPr>
          <p:cNvSpPr txBox="1"/>
          <p:nvPr/>
        </p:nvSpPr>
        <p:spPr>
          <a:xfrm>
            <a:off x="-72814" y="5646339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EAC1C012-513B-4C8C-BDC5-4FCA826F1EBE}"/>
              </a:ext>
            </a:extLst>
          </p:cNvPr>
          <p:cNvSpPr txBox="1"/>
          <p:nvPr/>
        </p:nvSpPr>
        <p:spPr>
          <a:xfrm>
            <a:off x="6162674" y="2484042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2ED89133-9D8B-40BE-B7A0-C3B5B4ADF33A}"/>
              </a:ext>
            </a:extLst>
          </p:cNvPr>
          <p:cNvSpPr txBox="1"/>
          <p:nvPr/>
        </p:nvSpPr>
        <p:spPr>
          <a:xfrm>
            <a:off x="4603802" y="3274616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11196</TotalTime>
  <Words>88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28</cp:revision>
  <dcterms:created xsi:type="dcterms:W3CDTF">2018-02-18T19:39:47Z</dcterms:created>
  <dcterms:modified xsi:type="dcterms:W3CDTF">2021-04-13T08:54:24Z</dcterms:modified>
</cp:coreProperties>
</file>