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63" name="Group 1162">
            <a:extLst>
              <a:ext uri="{FF2B5EF4-FFF2-40B4-BE49-F238E27FC236}">
                <a16:creationId xmlns:a16="http://schemas.microsoft.com/office/drawing/2014/main" id="{81EC0178-1B24-4CBB-B054-0CB611BF4DBC}"/>
              </a:ext>
            </a:extLst>
          </p:cNvPr>
          <p:cNvGrpSpPr/>
          <p:nvPr/>
        </p:nvGrpSpPr>
        <p:grpSpPr>
          <a:xfrm>
            <a:off x="948495" y="1811001"/>
            <a:ext cx="3203677" cy="4540977"/>
            <a:chOff x="948495" y="1053810"/>
            <a:chExt cx="3737878" cy="5298169"/>
          </a:xfrm>
        </p:grpSpPr>
        <p:grpSp>
          <p:nvGrpSpPr>
            <p:cNvPr id="1088" name="Group 1087">
              <a:extLst>
                <a:ext uri="{FF2B5EF4-FFF2-40B4-BE49-F238E27FC236}">
                  <a16:creationId xmlns:a16="http://schemas.microsoft.com/office/drawing/2014/main" id="{FFA8F3C0-14F6-4922-8496-EB58DB87FD3E}"/>
                </a:ext>
              </a:extLst>
            </p:cNvPr>
            <p:cNvGrpSpPr/>
            <p:nvPr/>
          </p:nvGrpSpPr>
          <p:grpSpPr>
            <a:xfrm>
              <a:off x="948495" y="1053810"/>
              <a:ext cx="1405916" cy="5190837"/>
              <a:chOff x="1724730" y="800100"/>
              <a:chExt cx="1616347" cy="5967777"/>
            </a:xfrm>
          </p:grpSpPr>
          <p:sp>
            <p:nvSpPr>
              <p:cNvPr id="1089" name="Rectangle: Rounded Corners 1088">
                <a:extLst>
                  <a:ext uri="{FF2B5EF4-FFF2-40B4-BE49-F238E27FC236}">
                    <a16:creationId xmlns:a16="http://schemas.microsoft.com/office/drawing/2014/main" id="{91B3477E-2DB3-4B16-8CDD-AEC2C77D22D1}"/>
                  </a:ext>
                </a:extLst>
              </p:cNvPr>
              <p:cNvSpPr/>
              <p:nvPr/>
            </p:nvSpPr>
            <p:spPr>
              <a:xfrm>
                <a:off x="1724730" y="800100"/>
                <a:ext cx="1616347" cy="474784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Freeform: Shape 1089">
                <a:extLst>
                  <a:ext uri="{FF2B5EF4-FFF2-40B4-BE49-F238E27FC236}">
                    <a16:creationId xmlns:a16="http://schemas.microsoft.com/office/drawing/2014/main" id="{C90336E0-0C94-4857-A9CB-3182E3A74159}"/>
                  </a:ext>
                </a:extLst>
              </p:cNvPr>
              <p:cNvSpPr/>
              <p:nvPr/>
            </p:nvSpPr>
            <p:spPr>
              <a:xfrm>
                <a:off x="1817689" y="1274886"/>
                <a:ext cx="1442024" cy="5492991"/>
              </a:xfrm>
              <a:custGeom>
                <a:avLst/>
                <a:gdLst>
                  <a:gd name="connsiteX0" fmla="*/ 0 w 1442024"/>
                  <a:gd name="connsiteY0" fmla="*/ 0 h 5492991"/>
                  <a:gd name="connsiteX1" fmla="*/ 1442024 w 1442024"/>
                  <a:gd name="connsiteY1" fmla="*/ 0 h 5492991"/>
                  <a:gd name="connsiteX2" fmla="*/ 1442024 w 1442024"/>
                  <a:gd name="connsiteY2" fmla="*/ 4771979 h 5492991"/>
                  <a:gd name="connsiteX3" fmla="*/ 721012 w 1442024"/>
                  <a:gd name="connsiteY3" fmla="*/ 5492991 h 5492991"/>
                  <a:gd name="connsiteX4" fmla="*/ 0 w 1442024"/>
                  <a:gd name="connsiteY4" fmla="*/ 4771979 h 54929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2024" h="5492991">
                    <a:moveTo>
                      <a:pt x="0" y="0"/>
                    </a:moveTo>
                    <a:lnTo>
                      <a:pt x="1442024" y="0"/>
                    </a:lnTo>
                    <a:lnTo>
                      <a:pt x="1442024" y="4771979"/>
                    </a:lnTo>
                    <a:cubicBezTo>
                      <a:pt x="1442024" y="5170183"/>
                      <a:pt x="1119215" y="5492991"/>
                      <a:pt x="721012" y="5492991"/>
                    </a:cubicBezTo>
                    <a:cubicBezTo>
                      <a:pt x="322809" y="5492991"/>
                      <a:pt x="0" y="5170183"/>
                      <a:pt x="0" y="477197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091" name="Freeform: Shape 1090">
                <a:extLst>
                  <a:ext uri="{FF2B5EF4-FFF2-40B4-BE49-F238E27FC236}">
                    <a16:creationId xmlns:a16="http://schemas.microsoft.com/office/drawing/2014/main" id="{51DA6719-940C-4DFA-8C48-22546683D1C9}"/>
                  </a:ext>
                </a:extLst>
              </p:cNvPr>
              <p:cNvSpPr/>
              <p:nvPr/>
            </p:nvSpPr>
            <p:spPr>
              <a:xfrm>
                <a:off x="1902599" y="1274885"/>
                <a:ext cx="1264155" cy="5367748"/>
              </a:xfrm>
              <a:custGeom>
                <a:avLst/>
                <a:gdLst>
                  <a:gd name="connsiteX0" fmla="*/ 0 w 1264155"/>
                  <a:gd name="connsiteY0" fmla="*/ 0 h 5367748"/>
                  <a:gd name="connsiteX1" fmla="*/ 136213 w 1264155"/>
                  <a:gd name="connsiteY1" fmla="*/ 0 h 5367748"/>
                  <a:gd name="connsiteX2" fmla="*/ 136213 w 1264155"/>
                  <a:gd name="connsiteY2" fmla="*/ 4762572 h 5367748"/>
                  <a:gd name="connsiteX3" fmla="*/ 622471 w 1264155"/>
                  <a:gd name="connsiteY3" fmla="*/ 5248829 h 5367748"/>
                  <a:gd name="connsiteX4" fmla="*/ 1108728 w 1264155"/>
                  <a:gd name="connsiteY4" fmla="*/ 4762572 h 5367748"/>
                  <a:gd name="connsiteX5" fmla="*/ 1108728 w 1264155"/>
                  <a:gd name="connsiteY5" fmla="*/ 0 h 5367748"/>
                  <a:gd name="connsiteX6" fmla="*/ 1264155 w 1264155"/>
                  <a:gd name="connsiteY6" fmla="*/ 0 h 5367748"/>
                  <a:gd name="connsiteX7" fmla="*/ 1264155 w 1264155"/>
                  <a:gd name="connsiteY7" fmla="*/ 4735671 h 5367748"/>
                  <a:gd name="connsiteX8" fmla="*/ 632077 w 1264155"/>
                  <a:gd name="connsiteY8" fmla="*/ 5367748 h 5367748"/>
                  <a:gd name="connsiteX9" fmla="*/ 0 w 1264155"/>
                  <a:gd name="connsiteY9" fmla="*/ 4735671 h 5367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64155" h="5367748">
                    <a:moveTo>
                      <a:pt x="0" y="0"/>
                    </a:moveTo>
                    <a:lnTo>
                      <a:pt x="136213" y="0"/>
                    </a:lnTo>
                    <a:lnTo>
                      <a:pt x="136213" y="4762572"/>
                    </a:lnTo>
                    <a:cubicBezTo>
                      <a:pt x="136213" y="5031125"/>
                      <a:pt x="353917" y="5248829"/>
                      <a:pt x="622471" y="5248829"/>
                    </a:cubicBezTo>
                    <a:cubicBezTo>
                      <a:pt x="891024" y="5248829"/>
                      <a:pt x="1108728" y="5031125"/>
                      <a:pt x="1108728" y="4762572"/>
                    </a:cubicBezTo>
                    <a:lnTo>
                      <a:pt x="1108728" y="0"/>
                    </a:lnTo>
                    <a:lnTo>
                      <a:pt x="1264155" y="0"/>
                    </a:lnTo>
                    <a:lnTo>
                      <a:pt x="1264155" y="4735671"/>
                    </a:lnTo>
                    <a:cubicBezTo>
                      <a:pt x="1264155" y="5084756"/>
                      <a:pt x="981163" y="5367748"/>
                      <a:pt x="632077" y="5367748"/>
                    </a:cubicBezTo>
                    <a:cubicBezTo>
                      <a:pt x="282992" y="5367748"/>
                      <a:pt x="0" y="5084756"/>
                      <a:pt x="0" y="473567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092" name="Rectangle: Top Corners Rounded 1091">
                <a:extLst>
                  <a:ext uri="{FF2B5EF4-FFF2-40B4-BE49-F238E27FC236}">
                    <a16:creationId xmlns:a16="http://schemas.microsoft.com/office/drawing/2014/main" id="{56849073-A955-49E5-A2A1-A08C77DBC7CC}"/>
                  </a:ext>
                </a:extLst>
              </p:cNvPr>
              <p:cNvSpPr/>
              <p:nvPr/>
            </p:nvSpPr>
            <p:spPr>
              <a:xfrm>
                <a:off x="2121570" y="2180294"/>
                <a:ext cx="806326" cy="4249928"/>
              </a:xfrm>
              <a:prstGeom prst="round2SameRect">
                <a:avLst>
                  <a:gd name="adj1" fmla="val 0"/>
                  <a:gd name="adj2" fmla="val 5000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Rectangle: Rounded Corners 1092">
                <a:extLst>
                  <a:ext uri="{FF2B5EF4-FFF2-40B4-BE49-F238E27FC236}">
                    <a16:creationId xmlns:a16="http://schemas.microsoft.com/office/drawing/2014/main" id="{7035D412-7B0A-4F67-A164-4280F08004FA}"/>
                  </a:ext>
                </a:extLst>
              </p:cNvPr>
              <p:cNvSpPr/>
              <p:nvPr/>
            </p:nvSpPr>
            <p:spPr>
              <a:xfrm>
                <a:off x="2271336" y="2319815"/>
                <a:ext cx="60313" cy="2610768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Freeform: Shape 1093">
                <a:extLst>
                  <a:ext uri="{FF2B5EF4-FFF2-40B4-BE49-F238E27FC236}">
                    <a16:creationId xmlns:a16="http://schemas.microsoft.com/office/drawing/2014/main" id="{2F08F9C1-3377-4A0F-A73A-6E5E5DD65357}"/>
                  </a:ext>
                </a:extLst>
              </p:cNvPr>
              <p:cNvSpPr/>
              <p:nvPr/>
            </p:nvSpPr>
            <p:spPr>
              <a:xfrm>
                <a:off x="2116015" y="2180292"/>
                <a:ext cx="809058" cy="4238007"/>
              </a:xfrm>
              <a:custGeom>
                <a:avLst/>
                <a:gdLst>
                  <a:gd name="connsiteX0" fmla="*/ 563880 w 561975"/>
                  <a:gd name="connsiteY0" fmla="*/ 0 h 2914650"/>
                  <a:gd name="connsiteX1" fmla="*/ 515302 w 561975"/>
                  <a:gd name="connsiteY1" fmla="*/ 18098 h 2914650"/>
                  <a:gd name="connsiteX2" fmla="*/ 129540 w 561975"/>
                  <a:gd name="connsiteY2" fmla="*/ 18098 h 2914650"/>
                  <a:gd name="connsiteX3" fmla="*/ 77152 w 561975"/>
                  <a:gd name="connsiteY3" fmla="*/ 68580 h 2914650"/>
                  <a:gd name="connsiteX4" fmla="*/ 78105 w 561975"/>
                  <a:gd name="connsiteY4" fmla="*/ 2727960 h 2914650"/>
                  <a:gd name="connsiteX5" fmla="*/ 160020 w 561975"/>
                  <a:gd name="connsiteY5" fmla="*/ 2880360 h 2914650"/>
                  <a:gd name="connsiteX6" fmla="*/ 201930 w 561975"/>
                  <a:gd name="connsiteY6" fmla="*/ 2922270 h 2914650"/>
                  <a:gd name="connsiteX7" fmla="*/ 10477 w 561975"/>
                  <a:gd name="connsiteY7" fmla="*/ 2685098 h 2914650"/>
                  <a:gd name="connsiteX8" fmla="*/ 10477 w 561975"/>
                  <a:gd name="connsiteY8" fmla="*/ 79058 h 2914650"/>
                  <a:gd name="connsiteX9" fmla="*/ 0 w 561975"/>
                  <a:gd name="connsiteY9" fmla="*/ 953 h 2914650"/>
                  <a:gd name="connsiteX10" fmla="*/ 563880 w 561975"/>
                  <a:gd name="connsiteY10" fmla="*/ 0 h 2914650"/>
                  <a:gd name="connsiteX0" fmla="*/ 563880 w 563881"/>
                  <a:gd name="connsiteY0" fmla="*/ 0 h 2922269"/>
                  <a:gd name="connsiteX1" fmla="*/ 515302 w 563881"/>
                  <a:gd name="connsiteY1" fmla="*/ 18098 h 2922269"/>
                  <a:gd name="connsiteX2" fmla="*/ 129540 w 563881"/>
                  <a:gd name="connsiteY2" fmla="*/ 18098 h 2922269"/>
                  <a:gd name="connsiteX3" fmla="*/ 77152 w 563881"/>
                  <a:gd name="connsiteY3" fmla="*/ 68580 h 2922269"/>
                  <a:gd name="connsiteX4" fmla="*/ 78105 w 563881"/>
                  <a:gd name="connsiteY4" fmla="*/ 2727960 h 2922269"/>
                  <a:gd name="connsiteX5" fmla="*/ 160020 w 563881"/>
                  <a:gd name="connsiteY5" fmla="*/ 2880360 h 2922269"/>
                  <a:gd name="connsiteX6" fmla="*/ 201930 w 563881"/>
                  <a:gd name="connsiteY6" fmla="*/ 2922270 h 2922269"/>
                  <a:gd name="connsiteX7" fmla="*/ 10477 w 563881"/>
                  <a:gd name="connsiteY7" fmla="*/ 2685098 h 2922269"/>
                  <a:gd name="connsiteX8" fmla="*/ 0 w 563881"/>
                  <a:gd name="connsiteY8" fmla="*/ 953 h 2922269"/>
                  <a:gd name="connsiteX9" fmla="*/ 563880 w 563881"/>
                  <a:gd name="connsiteY9" fmla="*/ 0 h 2922269"/>
                  <a:gd name="connsiteX0" fmla="*/ 570944 w 570943"/>
                  <a:gd name="connsiteY0" fmla="*/ 0 h 2992706"/>
                  <a:gd name="connsiteX1" fmla="*/ 522366 w 570943"/>
                  <a:gd name="connsiteY1" fmla="*/ 18098 h 2992706"/>
                  <a:gd name="connsiteX2" fmla="*/ 136604 w 570943"/>
                  <a:gd name="connsiteY2" fmla="*/ 18098 h 2992706"/>
                  <a:gd name="connsiteX3" fmla="*/ 84216 w 570943"/>
                  <a:gd name="connsiteY3" fmla="*/ 68580 h 2992706"/>
                  <a:gd name="connsiteX4" fmla="*/ 85169 w 570943"/>
                  <a:gd name="connsiteY4" fmla="*/ 2727960 h 2992706"/>
                  <a:gd name="connsiteX5" fmla="*/ 167084 w 570943"/>
                  <a:gd name="connsiteY5" fmla="*/ 2880360 h 2992706"/>
                  <a:gd name="connsiteX6" fmla="*/ 213429 w 570943"/>
                  <a:gd name="connsiteY6" fmla="*/ 2953324 h 2992706"/>
                  <a:gd name="connsiteX7" fmla="*/ 17541 w 570943"/>
                  <a:gd name="connsiteY7" fmla="*/ 2685098 h 2992706"/>
                  <a:gd name="connsiteX8" fmla="*/ 7064 w 570943"/>
                  <a:gd name="connsiteY8" fmla="*/ 953 h 2992706"/>
                  <a:gd name="connsiteX9" fmla="*/ 570944 w 570943"/>
                  <a:gd name="connsiteY9" fmla="*/ 0 h 2992706"/>
                  <a:gd name="connsiteX0" fmla="*/ 570944 w 570945"/>
                  <a:gd name="connsiteY0" fmla="*/ 0 h 2986009"/>
                  <a:gd name="connsiteX1" fmla="*/ 522366 w 570945"/>
                  <a:gd name="connsiteY1" fmla="*/ 18098 h 2986009"/>
                  <a:gd name="connsiteX2" fmla="*/ 136604 w 570945"/>
                  <a:gd name="connsiteY2" fmla="*/ 18098 h 2986009"/>
                  <a:gd name="connsiteX3" fmla="*/ 84216 w 570945"/>
                  <a:gd name="connsiteY3" fmla="*/ 68580 h 2986009"/>
                  <a:gd name="connsiteX4" fmla="*/ 85169 w 570945"/>
                  <a:gd name="connsiteY4" fmla="*/ 2727960 h 2986009"/>
                  <a:gd name="connsiteX5" fmla="*/ 167084 w 570945"/>
                  <a:gd name="connsiteY5" fmla="*/ 2880360 h 2986009"/>
                  <a:gd name="connsiteX6" fmla="*/ 213429 w 570945"/>
                  <a:gd name="connsiteY6" fmla="*/ 2953324 h 2986009"/>
                  <a:gd name="connsiteX7" fmla="*/ 17541 w 570945"/>
                  <a:gd name="connsiteY7" fmla="*/ 2685098 h 2986009"/>
                  <a:gd name="connsiteX8" fmla="*/ 7064 w 570945"/>
                  <a:gd name="connsiteY8" fmla="*/ 953 h 2986009"/>
                  <a:gd name="connsiteX9" fmla="*/ 570944 w 570945"/>
                  <a:gd name="connsiteY9" fmla="*/ 0 h 2986009"/>
                  <a:gd name="connsiteX0" fmla="*/ 563880 w 563880"/>
                  <a:gd name="connsiteY0" fmla="*/ 0 h 2953325"/>
                  <a:gd name="connsiteX1" fmla="*/ 515302 w 563880"/>
                  <a:gd name="connsiteY1" fmla="*/ 18098 h 2953325"/>
                  <a:gd name="connsiteX2" fmla="*/ 129540 w 563880"/>
                  <a:gd name="connsiteY2" fmla="*/ 18098 h 2953325"/>
                  <a:gd name="connsiteX3" fmla="*/ 77152 w 563880"/>
                  <a:gd name="connsiteY3" fmla="*/ 68580 h 2953325"/>
                  <a:gd name="connsiteX4" fmla="*/ 78105 w 563880"/>
                  <a:gd name="connsiteY4" fmla="*/ 2727960 h 2953325"/>
                  <a:gd name="connsiteX5" fmla="*/ 160020 w 563880"/>
                  <a:gd name="connsiteY5" fmla="*/ 2880360 h 2953325"/>
                  <a:gd name="connsiteX6" fmla="*/ 206365 w 563880"/>
                  <a:gd name="connsiteY6" fmla="*/ 2953324 h 2953325"/>
                  <a:gd name="connsiteX7" fmla="*/ 10477 w 563880"/>
                  <a:gd name="connsiteY7" fmla="*/ 2685098 h 2953325"/>
                  <a:gd name="connsiteX8" fmla="*/ 0 w 563880"/>
                  <a:gd name="connsiteY8" fmla="*/ 953 h 2953325"/>
                  <a:gd name="connsiteX9" fmla="*/ 563880 w 563880"/>
                  <a:gd name="connsiteY9" fmla="*/ 0 h 2953325"/>
                  <a:gd name="connsiteX0" fmla="*/ 563880 w 563880"/>
                  <a:gd name="connsiteY0" fmla="*/ 0 h 3023716"/>
                  <a:gd name="connsiteX1" fmla="*/ 515302 w 563880"/>
                  <a:gd name="connsiteY1" fmla="*/ 18098 h 3023716"/>
                  <a:gd name="connsiteX2" fmla="*/ 129540 w 563880"/>
                  <a:gd name="connsiteY2" fmla="*/ 18098 h 3023716"/>
                  <a:gd name="connsiteX3" fmla="*/ 77152 w 563880"/>
                  <a:gd name="connsiteY3" fmla="*/ 68580 h 3023716"/>
                  <a:gd name="connsiteX4" fmla="*/ 78105 w 563880"/>
                  <a:gd name="connsiteY4" fmla="*/ 2727960 h 3023716"/>
                  <a:gd name="connsiteX5" fmla="*/ 206365 w 563880"/>
                  <a:gd name="connsiteY5" fmla="*/ 2953324 h 3023716"/>
                  <a:gd name="connsiteX6" fmla="*/ 10477 w 563880"/>
                  <a:gd name="connsiteY6" fmla="*/ 2685098 h 3023716"/>
                  <a:gd name="connsiteX7" fmla="*/ 0 w 563880"/>
                  <a:gd name="connsiteY7" fmla="*/ 953 h 3023716"/>
                  <a:gd name="connsiteX8" fmla="*/ 563880 w 563880"/>
                  <a:gd name="connsiteY8" fmla="*/ 0 h 3023716"/>
                  <a:gd name="connsiteX0" fmla="*/ 563880 w 563880"/>
                  <a:gd name="connsiteY0" fmla="*/ 0 h 2953707"/>
                  <a:gd name="connsiteX1" fmla="*/ 515302 w 563880"/>
                  <a:gd name="connsiteY1" fmla="*/ 18098 h 2953707"/>
                  <a:gd name="connsiteX2" fmla="*/ 129540 w 563880"/>
                  <a:gd name="connsiteY2" fmla="*/ 18098 h 2953707"/>
                  <a:gd name="connsiteX3" fmla="*/ 77152 w 563880"/>
                  <a:gd name="connsiteY3" fmla="*/ 68580 h 2953707"/>
                  <a:gd name="connsiteX4" fmla="*/ 78105 w 563880"/>
                  <a:gd name="connsiteY4" fmla="*/ 2727960 h 2953707"/>
                  <a:gd name="connsiteX5" fmla="*/ 206365 w 563880"/>
                  <a:gd name="connsiteY5" fmla="*/ 2953324 h 2953707"/>
                  <a:gd name="connsiteX6" fmla="*/ 10477 w 563880"/>
                  <a:gd name="connsiteY6" fmla="*/ 2685098 h 2953707"/>
                  <a:gd name="connsiteX7" fmla="*/ 0 w 563880"/>
                  <a:gd name="connsiteY7" fmla="*/ 953 h 2953707"/>
                  <a:gd name="connsiteX8" fmla="*/ 563880 w 563880"/>
                  <a:gd name="connsiteY8" fmla="*/ 0 h 2953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3880" h="2953707">
                    <a:moveTo>
                      <a:pt x="563880" y="0"/>
                    </a:moveTo>
                    <a:cubicBezTo>
                      <a:pt x="555307" y="25718"/>
                      <a:pt x="532448" y="18098"/>
                      <a:pt x="515302" y="18098"/>
                    </a:cubicBezTo>
                    <a:lnTo>
                      <a:pt x="129540" y="18098"/>
                    </a:lnTo>
                    <a:cubicBezTo>
                      <a:pt x="91440" y="17145"/>
                      <a:pt x="77152" y="27623"/>
                      <a:pt x="77152" y="68580"/>
                    </a:cubicBezTo>
                    <a:cubicBezTo>
                      <a:pt x="78105" y="955358"/>
                      <a:pt x="65004" y="2246865"/>
                      <a:pt x="78105" y="2727960"/>
                    </a:cubicBezTo>
                    <a:cubicBezTo>
                      <a:pt x="81896" y="2867178"/>
                      <a:pt x="217636" y="2960468"/>
                      <a:pt x="206365" y="2953324"/>
                    </a:cubicBezTo>
                    <a:cubicBezTo>
                      <a:pt x="75247" y="2906053"/>
                      <a:pt x="13818" y="2853333"/>
                      <a:pt x="10477" y="2685098"/>
                    </a:cubicBezTo>
                    <a:cubicBezTo>
                      <a:pt x="683" y="2191933"/>
                      <a:pt x="3492" y="895668"/>
                      <a:pt x="0" y="953"/>
                    </a:cubicBezTo>
                    <a:lnTo>
                      <a:pt x="563880" y="0"/>
                    </a:lnTo>
                    <a:close/>
                  </a:path>
                </a:pathLst>
              </a:custGeom>
              <a:solidFill>
                <a:schemeClr val="bg1">
                  <a:alpha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grpSp>
            <p:nvGrpSpPr>
              <p:cNvPr id="1095" name="Group 1094">
                <a:extLst>
                  <a:ext uri="{FF2B5EF4-FFF2-40B4-BE49-F238E27FC236}">
                    <a16:creationId xmlns:a16="http://schemas.microsoft.com/office/drawing/2014/main" id="{2782D6EF-A047-4E5A-BBCF-A46038D6A22F}"/>
                  </a:ext>
                </a:extLst>
              </p:cNvPr>
              <p:cNvGrpSpPr/>
              <p:nvPr/>
            </p:nvGrpSpPr>
            <p:grpSpPr>
              <a:xfrm>
                <a:off x="1773058" y="851892"/>
                <a:ext cx="1523317" cy="365760"/>
                <a:chOff x="1773058" y="851892"/>
                <a:chExt cx="1523317" cy="365760"/>
              </a:xfrm>
            </p:grpSpPr>
            <p:sp>
              <p:nvSpPr>
                <p:cNvPr id="1096" name="Rectangle 1095">
                  <a:extLst>
                    <a:ext uri="{FF2B5EF4-FFF2-40B4-BE49-F238E27FC236}">
                      <a16:creationId xmlns:a16="http://schemas.microsoft.com/office/drawing/2014/main" id="{299095A3-EC9B-4DF6-8B57-5F580057A497}"/>
                    </a:ext>
                  </a:extLst>
                </p:cNvPr>
                <p:cNvSpPr/>
                <p:nvPr/>
              </p:nvSpPr>
              <p:spPr>
                <a:xfrm>
                  <a:off x="1773058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7" name="Rectangle 1096">
                  <a:extLst>
                    <a:ext uri="{FF2B5EF4-FFF2-40B4-BE49-F238E27FC236}">
                      <a16:creationId xmlns:a16="http://schemas.microsoft.com/office/drawing/2014/main" id="{7EA54B7D-637C-4C97-B90F-B182B037E13D}"/>
                    </a:ext>
                  </a:extLst>
                </p:cNvPr>
                <p:cNvSpPr/>
                <p:nvPr/>
              </p:nvSpPr>
              <p:spPr>
                <a:xfrm>
                  <a:off x="1878601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8" name="Rectangle 1097">
                  <a:extLst>
                    <a:ext uri="{FF2B5EF4-FFF2-40B4-BE49-F238E27FC236}">
                      <a16:creationId xmlns:a16="http://schemas.microsoft.com/office/drawing/2014/main" id="{8A77423B-C5C3-4657-A4D5-A20D0DA91AC4}"/>
                    </a:ext>
                  </a:extLst>
                </p:cNvPr>
                <p:cNvSpPr/>
                <p:nvPr/>
              </p:nvSpPr>
              <p:spPr>
                <a:xfrm>
                  <a:off x="1984144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9" name="Rectangle 1098">
                  <a:extLst>
                    <a:ext uri="{FF2B5EF4-FFF2-40B4-BE49-F238E27FC236}">
                      <a16:creationId xmlns:a16="http://schemas.microsoft.com/office/drawing/2014/main" id="{9DC853FF-5424-4E8B-A189-72FB2BE61C79}"/>
                    </a:ext>
                  </a:extLst>
                </p:cNvPr>
                <p:cNvSpPr/>
                <p:nvPr/>
              </p:nvSpPr>
              <p:spPr>
                <a:xfrm>
                  <a:off x="2089687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0" name="Rectangle 1099">
                  <a:extLst>
                    <a:ext uri="{FF2B5EF4-FFF2-40B4-BE49-F238E27FC236}">
                      <a16:creationId xmlns:a16="http://schemas.microsoft.com/office/drawing/2014/main" id="{ADB4B9FA-9798-4831-9182-A493F7204037}"/>
                    </a:ext>
                  </a:extLst>
                </p:cNvPr>
                <p:cNvSpPr/>
                <p:nvPr/>
              </p:nvSpPr>
              <p:spPr>
                <a:xfrm>
                  <a:off x="2195230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1" name="Rectangle 1100">
                  <a:extLst>
                    <a:ext uri="{FF2B5EF4-FFF2-40B4-BE49-F238E27FC236}">
                      <a16:creationId xmlns:a16="http://schemas.microsoft.com/office/drawing/2014/main" id="{C23A3AE0-DA33-4F90-B550-786CDF2D14CB}"/>
                    </a:ext>
                  </a:extLst>
                </p:cNvPr>
                <p:cNvSpPr/>
                <p:nvPr/>
              </p:nvSpPr>
              <p:spPr>
                <a:xfrm>
                  <a:off x="2300773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2" name="Rectangle 1101">
                  <a:extLst>
                    <a:ext uri="{FF2B5EF4-FFF2-40B4-BE49-F238E27FC236}">
                      <a16:creationId xmlns:a16="http://schemas.microsoft.com/office/drawing/2014/main" id="{C025F248-1947-4E30-8305-C6089A67D159}"/>
                    </a:ext>
                  </a:extLst>
                </p:cNvPr>
                <p:cNvSpPr/>
                <p:nvPr/>
              </p:nvSpPr>
              <p:spPr>
                <a:xfrm>
                  <a:off x="2406316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3" name="Rectangle 1102">
                  <a:extLst>
                    <a:ext uri="{FF2B5EF4-FFF2-40B4-BE49-F238E27FC236}">
                      <a16:creationId xmlns:a16="http://schemas.microsoft.com/office/drawing/2014/main" id="{05B238BB-D048-4879-A7C2-BE6A8BD7A94E}"/>
                    </a:ext>
                  </a:extLst>
                </p:cNvPr>
                <p:cNvSpPr/>
                <p:nvPr/>
              </p:nvSpPr>
              <p:spPr>
                <a:xfrm>
                  <a:off x="2511859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4" name="Rectangle 1103">
                  <a:extLst>
                    <a:ext uri="{FF2B5EF4-FFF2-40B4-BE49-F238E27FC236}">
                      <a16:creationId xmlns:a16="http://schemas.microsoft.com/office/drawing/2014/main" id="{42FF5F4B-6932-4E0F-AD9C-8B73D7D1A8F9}"/>
                    </a:ext>
                  </a:extLst>
                </p:cNvPr>
                <p:cNvSpPr/>
                <p:nvPr/>
              </p:nvSpPr>
              <p:spPr>
                <a:xfrm>
                  <a:off x="2617402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5" name="Rectangle 1104">
                  <a:extLst>
                    <a:ext uri="{FF2B5EF4-FFF2-40B4-BE49-F238E27FC236}">
                      <a16:creationId xmlns:a16="http://schemas.microsoft.com/office/drawing/2014/main" id="{A43B85C2-2F79-47F2-B9E3-89906FDE409D}"/>
                    </a:ext>
                  </a:extLst>
                </p:cNvPr>
                <p:cNvSpPr/>
                <p:nvPr/>
              </p:nvSpPr>
              <p:spPr>
                <a:xfrm>
                  <a:off x="2722945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6" name="Rectangle 1105">
                  <a:extLst>
                    <a:ext uri="{FF2B5EF4-FFF2-40B4-BE49-F238E27FC236}">
                      <a16:creationId xmlns:a16="http://schemas.microsoft.com/office/drawing/2014/main" id="{CFB5AFB9-EA5A-4B37-95CC-8B8D0B41C9CA}"/>
                    </a:ext>
                  </a:extLst>
                </p:cNvPr>
                <p:cNvSpPr/>
                <p:nvPr/>
              </p:nvSpPr>
              <p:spPr>
                <a:xfrm>
                  <a:off x="2828488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7" name="Rectangle 1106">
                  <a:extLst>
                    <a:ext uri="{FF2B5EF4-FFF2-40B4-BE49-F238E27FC236}">
                      <a16:creationId xmlns:a16="http://schemas.microsoft.com/office/drawing/2014/main" id="{850897C5-6A3A-4AF0-8E53-051C02A5BBE6}"/>
                    </a:ext>
                  </a:extLst>
                </p:cNvPr>
                <p:cNvSpPr/>
                <p:nvPr/>
              </p:nvSpPr>
              <p:spPr>
                <a:xfrm>
                  <a:off x="2934031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8" name="Rectangle 1107">
                  <a:extLst>
                    <a:ext uri="{FF2B5EF4-FFF2-40B4-BE49-F238E27FC236}">
                      <a16:creationId xmlns:a16="http://schemas.microsoft.com/office/drawing/2014/main" id="{E17D4800-1EE2-421A-8F03-568A976C4326}"/>
                    </a:ext>
                  </a:extLst>
                </p:cNvPr>
                <p:cNvSpPr/>
                <p:nvPr/>
              </p:nvSpPr>
              <p:spPr>
                <a:xfrm>
                  <a:off x="3039574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9" name="Rectangle 1108">
                  <a:extLst>
                    <a:ext uri="{FF2B5EF4-FFF2-40B4-BE49-F238E27FC236}">
                      <a16:creationId xmlns:a16="http://schemas.microsoft.com/office/drawing/2014/main" id="{FF680E46-83EF-4267-AB6B-9C97DAFFF885}"/>
                    </a:ext>
                  </a:extLst>
                </p:cNvPr>
                <p:cNvSpPr/>
                <p:nvPr/>
              </p:nvSpPr>
              <p:spPr>
                <a:xfrm>
                  <a:off x="3145117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0" name="Rectangle 1109">
                  <a:extLst>
                    <a:ext uri="{FF2B5EF4-FFF2-40B4-BE49-F238E27FC236}">
                      <a16:creationId xmlns:a16="http://schemas.microsoft.com/office/drawing/2014/main" id="{A5972C0C-7080-4EDE-BC17-967F8D3499B5}"/>
                    </a:ext>
                  </a:extLst>
                </p:cNvPr>
                <p:cNvSpPr/>
                <p:nvPr/>
              </p:nvSpPr>
              <p:spPr>
                <a:xfrm>
                  <a:off x="3250656" y="851892"/>
                  <a:ext cx="45719" cy="36576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111" name="Frame 1110">
              <a:extLst>
                <a:ext uri="{FF2B5EF4-FFF2-40B4-BE49-F238E27FC236}">
                  <a16:creationId xmlns:a16="http://schemas.microsoft.com/office/drawing/2014/main" id="{58F7E666-541D-40C3-B1A8-1119DAC45CBB}"/>
                </a:ext>
              </a:extLst>
            </p:cNvPr>
            <p:cNvSpPr/>
            <p:nvPr/>
          </p:nvSpPr>
          <p:spPr>
            <a:xfrm rot="5400000">
              <a:off x="1557257" y="4694272"/>
              <a:ext cx="227326" cy="227326"/>
            </a:xfrm>
            <a:prstGeom prst="frame">
              <a:avLst>
                <a:gd name="adj1" fmla="val 1498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12" name="Frame 1111">
              <a:extLst>
                <a:ext uri="{FF2B5EF4-FFF2-40B4-BE49-F238E27FC236}">
                  <a16:creationId xmlns:a16="http://schemas.microsoft.com/office/drawing/2014/main" id="{5362F1C4-6214-43E9-B30C-F3A89FD398A4}"/>
                </a:ext>
              </a:extLst>
            </p:cNvPr>
            <p:cNvSpPr/>
            <p:nvPr/>
          </p:nvSpPr>
          <p:spPr>
            <a:xfrm rot="5400000">
              <a:off x="1557257" y="5337683"/>
              <a:ext cx="227326" cy="227326"/>
            </a:xfrm>
            <a:prstGeom prst="frame">
              <a:avLst>
                <a:gd name="adj1" fmla="val 1498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13" name="Plus Sign 1112">
              <a:extLst>
                <a:ext uri="{FF2B5EF4-FFF2-40B4-BE49-F238E27FC236}">
                  <a16:creationId xmlns:a16="http://schemas.microsoft.com/office/drawing/2014/main" id="{E5241A78-7C05-46CA-B39F-390C214C5D55}"/>
                </a:ext>
              </a:extLst>
            </p:cNvPr>
            <p:cNvSpPr/>
            <p:nvPr/>
          </p:nvSpPr>
          <p:spPr>
            <a:xfrm rot="5400000">
              <a:off x="1538910" y="5083796"/>
              <a:ext cx="248676" cy="248676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4" name="Minus Sign 1113">
              <a:extLst>
                <a:ext uri="{FF2B5EF4-FFF2-40B4-BE49-F238E27FC236}">
                  <a16:creationId xmlns:a16="http://schemas.microsoft.com/office/drawing/2014/main" id="{0CFFB180-4927-4CBB-A4CA-0D47EAE7E0E5}"/>
                </a:ext>
              </a:extLst>
            </p:cNvPr>
            <p:cNvSpPr/>
            <p:nvPr/>
          </p:nvSpPr>
          <p:spPr>
            <a:xfrm rot="5400000">
              <a:off x="1557257" y="4440385"/>
              <a:ext cx="227326" cy="227326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5" name="Freeform: Shape 1114">
              <a:extLst>
                <a:ext uri="{FF2B5EF4-FFF2-40B4-BE49-F238E27FC236}">
                  <a16:creationId xmlns:a16="http://schemas.microsoft.com/office/drawing/2014/main" id="{28A7785D-118F-485E-99A8-10486094D43D}"/>
                </a:ext>
              </a:extLst>
            </p:cNvPr>
            <p:cNvSpPr/>
            <p:nvPr/>
          </p:nvSpPr>
          <p:spPr>
            <a:xfrm rot="5400000">
              <a:off x="1577563" y="5348254"/>
              <a:ext cx="236103" cy="222611"/>
            </a:xfrm>
            <a:custGeom>
              <a:avLst/>
              <a:gdLst>
                <a:gd name="connsiteX0" fmla="*/ 281041 w 364817"/>
                <a:gd name="connsiteY0" fmla="*/ 0 h 343969"/>
                <a:gd name="connsiteX1" fmla="*/ 364817 w 364817"/>
                <a:gd name="connsiteY1" fmla="*/ 0 h 343969"/>
                <a:gd name="connsiteX2" fmla="*/ 364817 w 364817"/>
                <a:gd name="connsiteY2" fmla="*/ 767 h 343969"/>
                <a:gd name="connsiteX3" fmla="*/ 314290 w 364817"/>
                <a:gd name="connsiteY3" fmla="*/ 80279 h 343969"/>
                <a:gd name="connsiteX4" fmla="*/ 219632 w 364817"/>
                <a:gd name="connsiteY4" fmla="*/ 263563 h 343969"/>
                <a:gd name="connsiteX5" fmla="*/ 182970 w 364817"/>
                <a:gd name="connsiteY5" fmla="*/ 343969 h 343969"/>
                <a:gd name="connsiteX6" fmla="*/ 164804 w 364817"/>
                <a:gd name="connsiteY6" fmla="*/ 343969 h 343969"/>
                <a:gd name="connsiteX7" fmla="*/ 138845 w 364817"/>
                <a:gd name="connsiteY7" fmla="*/ 298221 h 343969"/>
                <a:gd name="connsiteX8" fmla="*/ 30110 w 364817"/>
                <a:gd name="connsiteY8" fmla="*/ 176218 h 343969"/>
                <a:gd name="connsiteX9" fmla="*/ 0 w 364817"/>
                <a:gd name="connsiteY9" fmla="*/ 168968 h 343969"/>
                <a:gd name="connsiteX10" fmla="*/ 0 w 364817"/>
                <a:gd name="connsiteY10" fmla="*/ 166221 h 343969"/>
                <a:gd name="connsiteX11" fmla="*/ 24900 w 364817"/>
                <a:gd name="connsiteY11" fmla="*/ 92306 h 343969"/>
                <a:gd name="connsiteX12" fmla="*/ 173032 w 364817"/>
                <a:gd name="connsiteY12" fmla="*/ 208180 h 343969"/>
                <a:gd name="connsiteX13" fmla="*/ 281041 w 364817"/>
                <a:gd name="connsiteY13" fmla="*/ 0 h 343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64817" h="343969">
                  <a:moveTo>
                    <a:pt x="281041" y="0"/>
                  </a:moveTo>
                  <a:lnTo>
                    <a:pt x="364817" y="0"/>
                  </a:lnTo>
                  <a:lnTo>
                    <a:pt x="364817" y="767"/>
                  </a:lnTo>
                  <a:lnTo>
                    <a:pt x="314290" y="80279"/>
                  </a:lnTo>
                  <a:cubicBezTo>
                    <a:pt x="280839" y="137703"/>
                    <a:pt x="248768" y="201557"/>
                    <a:pt x="219632" y="263563"/>
                  </a:cubicBezTo>
                  <a:lnTo>
                    <a:pt x="182970" y="343969"/>
                  </a:lnTo>
                  <a:lnTo>
                    <a:pt x="164804" y="343969"/>
                  </a:lnTo>
                  <a:lnTo>
                    <a:pt x="138845" y="298221"/>
                  </a:lnTo>
                  <a:cubicBezTo>
                    <a:pt x="111049" y="248486"/>
                    <a:pt x="78433" y="195762"/>
                    <a:pt x="30110" y="176218"/>
                  </a:cubicBezTo>
                  <a:lnTo>
                    <a:pt x="0" y="168968"/>
                  </a:lnTo>
                  <a:lnTo>
                    <a:pt x="0" y="166221"/>
                  </a:lnTo>
                  <a:lnTo>
                    <a:pt x="24900" y="92306"/>
                  </a:lnTo>
                  <a:cubicBezTo>
                    <a:pt x="108424" y="119668"/>
                    <a:pt x="131327" y="149668"/>
                    <a:pt x="173032" y="208180"/>
                  </a:cubicBezTo>
                  <a:cubicBezTo>
                    <a:pt x="211413" y="122778"/>
                    <a:pt x="233000" y="77184"/>
                    <a:pt x="28104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116" name="Rectangle: Rounded Corners 1115">
              <a:extLst>
                <a:ext uri="{FF2B5EF4-FFF2-40B4-BE49-F238E27FC236}">
                  <a16:creationId xmlns:a16="http://schemas.microsoft.com/office/drawing/2014/main" id="{ECEADC62-BB14-489E-B850-BC8E6B0B024E}"/>
                </a:ext>
              </a:extLst>
            </p:cNvPr>
            <p:cNvSpPr/>
            <p:nvPr/>
          </p:nvSpPr>
          <p:spPr>
            <a:xfrm rot="19932313">
              <a:off x="1874900" y="1462944"/>
              <a:ext cx="1405916" cy="41297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7" name="Freeform: Shape 1116">
              <a:extLst>
                <a:ext uri="{FF2B5EF4-FFF2-40B4-BE49-F238E27FC236}">
                  <a16:creationId xmlns:a16="http://schemas.microsoft.com/office/drawing/2014/main" id="{B69CC951-C201-4090-899C-0810C6E5356B}"/>
                </a:ext>
              </a:extLst>
            </p:cNvPr>
            <p:cNvSpPr/>
            <p:nvPr/>
          </p:nvSpPr>
          <p:spPr>
            <a:xfrm rot="19932313">
              <a:off x="3165435" y="1574116"/>
              <a:ext cx="1254288" cy="4777863"/>
            </a:xfrm>
            <a:custGeom>
              <a:avLst/>
              <a:gdLst>
                <a:gd name="connsiteX0" fmla="*/ 0 w 1442024"/>
                <a:gd name="connsiteY0" fmla="*/ 0 h 5492991"/>
                <a:gd name="connsiteX1" fmla="*/ 1442024 w 1442024"/>
                <a:gd name="connsiteY1" fmla="*/ 0 h 5492991"/>
                <a:gd name="connsiteX2" fmla="*/ 1442024 w 1442024"/>
                <a:gd name="connsiteY2" fmla="*/ 4771979 h 5492991"/>
                <a:gd name="connsiteX3" fmla="*/ 721012 w 1442024"/>
                <a:gd name="connsiteY3" fmla="*/ 5492991 h 5492991"/>
                <a:gd name="connsiteX4" fmla="*/ 0 w 1442024"/>
                <a:gd name="connsiteY4" fmla="*/ 4771979 h 5492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2024" h="5492991">
                  <a:moveTo>
                    <a:pt x="0" y="0"/>
                  </a:moveTo>
                  <a:lnTo>
                    <a:pt x="1442024" y="0"/>
                  </a:lnTo>
                  <a:lnTo>
                    <a:pt x="1442024" y="4771979"/>
                  </a:lnTo>
                  <a:cubicBezTo>
                    <a:pt x="1442024" y="5170183"/>
                    <a:pt x="1119215" y="5492991"/>
                    <a:pt x="721012" y="5492991"/>
                  </a:cubicBezTo>
                  <a:cubicBezTo>
                    <a:pt x="322809" y="5492991"/>
                    <a:pt x="0" y="5170183"/>
                    <a:pt x="0" y="4771979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18" name="Freeform: Shape 1117">
              <a:extLst>
                <a:ext uri="{FF2B5EF4-FFF2-40B4-BE49-F238E27FC236}">
                  <a16:creationId xmlns:a16="http://schemas.microsoft.com/office/drawing/2014/main" id="{7C7D2EDC-0458-4FD4-83A2-2A0A75860E44}"/>
                </a:ext>
              </a:extLst>
            </p:cNvPr>
            <p:cNvSpPr/>
            <p:nvPr/>
          </p:nvSpPr>
          <p:spPr>
            <a:xfrm rot="19932313">
              <a:off x="3214295" y="1582032"/>
              <a:ext cx="1099576" cy="4668925"/>
            </a:xfrm>
            <a:custGeom>
              <a:avLst/>
              <a:gdLst>
                <a:gd name="connsiteX0" fmla="*/ 0 w 1264155"/>
                <a:gd name="connsiteY0" fmla="*/ 0 h 5367748"/>
                <a:gd name="connsiteX1" fmla="*/ 136213 w 1264155"/>
                <a:gd name="connsiteY1" fmla="*/ 0 h 5367748"/>
                <a:gd name="connsiteX2" fmla="*/ 136213 w 1264155"/>
                <a:gd name="connsiteY2" fmla="*/ 4762572 h 5367748"/>
                <a:gd name="connsiteX3" fmla="*/ 622471 w 1264155"/>
                <a:gd name="connsiteY3" fmla="*/ 5248829 h 5367748"/>
                <a:gd name="connsiteX4" fmla="*/ 1108728 w 1264155"/>
                <a:gd name="connsiteY4" fmla="*/ 4762572 h 5367748"/>
                <a:gd name="connsiteX5" fmla="*/ 1108728 w 1264155"/>
                <a:gd name="connsiteY5" fmla="*/ 0 h 5367748"/>
                <a:gd name="connsiteX6" fmla="*/ 1264155 w 1264155"/>
                <a:gd name="connsiteY6" fmla="*/ 0 h 5367748"/>
                <a:gd name="connsiteX7" fmla="*/ 1264155 w 1264155"/>
                <a:gd name="connsiteY7" fmla="*/ 4735671 h 5367748"/>
                <a:gd name="connsiteX8" fmla="*/ 632077 w 1264155"/>
                <a:gd name="connsiteY8" fmla="*/ 5367748 h 5367748"/>
                <a:gd name="connsiteX9" fmla="*/ 0 w 1264155"/>
                <a:gd name="connsiteY9" fmla="*/ 4735671 h 5367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64155" h="5367748">
                  <a:moveTo>
                    <a:pt x="0" y="0"/>
                  </a:moveTo>
                  <a:lnTo>
                    <a:pt x="136213" y="0"/>
                  </a:lnTo>
                  <a:lnTo>
                    <a:pt x="136213" y="4762572"/>
                  </a:lnTo>
                  <a:cubicBezTo>
                    <a:pt x="136213" y="5031125"/>
                    <a:pt x="353917" y="5248829"/>
                    <a:pt x="622471" y="5248829"/>
                  </a:cubicBezTo>
                  <a:cubicBezTo>
                    <a:pt x="891024" y="5248829"/>
                    <a:pt x="1108728" y="5031125"/>
                    <a:pt x="1108728" y="4762572"/>
                  </a:cubicBezTo>
                  <a:lnTo>
                    <a:pt x="1108728" y="0"/>
                  </a:lnTo>
                  <a:lnTo>
                    <a:pt x="1264155" y="0"/>
                  </a:lnTo>
                  <a:lnTo>
                    <a:pt x="1264155" y="4735671"/>
                  </a:lnTo>
                  <a:cubicBezTo>
                    <a:pt x="1264155" y="5084756"/>
                    <a:pt x="981163" y="5367748"/>
                    <a:pt x="632077" y="5367748"/>
                  </a:cubicBezTo>
                  <a:cubicBezTo>
                    <a:pt x="282992" y="5367748"/>
                    <a:pt x="0" y="5084756"/>
                    <a:pt x="0" y="47356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19" name="Freeform: Shape 1118">
              <a:extLst>
                <a:ext uri="{FF2B5EF4-FFF2-40B4-BE49-F238E27FC236}">
                  <a16:creationId xmlns:a16="http://schemas.microsoft.com/office/drawing/2014/main" id="{0D664808-2D0F-497F-96C5-A33D74013971}"/>
                </a:ext>
              </a:extLst>
            </p:cNvPr>
            <p:cNvSpPr/>
            <p:nvPr/>
          </p:nvSpPr>
          <p:spPr>
            <a:xfrm rot="19932313">
              <a:off x="3553186" y="2366672"/>
              <a:ext cx="701351" cy="3667084"/>
            </a:xfrm>
            <a:custGeom>
              <a:avLst/>
              <a:gdLst>
                <a:gd name="connsiteX0" fmla="*/ 0 w 701351"/>
                <a:gd name="connsiteY0" fmla="*/ 0 h 3667084"/>
                <a:gd name="connsiteX1" fmla="*/ 701351 w 701351"/>
                <a:gd name="connsiteY1" fmla="*/ 369699 h 3667084"/>
                <a:gd name="connsiteX2" fmla="*/ 701351 w 701351"/>
                <a:gd name="connsiteY2" fmla="*/ 3316408 h 3667084"/>
                <a:gd name="connsiteX3" fmla="*/ 350675 w 701351"/>
                <a:gd name="connsiteY3" fmla="*/ 3667084 h 3667084"/>
                <a:gd name="connsiteX4" fmla="*/ 350676 w 701351"/>
                <a:gd name="connsiteY4" fmla="*/ 3667083 h 3667084"/>
                <a:gd name="connsiteX5" fmla="*/ 0 w 701351"/>
                <a:gd name="connsiteY5" fmla="*/ 3316407 h 3667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01351" h="3667084">
                  <a:moveTo>
                    <a:pt x="0" y="0"/>
                  </a:moveTo>
                  <a:lnTo>
                    <a:pt x="701351" y="369699"/>
                  </a:lnTo>
                  <a:lnTo>
                    <a:pt x="701351" y="3316408"/>
                  </a:lnTo>
                  <a:cubicBezTo>
                    <a:pt x="701351" y="3510081"/>
                    <a:pt x="544348" y="3667084"/>
                    <a:pt x="350675" y="3667084"/>
                  </a:cubicBezTo>
                  <a:lnTo>
                    <a:pt x="350676" y="3667083"/>
                  </a:lnTo>
                  <a:cubicBezTo>
                    <a:pt x="157003" y="3667083"/>
                    <a:pt x="0" y="3510080"/>
                    <a:pt x="0" y="331640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20" name="Rectangle: Rounded Corners 1119">
              <a:extLst>
                <a:ext uri="{FF2B5EF4-FFF2-40B4-BE49-F238E27FC236}">
                  <a16:creationId xmlns:a16="http://schemas.microsoft.com/office/drawing/2014/main" id="{3EBCC297-2F38-44C8-855D-9B219D7771F0}"/>
                </a:ext>
              </a:extLst>
            </p:cNvPr>
            <p:cNvSpPr/>
            <p:nvPr/>
          </p:nvSpPr>
          <p:spPr>
            <a:xfrm rot="19932313">
              <a:off x="3423136" y="2618977"/>
              <a:ext cx="52461" cy="2270874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1" name="Freeform: Shape 1120">
              <a:extLst>
                <a:ext uri="{FF2B5EF4-FFF2-40B4-BE49-F238E27FC236}">
                  <a16:creationId xmlns:a16="http://schemas.microsoft.com/office/drawing/2014/main" id="{3FC72055-7353-434B-B24F-FD1BA6B8D172}"/>
                </a:ext>
              </a:extLst>
            </p:cNvPr>
            <p:cNvSpPr/>
            <p:nvPr/>
          </p:nvSpPr>
          <p:spPr>
            <a:xfrm rot="19932313">
              <a:off x="3571548" y="2470428"/>
              <a:ext cx="258286" cy="3659213"/>
            </a:xfrm>
            <a:custGeom>
              <a:avLst/>
              <a:gdLst>
                <a:gd name="connsiteX0" fmla="*/ 0 w 258286"/>
                <a:gd name="connsiteY0" fmla="*/ 0 h 3659213"/>
                <a:gd name="connsiteX1" fmla="*/ 97025 w 258286"/>
                <a:gd name="connsiteY1" fmla="*/ 51144 h 3659213"/>
                <a:gd name="connsiteX2" fmla="*/ 96198 w 258286"/>
                <a:gd name="connsiteY2" fmla="*/ 58538 h 3659213"/>
                <a:gd name="connsiteX3" fmla="*/ 97388 w 258286"/>
                <a:gd name="connsiteY3" fmla="*/ 3377478 h 3659213"/>
                <a:gd name="connsiteX4" fmla="*/ 257457 w 258286"/>
                <a:gd name="connsiteY4" fmla="*/ 3658735 h 3659213"/>
                <a:gd name="connsiteX5" fmla="*/ 12987 w 258286"/>
                <a:gd name="connsiteY5" fmla="*/ 3323985 h 3659213"/>
                <a:gd name="connsiteX6" fmla="*/ 643 w 258286"/>
                <a:gd name="connsiteY6" fmla="*/ 189010 h 3659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8286" h="3659213">
                  <a:moveTo>
                    <a:pt x="0" y="0"/>
                  </a:moveTo>
                  <a:lnTo>
                    <a:pt x="97025" y="51144"/>
                  </a:lnTo>
                  <a:lnTo>
                    <a:pt x="96198" y="58538"/>
                  </a:lnTo>
                  <a:cubicBezTo>
                    <a:pt x="97388" y="1165248"/>
                    <a:pt x="81038" y="2777065"/>
                    <a:pt x="97388" y="3377478"/>
                  </a:cubicBezTo>
                  <a:cubicBezTo>
                    <a:pt x="102119" y="3551224"/>
                    <a:pt x="271524" y="3667651"/>
                    <a:pt x="257457" y="3658735"/>
                  </a:cubicBezTo>
                  <a:cubicBezTo>
                    <a:pt x="93821" y="3599740"/>
                    <a:pt x="17157" y="3533945"/>
                    <a:pt x="12987" y="3323985"/>
                  </a:cubicBezTo>
                  <a:cubicBezTo>
                    <a:pt x="1528" y="2746977"/>
                    <a:pt x="3893" y="1289058"/>
                    <a:pt x="643" y="189010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grpSp>
          <p:nvGrpSpPr>
            <p:cNvPr id="1122" name="Group 1121">
              <a:extLst>
                <a:ext uri="{FF2B5EF4-FFF2-40B4-BE49-F238E27FC236}">
                  <a16:creationId xmlns:a16="http://schemas.microsoft.com/office/drawing/2014/main" id="{68B6507F-1D6C-491D-B0DE-06317E01EDBF}"/>
                </a:ext>
              </a:extLst>
            </p:cNvPr>
            <p:cNvGrpSpPr/>
            <p:nvPr/>
          </p:nvGrpSpPr>
          <p:grpSpPr>
            <a:xfrm rot="19932313">
              <a:off x="1915651" y="1507531"/>
              <a:ext cx="1324998" cy="318142"/>
              <a:chOff x="1773058" y="851892"/>
              <a:chExt cx="1523317" cy="365760"/>
            </a:xfrm>
          </p:grpSpPr>
          <p:sp>
            <p:nvSpPr>
              <p:cNvPr id="1123" name="Rectangle 1122">
                <a:extLst>
                  <a:ext uri="{FF2B5EF4-FFF2-40B4-BE49-F238E27FC236}">
                    <a16:creationId xmlns:a16="http://schemas.microsoft.com/office/drawing/2014/main" id="{FA0115A2-5FC7-4B9E-9E8E-0AA79D9E70C7}"/>
                  </a:ext>
                </a:extLst>
              </p:cNvPr>
              <p:cNvSpPr/>
              <p:nvPr/>
            </p:nvSpPr>
            <p:spPr>
              <a:xfrm>
                <a:off x="1773058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4" name="Rectangle 1123">
                <a:extLst>
                  <a:ext uri="{FF2B5EF4-FFF2-40B4-BE49-F238E27FC236}">
                    <a16:creationId xmlns:a16="http://schemas.microsoft.com/office/drawing/2014/main" id="{54948E10-056B-41EC-9F04-7F2FEEAADF6B}"/>
                  </a:ext>
                </a:extLst>
              </p:cNvPr>
              <p:cNvSpPr/>
              <p:nvPr/>
            </p:nvSpPr>
            <p:spPr>
              <a:xfrm>
                <a:off x="1878601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Rectangle 1124">
                <a:extLst>
                  <a:ext uri="{FF2B5EF4-FFF2-40B4-BE49-F238E27FC236}">
                    <a16:creationId xmlns:a16="http://schemas.microsoft.com/office/drawing/2014/main" id="{86F92EB6-C041-4A57-9E45-47FD4349F16E}"/>
                  </a:ext>
                </a:extLst>
              </p:cNvPr>
              <p:cNvSpPr/>
              <p:nvPr/>
            </p:nvSpPr>
            <p:spPr>
              <a:xfrm>
                <a:off x="1984144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Rectangle 1125">
                <a:extLst>
                  <a:ext uri="{FF2B5EF4-FFF2-40B4-BE49-F238E27FC236}">
                    <a16:creationId xmlns:a16="http://schemas.microsoft.com/office/drawing/2014/main" id="{0E5115B8-56B9-450B-8569-E7DE6B612A7E}"/>
                  </a:ext>
                </a:extLst>
              </p:cNvPr>
              <p:cNvSpPr/>
              <p:nvPr/>
            </p:nvSpPr>
            <p:spPr>
              <a:xfrm>
                <a:off x="2089687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Rectangle 1126">
                <a:extLst>
                  <a:ext uri="{FF2B5EF4-FFF2-40B4-BE49-F238E27FC236}">
                    <a16:creationId xmlns:a16="http://schemas.microsoft.com/office/drawing/2014/main" id="{49E5F9C8-A752-420C-A434-F7B4B67FDDD3}"/>
                  </a:ext>
                </a:extLst>
              </p:cNvPr>
              <p:cNvSpPr/>
              <p:nvPr/>
            </p:nvSpPr>
            <p:spPr>
              <a:xfrm>
                <a:off x="2195230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Rectangle 1127">
                <a:extLst>
                  <a:ext uri="{FF2B5EF4-FFF2-40B4-BE49-F238E27FC236}">
                    <a16:creationId xmlns:a16="http://schemas.microsoft.com/office/drawing/2014/main" id="{D944E275-E9C5-4322-8E63-E5913FE61040}"/>
                  </a:ext>
                </a:extLst>
              </p:cNvPr>
              <p:cNvSpPr/>
              <p:nvPr/>
            </p:nvSpPr>
            <p:spPr>
              <a:xfrm>
                <a:off x="2300773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Rectangle 1128">
                <a:extLst>
                  <a:ext uri="{FF2B5EF4-FFF2-40B4-BE49-F238E27FC236}">
                    <a16:creationId xmlns:a16="http://schemas.microsoft.com/office/drawing/2014/main" id="{D42B59C5-DD84-403D-886E-178044033E89}"/>
                  </a:ext>
                </a:extLst>
              </p:cNvPr>
              <p:cNvSpPr/>
              <p:nvPr/>
            </p:nvSpPr>
            <p:spPr>
              <a:xfrm>
                <a:off x="2406316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Rectangle 1129">
                <a:extLst>
                  <a:ext uri="{FF2B5EF4-FFF2-40B4-BE49-F238E27FC236}">
                    <a16:creationId xmlns:a16="http://schemas.microsoft.com/office/drawing/2014/main" id="{98876A7C-E042-40D2-BD56-59112651C106}"/>
                  </a:ext>
                </a:extLst>
              </p:cNvPr>
              <p:cNvSpPr/>
              <p:nvPr/>
            </p:nvSpPr>
            <p:spPr>
              <a:xfrm>
                <a:off x="2511859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1" name="Rectangle 1130">
                <a:extLst>
                  <a:ext uri="{FF2B5EF4-FFF2-40B4-BE49-F238E27FC236}">
                    <a16:creationId xmlns:a16="http://schemas.microsoft.com/office/drawing/2014/main" id="{40AA451C-E00C-4592-9D94-57ED5FAF2118}"/>
                  </a:ext>
                </a:extLst>
              </p:cNvPr>
              <p:cNvSpPr/>
              <p:nvPr/>
            </p:nvSpPr>
            <p:spPr>
              <a:xfrm>
                <a:off x="2617402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2" name="Rectangle 1131">
                <a:extLst>
                  <a:ext uri="{FF2B5EF4-FFF2-40B4-BE49-F238E27FC236}">
                    <a16:creationId xmlns:a16="http://schemas.microsoft.com/office/drawing/2014/main" id="{58CD295C-7AD8-478E-9639-78C990C17722}"/>
                  </a:ext>
                </a:extLst>
              </p:cNvPr>
              <p:cNvSpPr/>
              <p:nvPr/>
            </p:nvSpPr>
            <p:spPr>
              <a:xfrm>
                <a:off x="2722945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3" name="Rectangle 1132">
                <a:extLst>
                  <a:ext uri="{FF2B5EF4-FFF2-40B4-BE49-F238E27FC236}">
                    <a16:creationId xmlns:a16="http://schemas.microsoft.com/office/drawing/2014/main" id="{1A1F3394-3870-46F8-8B1E-687AE4955131}"/>
                  </a:ext>
                </a:extLst>
              </p:cNvPr>
              <p:cNvSpPr/>
              <p:nvPr/>
            </p:nvSpPr>
            <p:spPr>
              <a:xfrm>
                <a:off x="2828488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4" name="Rectangle 1133">
                <a:extLst>
                  <a:ext uri="{FF2B5EF4-FFF2-40B4-BE49-F238E27FC236}">
                    <a16:creationId xmlns:a16="http://schemas.microsoft.com/office/drawing/2014/main" id="{A08D5B5D-9E60-4343-81F1-A18A28667C7E}"/>
                  </a:ext>
                </a:extLst>
              </p:cNvPr>
              <p:cNvSpPr/>
              <p:nvPr/>
            </p:nvSpPr>
            <p:spPr>
              <a:xfrm>
                <a:off x="2934031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5" name="Rectangle 1134">
                <a:extLst>
                  <a:ext uri="{FF2B5EF4-FFF2-40B4-BE49-F238E27FC236}">
                    <a16:creationId xmlns:a16="http://schemas.microsoft.com/office/drawing/2014/main" id="{7EF95329-A379-4F75-A3F9-E7AF73C50E26}"/>
                  </a:ext>
                </a:extLst>
              </p:cNvPr>
              <p:cNvSpPr/>
              <p:nvPr/>
            </p:nvSpPr>
            <p:spPr>
              <a:xfrm>
                <a:off x="3039574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6" name="Rectangle 1135">
                <a:extLst>
                  <a:ext uri="{FF2B5EF4-FFF2-40B4-BE49-F238E27FC236}">
                    <a16:creationId xmlns:a16="http://schemas.microsoft.com/office/drawing/2014/main" id="{6F6A22A3-812B-4A5D-91B2-2108F8053F88}"/>
                  </a:ext>
                </a:extLst>
              </p:cNvPr>
              <p:cNvSpPr/>
              <p:nvPr/>
            </p:nvSpPr>
            <p:spPr>
              <a:xfrm>
                <a:off x="3145117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7" name="Rectangle 1136">
                <a:extLst>
                  <a:ext uri="{FF2B5EF4-FFF2-40B4-BE49-F238E27FC236}">
                    <a16:creationId xmlns:a16="http://schemas.microsoft.com/office/drawing/2014/main" id="{F136D275-E48C-4D8E-AE4F-A492B5A1A0D7}"/>
                  </a:ext>
                </a:extLst>
              </p:cNvPr>
              <p:cNvSpPr/>
              <p:nvPr/>
            </p:nvSpPr>
            <p:spPr>
              <a:xfrm>
                <a:off x="3250656" y="851892"/>
                <a:ext cx="45719" cy="3657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38" name="Frame 1137">
              <a:extLst>
                <a:ext uri="{FF2B5EF4-FFF2-40B4-BE49-F238E27FC236}">
                  <a16:creationId xmlns:a16="http://schemas.microsoft.com/office/drawing/2014/main" id="{FFD8CF91-EC09-4AA4-A37B-4795EADCCB7F}"/>
                </a:ext>
              </a:extLst>
            </p:cNvPr>
            <p:cNvSpPr/>
            <p:nvPr/>
          </p:nvSpPr>
          <p:spPr>
            <a:xfrm rot="3732313">
              <a:off x="4135702" y="4685014"/>
              <a:ext cx="227326" cy="227326"/>
            </a:xfrm>
            <a:prstGeom prst="frame">
              <a:avLst>
                <a:gd name="adj1" fmla="val 1498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39" name="Frame 1138">
              <a:extLst>
                <a:ext uri="{FF2B5EF4-FFF2-40B4-BE49-F238E27FC236}">
                  <a16:creationId xmlns:a16="http://schemas.microsoft.com/office/drawing/2014/main" id="{68ADE0FA-40C3-4F33-B757-3919AAF62D1C}"/>
                </a:ext>
              </a:extLst>
            </p:cNvPr>
            <p:cNvSpPr/>
            <p:nvPr/>
          </p:nvSpPr>
          <p:spPr>
            <a:xfrm rot="3732313">
              <a:off x="4435728" y="5254190"/>
              <a:ext cx="227326" cy="227326"/>
            </a:xfrm>
            <a:prstGeom prst="frame">
              <a:avLst>
                <a:gd name="adj1" fmla="val 1498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40" name="Plus Sign 1139">
              <a:extLst>
                <a:ext uri="{FF2B5EF4-FFF2-40B4-BE49-F238E27FC236}">
                  <a16:creationId xmlns:a16="http://schemas.microsoft.com/office/drawing/2014/main" id="{10DA35B7-487B-4FB0-9214-7CC34C0AAE46}"/>
                </a:ext>
              </a:extLst>
            </p:cNvPr>
            <p:cNvSpPr/>
            <p:nvPr/>
          </p:nvSpPr>
          <p:spPr>
            <a:xfrm rot="3732313">
              <a:off x="4304855" y="5031941"/>
              <a:ext cx="248676" cy="248676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1" name="Minus Sign 1140">
              <a:extLst>
                <a:ext uri="{FF2B5EF4-FFF2-40B4-BE49-F238E27FC236}">
                  <a16:creationId xmlns:a16="http://schemas.microsoft.com/office/drawing/2014/main" id="{F147A2FA-9BD1-4586-A778-FE0AAC7ECEBB}"/>
                </a:ext>
              </a:extLst>
            </p:cNvPr>
            <p:cNvSpPr/>
            <p:nvPr/>
          </p:nvSpPr>
          <p:spPr>
            <a:xfrm rot="3732313">
              <a:off x="4017312" y="4460419"/>
              <a:ext cx="227326" cy="227326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2" name="Freeform: Shape 1141">
              <a:extLst>
                <a:ext uri="{FF2B5EF4-FFF2-40B4-BE49-F238E27FC236}">
                  <a16:creationId xmlns:a16="http://schemas.microsoft.com/office/drawing/2014/main" id="{733B2CF8-2A01-4B99-9E05-DEF3989720B7}"/>
                </a:ext>
              </a:extLst>
            </p:cNvPr>
            <p:cNvSpPr/>
            <p:nvPr/>
          </p:nvSpPr>
          <p:spPr>
            <a:xfrm rot="3732313">
              <a:off x="4457016" y="5252298"/>
              <a:ext cx="236103" cy="222611"/>
            </a:xfrm>
            <a:custGeom>
              <a:avLst/>
              <a:gdLst>
                <a:gd name="connsiteX0" fmla="*/ 281041 w 364817"/>
                <a:gd name="connsiteY0" fmla="*/ 0 h 343969"/>
                <a:gd name="connsiteX1" fmla="*/ 364817 w 364817"/>
                <a:gd name="connsiteY1" fmla="*/ 0 h 343969"/>
                <a:gd name="connsiteX2" fmla="*/ 364817 w 364817"/>
                <a:gd name="connsiteY2" fmla="*/ 767 h 343969"/>
                <a:gd name="connsiteX3" fmla="*/ 314290 w 364817"/>
                <a:gd name="connsiteY3" fmla="*/ 80279 h 343969"/>
                <a:gd name="connsiteX4" fmla="*/ 219632 w 364817"/>
                <a:gd name="connsiteY4" fmla="*/ 263563 h 343969"/>
                <a:gd name="connsiteX5" fmla="*/ 182970 w 364817"/>
                <a:gd name="connsiteY5" fmla="*/ 343969 h 343969"/>
                <a:gd name="connsiteX6" fmla="*/ 164804 w 364817"/>
                <a:gd name="connsiteY6" fmla="*/ 343969 h 343969"/>
                <a:gd name="connsiteX7" fmla="*/ 138845 w 364817"/>
                <a:gd name="connsiteY7" fmla="*/ 298221 h 343969"/>
                <a:gd name="connsiteX8" fmla="*/ 30110 w 364817"/>
                <a:gd name="connsiteY8" fmla="*/ 176218 h 343969"/>
                <a:gd name="connsiteX9" fmla="*/ 0 w 364817"/>
                <a:gd name="connsiteY9" fmla="*/ 168968 h 343969"/>
                <a:gd name="connsiteX10" fmla="*/ 0 w 364817"/>
                <a:gd name="connsiteY10" fmla="*/ 166221 h 343969"/>
                <a:gd name="connsiteX11" fmla="*/ 24900 w 364817"/>
                <a:gd name="connsiteY11" fmla="*/ 92306 h 343969"/>
                <a:gd name="connsiteX12" fmla="*/ 173032 w 364817"/>
                <a:gd name="connsiteY12" fmla="*/ 208180 h 343969"/>
                <a:gd name="connsiteX13" fmla="*/ 281041 w 364817"/>
                <a:gd name="connsiteY13" fmla="*/ 0 h 343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64817" h="343969">
                  <a:moveTo>
                    <a:pt x="281041" y="0"/>
                  </a:moveTo>
                  <a:lnTo>
                    <a:pt x="364817" y="0"/>
                  </a:lnTo>
                  <a:lnTo>
                    <a:pt x="364817" y="767"/>
                  </a:lnTo>
                  <a:lnTo>
                    <a:pt x="314290" y="80279"/>
                  </a:lnTo>
                  <a:cubicBezTo>
                    <a:pt x="280839" y="137703"/>
                    <a:pt x="248768" y="201557"/>
                    <a:pt x="219632" y="263563"/>
                  </a:cubicBezTo>
                  <a:lnTo>
                    <a:pt x="182970" y="343969"/>
                  </a:lnTo>
                  <a:lnTo>
                    <a:pt x="164804" y="343969"/>
                  </a:lnTo>
                  <a:lnTo>
                    <a:pt x="138845" y="298221"/>
                  </a:lnTo>
                  <a:cubicBezTo>
                    <a:pt x="111049" y="248486"/>
                    <a:pt x="78433" y="195762"/>
                    <a:pt x="30110" y="176218"/>
                  </a:cubicBezTo>
                  <a:lnTo>
                    <a:pt x="0" y="168968"/>
                  </a:lnTo>
                  <a:lnTo>
                    <a:pt x="0" y="166221"/>
                  </a:lnTo>
                  <a:lnTo>
                    <a:pt x="24900" y="92306"/>
                  </a:lnTo>
                  <a:cubicBezTo>
                    <a:pt x="108424" y="119668"/>
                    <a:pt x="131327" y="149668"/>
                    <a:pt x="173032" y="208180"/>
                  </a:cubicBezTo>
                  <a:cubicBezTo>
                    <a:pt x="211413" y="122778"/>
                    <a:pt x="233000" y="77184"/>
                    <a:pt x="28104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1143" name="Group 1142">
            <a:extLst>
              <a:ext uri="{FF2B5EF4-FFF2-40B4-BE49-F238E27FC236}">
                <a16:creationId xmlns:a16="http://schemas.microsoft.com/office/drawing/2014/main" id="{D6319AB2-7ABD-4A70-A552-5DD9BA5123F3}"/>
              </a:ext>
            </a:extLst>
          </p:cNvPr>
          <p:cNvGrpSpPr/>
          <p:nvPr/>
        </p:nvGrpSpPr>
        <p:grpSpPr>
          <a:xfrm>
            <a:off x="4271963" y="1793730"/>
            <a:ext cx="1914525" cy="1914525"/>
            <a:chOff x="3963694" y="1885607"/>
            <a:chExt cx="1914525" cy="1914525"/>
          </a:xfrm>
        </p:grpSpPr>
        <p:sp>
          <p:nvSpPr>
            <p:cNvPr id="1144" name="Teardrop 1143">
              <a:extLst>
                <a:ext uri="{FF2B5EF4-FFF2-40B4-BE49-F238E27FC236}">
                  <a16:creationId xmlns:a16="http://schemas.microsoft.com/office/drawing/2014/main" id="{163B3A8E-38A6-4641-8570-7659E6F30A5A}"/>
                </a:ext>
              </a:extLst>
            </p:cNvPr>
            <p:cNvSpPr/>
            <p:nvPr/>
          </p:nvSpPr>
          <p:spPr>
            <a:xfrm rot="10800000">
              <a:off x="3963694" y="1885607"/>
              <a:ext cx="1914525" cy="1914525"/>
            </a:xfrm>
            <a:prstGeom prst="teardrop">
              <a:avLst>
                <a:gd name="adj" fmla="val 11924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5" name="Oval 1144">
              <a:extLst>
                <a:ext uri="{FF2B5EF4-FFF2-40B4-BE49-F238E27FC236}">
                  <a16:creationId xmlns:a16="http://schemas.microsoft.com/office/drawing/2014/main" id="{F0F4E6E9-23A2-4B31-9BB8-163F1B0CAB1A}"/>
                </a:ext>
              </a:extLst>
            </p:cNvPr>
            <p:cNvSpPr/>
            <p:nvPr/>
          </p:nvSpPr>
          <p:spPr>
            <a:xfrm>
              <a:off x="4067354" y="1987488"/>
              <a:ext cx="1717886" cy="17178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grpSp>
          <p:nvGrpSpPr>
            <p:cNvPr id="1146" name="Group 1145">
              <a:extLst>
                <a:ext uri="{FF2B5EF4-FFF2-40B4-BE49-F238E27FC236}">
                  <a16:creationId xmlns:a16="http://schemas.microsoft.com/office/drawing/2014/main" id="{5BEB14F9-BB7F-4F79-8128-C4333AA9610E}"/>
                </a:ext>
              </a:extLst>
            </p:cNvPr>
            <p:cNvGrpSpPr/>
            <p:nvPr/>
          </p:nvGrpSpPr>
          <p:grpSpPr>
            <a:xfrm>
              <a:off x="4315602" y="2551865"/>
              <a:ext cx="908244" cy="907995"/>
              <a:chOff x="7682751" y="463904"/>
              <a:chExt cx="1309323" cy="1308967"/>
            </a:xfrm>
            <a:solidFill>
              <a:schemeClr val="accent6"/>
            </a:solidFill>
          </p:grpSpPr>
          <p:sp>
            <p:nvSpPr>
              <p:cNvPr id="1153" name="Freeform: Shape 1152">
                <a:extLst>
                  <a:ext uri="{FF2B5EF4-FFF2-40B4-BE49-F238E27FC236}">
                    <a16:creationId xmlns:a16="http://schemas.microsoft.com/office/drawing/2014/main" id="{A5AD7C17-55D7-44E3-991A-F922ADE94036}"/>
                  </a:ext>
                </a:extLst>
              </p:cNvPr>
              <p:cNvSpPr/>
              <p:nvPr/>
            </p:nvSpPr>
            <p:spPr>
              <a:xfrm>
                <a:off x="7682751" y="463904"/>
                <a:ext cx="1309323" cy="1308967"/>
              </a:xfrm>
              <a:custGeom>
                <a:avLst/>
                <a:gdLst>
                  <a:gd name="connsiteX0" fmla="*/ 658398 w 1309323"/>
                  <a:gd name="connsiteY0" fmla="*/ 258732 h 1308967"/>
                  <a:gd name="connsiteX1" fmla="*/ 257665 w 1309323"/>
                  <a:gd name="connsiteY1" fmla="*/ 659465 h 1308967"/>
                  <a:gd name="connsiteX2" fmla="*/ 658398 w 1309323"/>
                  <a:gd name="connsiteY2" fmla="*/ 1060199 h 1308967"/>
                  <a:gd name="connsiteX3" fmla="*/ 1059132 w 1309323"/>
                  <a:gd name="connsiteY3" fmla="*/ 659465 h 1308967"/>
                  <a:gd name="connsiteX4" fmla="*/ 658398 w 1309323"/>
                  <a:gd name="connsiteY4" fmla="*/ 258732 h 1308967"/>
                  <a:gd name="connsiteX5" fmla="*/ 585085 w 1309323"/>
                  <a:gd name="connsiteY5" fmla="*/ 0 h 1308967"/>
                  <a:gd name="connsiteX6" fmla="*/ 723882 w 1309323"/>
                  <a:gd name="connsiteY6" fmla="*/ 0 h 1308967"/>
                  <a:gd name="connsiteX7" fmla="*/ 754133 w 1309323"/>
                  <a:gd name="connsiteY7" fmla="*/ 30251 h 1308967"/>
                  <a:gd name="connsiteX8" fmla="*/ 754133 w 1309323"/>
                  <a:gd name="connsiteY8" fmla="*/ 74737 h 1308967"/>
                  <a:gd name="connsiteX9" fmla="*/ 723882 w 1309323"/>
                  <a:gd name="connsiteY9" fmla="*/ 104988 h 1308967"/>
                  <a:gd name="connsiteX10" fmla="*/ 705376 w 1309323"/>
                  <a:gd name="connsiteY10" fmla="*/ 104988 h 1308967"/>
                  <a:gd name="connsiteX11" fmla="*/ 705376 w 1309323"/>
                  <a:gd name="connsiteY11" fmla="*/ 159302 h 1308967"/>
                  <a:gd name="connsiteX12" fmla="*/ 755046 w 1309323"/>
                  <a:gd name="connsiteY12" fmla="*/ 164309 h 1308967"/>
                  <a:gd name="connsiteX13" fmla="*/ 958051 w 1309323"/>
                  <a:gd name="connsiteY13" fmla="*/ 256662 h 1308967"/>
                  <a:gd name="connsiteX14" fmla="*/ 968407 w 1309323"/>
                  <a:gd name="connsiteY14" fmla="*/ 265823 h 1308967"/>
                  <a:gd name="connsiteX15" fmla="*/ 1004680 w 1309323"/>
                  <a:gd name="connsiteY15" fmla="*/ 229550 h 1308967"/>
                  <a:gd name="connsiteX16" fmla="*/ 991512 w 1309323"/>
                  <a:gd name="connsiteY16" fmla="*/ 216382 h 1308967"/>
                  <a:gd name="connsiteX17" fmla="*/ 991512 w 1309323"/>
                  <a:gd name="connsiteY17" fmla="*/ 173319 h 1308967"/>
                  <a:gd name="connsiteX18" fmla="*/ 1022830 w 1309323"/>
                  <a:gd name="connsiteY18" fmla="*/ 142000 h 1308967"/>
                  <a:gd name="connsiteX19" fmla="*/ 1065893 w 1309323"/>
                  <a:gd name="connsiteY19" fmla="*/ 142000 h 1308967"/>
                  <a:gd name="connsiteX20" fmla="*/ 1163763 w 1309323"/>
                  <a:gd name="connsiteY20" fmla="*/ 239870 h 1308967"/>
                  <a:gd name="connsiteX21" fmla="*/ 1163763 w 1309323"/>
                  <a:gd name="connsiteY21" fmla="*/ 282933 h 1308967"/>
                  <a:gd name="connsiteX22" fmla="*/ 1132444 w 1309323"/>
                  <a:gd name="connsiteY22" fmla="*/ 314252 h 1308967"/>
                  <a:gd name="connsiteX23" fmla="*/ 1089382 w 1309323"/>
                  <a:gd name="connsiteY23" fmla="*/ 314252 h 1308967"/>
                  <a:gd name="connsiteX24" fmla="*/ 1076570 w 1309323"/>
                  <a:gd name="connsiteY24" fmla="*/ 301084 h 1308967"/>
                  <a:gd name="connsiteX25" fmla="*/ 1040200 w 1309323"/>
                  <a:gd name="connsiteY25" fmla="*/ 337437 h 1308967"/>
                  <a:gd name="connsiteX26" fmla="*/ 1060934 w 1309323"/>
                  <a:gd name="connsiteY26" fmla="*/ 362035 h 1308967"/>
                  <a:gd name="connsiteX27" fmla="*/ 1148440 w 1309323"/>
                  <a:gd name="connsiteY27" fmla="*/ 567664 h 1308967"/>
                  <a:gd name="connsiteX28" fmla="*/ 1151610 w 1309323"/>
                  <a:gd name="connsiteY28" fmla="*/ 603591 h 1308967"/>
                  <a:gd name="connsiteX29" fmla="*/ 1204335 w 1309323"/>
                  <a:gd name="connsiteY29" fmla="*/ 603591 h 1308967"/>
                  <a:gd name="connsiteX30" fmla="*/ 1204335 w 1309323"/>
                  <a:gd name="connsiteY30" fmla="*/ 585085 h 1308967"/>
                  <a:gd name="connsiteX31" fmla="*/ 1234586 w 1309323"/>
                  <a:gd name="connsiteY31" fmla="*/ 554834 h 1308967"/>
                  <a:gd name="connsiteX32" fmla="*/ 1279072 w 1309323"/>
                  <a:gd name="connsiteY32" fmla="*/ 554834 h 1308967"/>
                  <a:gd name="connsiteX33" fmla="*/ 1309323 w 1309323"/>
                  <a:gd name="connsiteY33" fmla="*/ 585085 h 1308967"/>
                  <a:gd name="connsiteX34" fmla="*/ 1309323 w 1309323"/>
                  <a:gd name="connsiteY34" fmla="*/ 723882 h 1308967"/>
                  <a:gd name="connsiteX35" fmla="*/ 1279072 w 1309323"/>
                  <a:gd name="connsiteY35" fmla="*/ 754133 h 1308967"/>
                  <a:gd name="connsiteX36" fmla="*/ 1234586 w 1309323"/>
                  <a:gd name="connsiteY36" fmla="*/ 754133 h 1308967"/>
                  <a:gd name="connsiteX37" fmla="*/ 1204335 w 1309323"/>
                  <a:gd name="connsiteY37" fmla="*/ 723882 h 1308967"/>
                  <a:gd name="connsiteX38" fmla="*/ 1203979 w 1309323"/>
                  <a:gd name="connsiteY38" fmla="*/ 723882 h 1308967"/>
                  <a:gd name="connsiteX39" fmla="*/ 1203979 w 1309323"/>
                  <a:gd name="connsiteY39" fmla="*/ 705376 h 1308967"/>
                  <a:gd name="connsiteX40" fmla="*/ 1151987 w 1309323"/>
                  <a:gd name="connsiteY40" fmla="*/ 705376 h 1308967"/>
                  <a:gd name="connsiteX41" fmla="*/ 1148440 w 1309323"/>
                  <a:gd name="connsiteY41" fmla="*/ 745572 h 1308967"/>
                  <a:gd name="connsiteX42" fmla="*/ 1060934 w 1309323"/>
                  <a:gd name="connsiteY42" fmla="*/ 951201 h 1308967"/>
                  <a:gd name="connsiteX43" fmla="*/ 1042649 w 1309323"/>
                  <a:gd name="connsiteY43" fmla="*/ 972895 h 1308967"/>
                  <a:gd name="connsiteX44" fmla="*/ 1076214 w 1309323"/>
                  <a:gd name="connsiteY44" fmla="*/ 1006460 h 1308967"/>
                  <a:gd name="connsiteX45" fmla="*/ 1089382 w 1309323"/>
                  <a:gd name="connsiteY45" fmla="*/ 993292 h 1308967"/>
                  <a:gd name="connsiteX46" fmla="*/ 1132444 w 1309323"/>
                  <a:gd name="connsiteY46" fmla="*/ 993292 h 1308967"/>
                  <a:gd name="connsiteX47" fmla="*/ 1163763 w 1309323"/>
                  <a:gd name="connsiteY47" fmla="*/ 1024610 h 1308967"/>
                  <a:gd name="connsiteX48" fmla="*/ 1163763 w 1309323"/>
                  <a:gd name="connsiteY48" fmla="*/ 1067673 h 1308967"/>
                  <a:gd name="connsiteX49" fmla="*/ 1065893 w 1309323"/>
                  <a:gd name="connsiteY49" fmla="*/ 1165899 h 1308967"/>
                  <a:gd name="connsiteX50" fmla="*/ 1022830 w 1309323"/>
                  <a:gd name="connsiteY50" fmla="*/ 1165899 h 1308967"/>
                  <a:gd name="connsiteX51" fmla="*/ 991512 w 1309323"/>
                  <a:gd name="connsiteY51" fmla="*/ 1134580 h 1308967"/>
                  <a:gd name="connsiteX52" fmla="*/ 991512 w 1309323"/>
                  <a:gd name="connsiteY52" fmla="*/ 1091518 h 1308967"/>
                  <a:gd name="connsiteX53" fmla="*/ 1004680 w 1309323"/>
                  <a:gd name="connsiteY53" fmla="*/ 1078350 h 1308967"/>
                  <a:gd name="connsiteX54" fmla="*/ 971238 w 1309323"/>
                  <a:gd name="connsiteY54" fmla="*/ 1044909 h 1308967"/>
                  <a:gd name="connsiteX55" fmla="*/ 958051 w 1309323"/>
                  <a:gd name="connsiteY55" fmla="*/ 1056575 h 1308967"/>
                  <a:gd name="connsiteX56" fmla="*/ 755046 w 1309323"/>
                  <a:gd name="connsiteY56" fmla="*/ 1148927 h 1308967"/>
                  <a:gd name="connsiteX57" fmla="*/ 705376 w 1309323"/>
                  <a:gd name="connsiteY57" fmla="*/ 1153934 h 1308967"/>
                  <a:gd name="connsiteX58" fmla="*/ 705376 w 1309323"/>
                  <a:gd name="connsiteY58" fmla="*/ 1203979 h 1308967"/>
                  <a:gd name="connsiteX59" fmla="*/ 723882 w 1309323"/>
                  <a:gd name="connsiteY59" fmla="*/ 1203979 h 1308967"/>
                  <a:gd name="connsiteX60" fmla="*/ 754133 w 1309323"/>
                  <a:gd name="connsiteY60" fmla="*/ 1234230 h 1308967"/>
                  <a:gd name="connsiteX61" fmla="*/ 754133 w 1309323"/>
                  <a:gd name="connsiteY61" fmla="*/ 1278716 h 1308967"/>
                  <a:gd name="connsiteX62" fmla="*/ 723882 w 1309323"/>
                  <a:gd name="connsiteY62" fmla="*/ 1308967 h 1308967"/>
                  <a:gd name="connsiteX63" fmla="*/ 585085 w 1309323"/>
                  <a:gd name="connsiteY63" fmla="*/ 1308967 h 1308967"/>
                  <a:gd name="connsiteX64" fmla="*/ 554834 w 1309323"/>
                  <a:gd name="connsiteY64" fmla="*/ 1278716 h 1308967"/>
                  <a:gd name="connsiteX65" fmla="*/ 554834 w 1309323"/>
                  <a:gd name="connsiteY65" fmla="*/ 1234230 h 1308967"/>
                  <a:gd name="connsiteX66" fmla="*/ 585085 w 1309323"/>
                  <a:gd name="connsiteY66" fmla="*/ 1203979 h 1308967"/>
                  <a:gd name="connsiteX67" fmla="*/ 603591 w 1309323"/>
                  <a:gd name="connsiteY67" fmla="*/ 1203979 h 1308967"/>
                  <a:gd name="connsiteX68" fmla="*/ 603591 w 1309323"/>
                  <a:gd name="connsiteY68" fmla="*/ 1154077 h 1308967"/>
                  <a:gd name="connsiteX69" fmla="*/ 552496 w 1309323"/>
                  <a:gd name="connsiteY69" fmla="*/ 1148927 h 1308967"/>
                  <a:gd name="connsiteX70" fmla="*/ 349491 w 1309323"/>
                  <a:gd name="connsiteY70" fmla="*/ 1056575 h 1308967"/>
                  <a:gd name="connsiteX71" fmla="*/ 334235 w 1309323"/>
                  <a:gd name="connsiteY71" fmla="*/ 1043079 h 1308967"/>
                  <a:gd name="connsiteX72" fmla="*/ 298948 w 1309323"/>
                  <a:gd name="connsiteY72" fmla="*/ 1078350 h 1308967"/>
                  <a:gd name="connsiteX73" fmla="*/ 312116 w 1309323"/>
                  <a:gd name="connsiteY73" fmla="*/ 1091518 h 1308967"/>
                  <a:gd name="connsiteX74" fmla="*/ 312116 w 1309323"/>
                  <a:gd name="connsiteY74" fmla="*/ 1134580 h 1308967"/>
                  <a:gd name="connsiteX75" fmla="*/ 280797 w 1309323"/>
                  <a:gd name="connsiteY75" fmla="*/ 1165899 h 1308967"/>
                  <a:gd name="connsiteX76" fmla="*/ 237734 w 1309323"/>
                  <a:gd name="connsiteY76" fmla="*/ 1165899 h 1308967"/>
                  <a:gd name="connsiteX77" fmla="*/ 139864 w 1309323"/>
                  <a:gd name="connsiteY77" fmla="*/ 1068029 h 1308967"/>
                  <a:gd name="connsiteX78" fmla="*/ 139864 w 1309323"/>
                  <a:gd name="connsiteY78" fmla="*/ 1024966 h 1308967"/>
                  <a:gd name="connsiteX79" fmla="*/ 171183 w 1309323"/>
                  <a:gd name="connsiteY79" fmla="*/ 993648 h 1308967"/>
                  <a:gd name="connsiteX80" fmla="*/ 214246 w 1309323"/>
                  <a:gd name="connsiteY80" fmla="*/ 993648 h 1308967"/>
                  <a:gd name="connsiteX81" fmla="*/ 227414 w 1309323"/>
                  <a:gd name="connsiteY81" fmla="*/ 1006816 h 1308967"/>
                  <a:gd name="connsiteX82" fmla="*/ 263266 w 1309323"/>
                  <a:gd name="connsiteY82" fmla="*/ 970964 h 1308967"/>
                  <a:gd name="connsiteX83" fmla="*/ 246608 w 1309323"/>
                  <a:gd name="connsiteY83" fmla="*/ 951201 h 1308967"/>
                  <a:gd name="connsiteX84" fmla="*/ 159102 w 1309323"/>
                  <a:gd name="connsiteY84" fmla="*/ 745572 h 1308967"/>
                  <a:gd name="connsiteX85" fmla="*/ 155555 w 1309323"/>
                  <a:gd name="connsiteY85" fmla="*/ 705376 h 1308967"/>
                  <a:gd name="connsiteX86" fmla="*/ 104988 w 1309323"/>
                  <a:gd name="connsiteY86" fmla="*/ 705376 h 1308967"/>
                  <a:gd name="connsiteX87" fmla="*/ 104988 w 1309323"/>
                  <a:gd name="connsiteY87" fmla="*/ 723882 h 1308967"/>
                  <a:gd name="connsiteX88" fmla="*/ 74737 w 1309323"/>
                  <a:gd name="connsiteY88" fmla="*/ 754133 h 1308967"/>
                  <a:gd name="connsiteX89" fmla="*/ 30251 w 1309323"/>
                  <a:gd name="connsiteY89" fmla="*/ 754133 h 1308967"/>
                  <a:gd name="connsiteX90" fmla="*/ 0 w 1309323"/>
                  <a:gd name="connsiteY90" fmla="*/ 723882 h 1308967"/>
                  <a:gd name="connsiteX91" fmla="*/ 0 w 1309323"/>
                  <a:gd name="connsiteY91" fmla="*/ 585085 h 1308967"/>
                  <a:gd name="connsiteX92" fmla="*/ 30251 w 1309323"/>
                  <a:gd name="connsiteY92" fmla="*/ 554834 h 1308967"/>
                  <a:gd name="connsiteX93" fmla="*/ 74737 w 1309323"/>
                  <a:gd name="connsiteY93" fmla="*/ 554834 h 1308967"/>
                  <a:gd name="connsiteX94" fmla="*/ 104988 w 1309323"/>
                  <a:gd name="connsiteY94" fmla="*/ 585085 h 1308967"/>
                  <a:gd name="connsiteX95" fmla="*/ 104988 w 1309323"/>
                  <a:gd name="connsiteY95" fmla="*/ 603591 h 1308967"/>
                  <a:gd name="connsiteX96" fmla="*/ 155932 w 1309323"/>
                  <a:gd name="connsiteY96" fmla="*/ 603591 h 1308967"/>
                  <a:gd name="connsiteX97" fmla="*/ 159102 w 1309323"/>
                  <a:gd name="connsiteY97" fmla="*/ 567664 h 1308967"/>
                  <a:gd name="connsiteX98" fmla="*/ 246608 w 1309323"/>
                  <a:gd name="connsiteY98" fmla="*/ 362035 h 1308967"/>
                  <a:gd name="connsiteX99" fmla="*/ 265707 w 1309323"/>
                  <a:gd name="connsiteY99" fmla="*/ 339377 h 1308967"/>
                  <a:gd name="connsiteX100" fmla="*/ 227414 w 1309323"/>
                  <a:gd name="connsiteY100" fmla="*/ 301084 h 1308967"/>
                  <a:gd name="connsiteX101" fmla="*/ 214246 w 1309323"/>
                  <a:gd name="connsiteY101" fmla="*/ 314252 h 1308967"/>
                  <a:gd name="connsiteX102" fmla="*/ 171183 w 1309323"/>
                  <a:gd name="connsiteY102" fmla="*/ 314252 h 1308967"/>
                  <a:gd name="connsiteX103" fmla="*/ 139864 w 1309323"/>
                  <a:gd name="connsiteY103" fmla="*/ 282933 h 1308967"/>
                  <a:gd name="connsiteX104" fmla="*/ 139864 w 1309323"/>
                  <a:gd name="connsiteY104" fmla="*/ 239870 h 1308967"/>
                  <a:gd name="connsiteX105" fmla="*/ 238090 w 1309323"/>
                  <a:gd name="connsiteY105" fmla="*/ 142000 h 1308967"/>
                  <a:gd name="connsiteX106" fmla="*/ 281153 w 1309323"/>
                  <a:gd name="connsiteY106" fmla="*/ 142000 h 1308967"/>
                  <a:gd name="connsiteX107" fmla="*/ 312471 w 1309323"/>
                  <a:gd name="connsiteY107" fmla="*/ 173319 h 1308967"/>
                  <a:gd name="connsiteX108" fmla="*/ 312471 w 1309323"/>
                  <a:gd name="connsiteY108" fmla="*/ 216382 h 1308967"/>
                  <a:gd name="connsiteX109" fmla="*/ 299303 w 1309323"/>
                  <a:gd name="connsiteY109" fmla="*/ 229550 h 1308967"/>
                  <a:gd name="connsiteX110" fmla="*/ 337246 w 1309323"/>
                  <a:gd name="connsiteY110" fmla="*/ 267493 h 1308967"/>
                  <a:gd name="connsiteX111" fmla="*/ 349491 w 1309323"/>
                  <a:gd name="connsiteY111" fmla="*/ 256662 h 1308967"/>
                  <a:gd name="connsiteX112" fmla="*/ 552496 w 1309323"/>
                  <a:gd name="connsiteY112" fmla="*/ 164309 h 1308967"/>
                  <a:gd name="connsiteX113" fmla="*/ 603591 w 1309323"/>
                  <a:gd name="connsiteY113" fmla="*/ 159159 h 1308967"/>
                  <a:gd name="connsiteX114" fmla="*/ 603591 w 1309323"/>
                  <a:gd name="connsiteY114" fmla="*/ 104988 h 1308967"/>
                  <a:gd name="connsiteX115" fmla="*/ 585085 w 1309323"/>
                  <a:gd name="connsiteY115" fmla="*/ 104988 h 1308967"/>
                  <a:gd name="connsiteX116" fmla="*/ 554834 w 1309323"/>
                  <a:gd name="connsiteY116" fmla="*/ 74737 h 1308967"/>
                  <a:gd name="connsiteX117" fmla="*/ 554834 w 1309323"/>
                  <a:gd name="connsiteY117" fmla="*/ 30251 h 1308967"/>
                  <a:gd name="connsiteX118" fmla="*/ 585085 w 1309323"/>
                  <a:gd name="connsiteY118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</a:cxnLst>
                <a:rect l="l" t="t" r="r" b="b"/>
                <a:pathLst>
                  <a:path w="1309323" h="1308967"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grpFill/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54" name="Freeform: Shape 1153">
                <a:extLst>
                  <a:ext uri="{FF2B5EF4-FFF2-40B4-BE49-F238E27FC236}">
                    <a16:creationId xmlns:a16="http://schemas.microsoft.com/office/drawing/2014/main" id="{A7C7D1AA-4D5D-4F71-B57C-4B87E91B09A7}"/>
                  </a:ext>
                </a:extLst>
              </p:cNvPr>
              <p:cNvSpPr/>
              <p:nvPr/>
            </p:nvSpPr>
            <p:spPr>
              <a:xfrm>
                <a:off x="8019778" y="831538"/>
                <a:ext cx="640604" cy="575476"/>
              </a:xfrm>
              <a:custGeom>
                <a:avLst/>
                <a:gdLst>
                  <a:gd name="connsiteX0" fmla="*/ 442373 w 640604"/>
                  <a:gd name="connsiteY0" fmla="*/ 428849 h 575476"/>
                  <a:gd name="connsiteX1" fmla="*/ 515686 w 640604"/>
                  <a:gd name="connsiteY1" fmla="*/ 502163 h 575476"/>
                  <a:gd name="connsiteX2" fmla="*/ 442373 w 640604"/>
                  <a:gd name="connsiteY2" fmla="*/ 575476 h 575476"/>
                  <a:gd name="connsiteX3" fmla="*/ 369059 w 640604"/>
                  <a:gd name="connsiteY3" fmla="*/ 502163 h 575476"/>
                  <a:gd name="connsiteX4" fmla="*/ 442373 w 640604"/>
                  <a:gd name="connsiteY4" fmla="*/ 428849 h 575476"/>
                  <a:gd name="connsiteX5" fmla="*/ 194673 w 640604"/>
                  <a:gd name="connsiteY5" fmla="*/ 428849 h 575476"/>
                  <a:gd name="connsiteX6" fmla="*/ 267986 w 640604"/>
                  <a:gd name="connsiteY6" fmla="*/ 502163 h 575476"/>
                  <a:gd name="connsiteX7" fmla="*/ 194673 w 640604"/>
                  <a:gd name="connsiteY7" fmla="*/ 575476 h 575476"/>
                  <a:gd name="connsiteX8" fmla="*/ 121359 w 640604"/>
                  <a:gd name="connsiteY8" fmla="*/ 502163 h 575476"/>
                  <a:gd name="connsiteX9" fmla="*/ 194673 w 640604"/>
                  <a:gd name="connsiteY9" fmla="*/ 428849 h 575476"/>
                  <a:gd name="connsiteX10" fmla="*/ 73314 w 640604"/>
                  <a:gd name="connsiteY10" fmla="*/ 218161 h 575476"/>
                  <a:gd name="connsiteX11" fmla="*/ 146627 w 640604"/>
                  <a:gd name="connsiteY11" fmla="*/ 291475 h 575476"/>
                  <a:gd name="connsiteX12" fmla="*/ 73314 w 640604"/>
                  <a:gd name="connsiteY12" fmla="*/ 364788 h 575476"/>
                  <a:gd name="connsiteX13" fmla="*/ 0 w 640604"/>
                  <a:gd name="connsiteY13" fmla="*/ 291475 h 575476"/>
                  <a:gd name="connsiteX14" fmla="*/ 73314 w 640604"/>
                  <a:gd name="connsiteY14" fmla="*/ 218161 h 575476"/>
                  <a:gd name="connsiteX15" fmla="*/ 567291 w 640604"/>
                  <a:gd name="connsiteY15" fmla="*/ 215670 h 575476"/>
                  <a:gd name="connsiteX16" fmla="*/ 640604 w 640604"/>
                  <a:gd name="connsiteY16" fmla="*/ 288984 h 575476"/>
                  <a:gd name="connsiteX17" fmla="*/ 567291 w 640604"/>
                  <a:gd name="connsiteY17" fmla="*/ 362297 h 575476"/>
                  <a:gd name="connsiteX18" fmla="*/ 493977 w 640604"/>
                  <a:gd name="connsiteY18" fmla="*/ 288984 h 575476"/>
                  <a:gd name="connsiteX19" fmla="*/ 567291 w 640604"/>
                  <a:gd name="connsiteY19" fmla="*/ 215670 h 575476"/>
                  <a:gd name="connsiteX20" fmla="*/ 321370 w 640604"/>
                  <a:gd name="connsiteY20" fmla="*/ 211399 h 575476"/>
                  <a:gd name="connsiteX21" fmla="*/ 394683 w 640604"/>
                  <a:gd name="connsiteY21" fmla="*/ 284713 h 575476"/>
                  <a:gd name="connsiteX22" fmla="*/ 321370 w 640604"/>
                  <a:gd name="connsiteY22" fmla="*/ 358026 h 575476"/>
                  <a:gd name="connsiteX23" fmla="*/ 248056 w 640604"/>
                  <a:gd name="connsiteY23" fmla="*/ 284713 h 575476"/>
                  <a:gd name="connsiteX24" fmla="*/ 321370 w 640604"/>
                  <a:gd name="connsiteY24" fmla="*/ 211399 h 575476"/>
                  <a:gd name="connsiteX25" fmla="*/ 194673 w 640604"/>
                  <a:gd name="connsiteY25" fmla="*/ 356 h 575476"/>
                  <a:gd name="connsiteX26" fmla="*/ 267986 w 640604"/>
                  <a:gd name="connsiteY26" fmla="*/ 73670 h 575476"/>
                  <a:gd name="connsiteX27" fmla="*/ 194673 w 640604"/>
                  <a:gd name="connsiteY27" fmla="*/ 146983 h 575476"/>
                  <a:gd name="connsiteX28" fmla="*/ 121359 w 640604"/>
                  <a:gd name="connsiteY28" fmla="*/ 73670 h 575476"/>
                  <a:gd name="connsiteX29" fmla="*/ 194673 w 640604"/>
                  <a:gd name="connsiteY29" fmla="*/ 356 h 575476"/>
                  <a:gd name="connsiteX30" fmla="*/ 442373 w 640604"/>
                  <a:gd name="connsiteY30" fmla="*/ 0 h 575476"/>
                  <a:gd name="connsiteX31" fmla="*/ 515686 w 640604"/>
                  <a:gd name="connsiteY31" fmla="*/ 73314 h 575476"/>
                  <a:gd name="connsiteX32" fmla="*/ 442373 w 640604"/>
                  <a:gd name="connsiteY32" fmla="*/ 146627 h 575476"/>
                  <a:gd name="connsiteX33" fmla="*/ 369059 w 640604"/>
                  <a:gd name="connsiteY33" fmla="*/ 73314 h 575476"/>
                  <a:gd name="connsiteX34" fmla="*/ 442373 w 640604"/>
                  <a:gd name="connsiteY34" fmla="*/ 0 h 5754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640604" h="575476">
                    <a:moveTo>
                      <a:pt x="442373" y="428849"/>
                    </a:moveTo>
                    <a:cubicBezTo>
                      <a:pt x="482862" y="428849"/>
                      <a:pt x="515686" y="461673"/>
                      <a:pt x="515686" y="502163"/>
                    </a:cubicBezTo>
                    <a:cubicBezTo>
                      <a:pt x="515686" y="542652"/>
                      <a:pt x="482863" y="575476"/>
                      <a:pt x="442373" y="575476"/>
                    </a:cubicBezTo>
                    <a:cubicBezTo>
                      <a:pt x="401883" y="575476"/>
                      <a:pt x="369059" y="542653"/>
                      <a:pt x="369059" y="502163"/>
                    </a:cubicBezTo>
                    <a:cubicBezTo>
                      <a:pt x="369059" y="461673"/>
                      <a:pt x="401883" y="428849"/>
                      <a:pt x="442373" y="428849"/>
                    </a:cubicBezTo>
                    <a:close/>
                    <a:moveTo>
                      <a:pt x="194673" y="428849"/>
                    </a:moveTo>
                    <a:cubicBezTo>
                      <a:pt x="235162" y="428849"/>
                      <a:pt x="267986" y="461673"/>
                      <a:pt x="267986" y="502163"/>
                    </a:cubicBezTo>
                    <a:cubicBezTo>
                      <a:pt x="267986" y="542652"/>
                      <a:pt x="235163" y="575476"/>
                      <a:pt x="194673" y="575476"/>
                    </a:cubicBezTo>
                    <a:cubicBezTo>
                      <a:pt x="154183" y="575476"/>
                      <a:pt x="121359" y="542653"/>
                      <a:pt x="121359" y="502163"/>
                    </a:cubicBezTo>
                    <a:cubicBezTo>
                      <a:pt x="121359" y="461673"/>
                      <a:pt x="154183" y="428849"/>
                      <a:pt x="194673" y="428849"/>
                    </a:cubicBezTo>
                    <a:close/>
                    <a:moveTo>
                      <a:pt x="73314" y="218161"/>
                    </a:moveTo>
                    <a:cubicBezTo>
                      <a:pt x="113804" y="218161"/>
                      <a:pt x="146627" y="250985"/>
                      <a:pt x="146627" y="291475"/>
                    </a:cubicBezTo>
                    <a:cubicBezTo>
                      <a:pt x="146627" y="331964"/>
                      <a:pt x="113804" y="364788"/>
                      <a:pt x="73314" y="364788"/>
                    </a:cubicBezTo>
                    <a:cubicBezTo>
                      <a:pt x="32824" y="364788"/>
                      <a:pt x="0" y="331965"/>
                      <a:pt x="0" y="291475"/>
                    </a:cubicBezTo>
                    <a:cubicBezTo>
                      <a:pt x="0" y="250985"/>
                      <a:pt x="32824" y="218161"/>
                      <a:pt x="73314" y="218161"/>
                    </a:cubicBezTo>
                    <a:close/>
                    <a:moveTo>
                      <a:pt x="567291" y="215670"/>
                    </a:moveTo>
                    <a:cubicBezTo>
                      <a:pt x="607781" y="215670"/>
                      <a:pt x="640604" y="248494"/>
                      <a:pt x="640604" y="288984"/>
                    </a:cubicBezTo>
                    <a:cubicBezTo>
                      <a:pt x="640604" y="329473"/>
                      <a:pt x="607781" y="362297"/>
                      <a:pt x="567291" y="362297"/>
                    </a:cubicBezTo>
                    <a:cubicBezTo>
                      <a:pt x="526801" y="362297"/>
                      <a:pt x="493977" y="329474"/>
                      <a:pt x="493977" y="288984"/>
                    </a:cubicBezTo>
                    <a:cubicBezTo>
                      <a:pt x="493977" y="248494"/>
                      <a:pt x="526801" y="215670"/>
                      <a:pt x="567291" y="215670"/>
                    </a:cubicBezTo>
                    <a:close/>
                    <a:moveTo>
                      <a:pt x="321370" y="211399"/>
                    </a:moveTo>
                    <a:cubicBezTo>
                      <a:pt x="361859" y="211399"/>
                      <a:pt x="394683" y="244223"/>
                      <a:pt x="394683" y="284713"/>
                    </a:cubicBezTo>
                    <a:cubicBezTo>
                      <a:pt x="394683" y="325203"/>
                      <a:pt x="361860" y="358026"/>
                      <a:pt x="321370" y="358026"/>
                    </a:cubicBezTo>
                    <a:cubicBezTo>
                      <a:pt x="280880" y="358026"/>
                      <a:pt x="248056" y="325203"/>
                      <a:pt x="248056" y="284713"/>
                    </a:cubicBezTo>
                    <a:cubicBezTo>
                      <a:pt x="248056" y="244223"/>
                      <a:pt x="280880" y="211399"/>
                      <a:pt x="321370" y="211399"/>
                    </a:cubicBezTo>
                    <a:close/>
                    <a:moveTo>
                      <a:pt x="194673" y="356"/>
                    </a:moveTo>
                    <a:cubicBezTo>
                      <a:pt x="235162" y="356"/>
                      <a:pt x="267986" y="33180"/>
                      <a:pt x="267986" y="73670"/>
                    </a:cubicBezTo>
                    <a:cubicBezTo>
                      <a:pt x="267986" y="114159"/>
                      <a:pt x="235163" y="146983"/>
                      <a:pt x="194673" y="146983"/>
                    </a:cubicBezTo>
                    <a:cubicBezTo>
                      <a:pt x="154183" y="146983"/>
                      <a:pt x="121359" y="114160"/>
                      <a:pt x="121359" y="73670"/>
                    </a:cubicBezTo>
                    <a:cubicBezTo>
                      <a:pt x="121359" y="33180"/>
                      <a:pt x="154183" y="356"/>
                      <a:pt x="194673" y="356"/>
                    </a:cubicBezTo>
                    <a:close/>
                    <a:moveTo>
                      <a:pt x="442373" y="0"/>
                    </a:moveTo>
                    <a:cubicBezTo>
                      <a:pt x="482862" y="0"/>
                      <a:pt x="515686" y="32824"/>
                      <a:pt x="515686" y="73314"/>
                    </a:cubicBezTo>
                    <a:cubicBezTo>
                      <a:pt x="515686" y="113804"/>
                      <a:pt x="482863" y="146627"/>
                      <a:pt x="442373" y="146627"/>
                    </a:cubicBezTo>
                    <a:cubicBezTo>
                      <a:pt x="401883" y="146627"/>
                      <a:pt x="369059" y="113804"/>
                      <a:pt x="369059" y="73314"/>
                    </a:cubicBezTo>
                    <a:cubicBezTo>
                      <a:pt x="369059" y="32824"/>
                      <a:pt x="401883" y="0"/>
                      <a:pt x="442373" y="0"/>
                    </a:cubicBezTo>
                    <a:close/>
                  </a:path>
                </a:pathLst>
              </a:custGeom>
              <a:grpFill/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147" name="Group 1146">
              <a:extLst>
                <a:ext uri="{FF2B5EF4-FFF2-40B4-BE49-F238E27FC236}">
                  <a16:creationId xmlns:a16="http://schemas.microsoft.com/office/drawing/2014/main" id="{B3B805DE-B7E3-4718-89A9-F485156866B5}"/>
                </a:ext>
              </a:extLst>
            </p:cNvPr>
            <p:cNvGrpSpPr/>
            <p:nvPr/>
          </p:nvGrpSpPr>
          <p:grpSpPr>
            <a:xfrm>
              <a:off x="4838488" y="2127931"/>
              <a:ext cx="389629" cy="389522"/>
              <a:chOff x="7682751" y="463904"/>
              <a:chExt cx="1309323" cy="1308967"/>
            </a:xfrm>
            <a:solidFill>
              <a:schemeClr val="accent6"/>
            </a:solidFill>
          </p:grpSpPr>
          <p:sp>
            <p:nvSpPr>
              <p:cNvPr id="1151" name="Freeform: Shape 1150">
                <a:extLst>
                  <a:ext uri="{FF2B5EF4-FFF2-40B4-BE49-F238E27FC236}">
                    <a16:creationId xmlns:a16="http://schemas.microsoft.com/office/drawing/2014/main" id="{84220463-DA24-45D2-ADBC-AC1CD6B7D847}"/>
                  </a:ext>
                </a:extLst>
              </p:cNvPr>
              <p:cNvSpPr/>
              <p:nvPr/>
            </p:nvSpPr>
            <p:spPr>
              <a:xfrm>
                <a:off x="7682751" y="463904"/>
                <a:ext cx="1309323" cy="1308967"/>
              </a:xfrm>
              <a:custGeom>
                <a:avLst/>
                <a:gdLst>
                  <a:gd name="connsiteX0" fmla="*/ 658398 w 1309323"/>
                  <a:gd name="connsiteY0" fmla="*/ 258732 h 1308967"/>
                  <a:gd name="connsiteX1" fmla="*/ 257665 w 1309323"/>
                  <a:gd name="connsiteY1" fmla="*/ 659465 h 1308967"/>
                  <a:gd name="connsiteX2" fmla="*/ 658398 w 1309323"/>
                  <a:gd name="connsiteY2" fmla="*/ 1060199 h 1308967"/>
                  <a:gd name="connsiteX3" fmla="*/ 1059132 w 1309323"/>
                  <a:gd name="connsiteY3" fmla="*/ 659465 h 1308967"/>
                  <a:gd name="connsiteX4" fmla="*/ 658398 w 1309323"/>
                  <a:gd name="connsiteY4" fmla="*/ 258732 h 1308967"/>
                  <a:gd name="connsiteX5" fmla="*/ 585085 w 1309323"/>
                  <a:gd name="connsiteY5" fmla="*/ 0 h 1308967"/>
                  <a:gd name="connsiteX6" fmla="*/ 723882 w 1309323"/>
                  <a:gd name="connsiteY6" fmla="*/ 0 h 1308967"/>
                  <a:gd name="connsiteX7" fmla="*/ 754133 w 1309323"/>
                  <a:gd name="connsiteY7" fmla="*/ 30251 h 1308967"/>
                  <a:gd name="connsiteX8" fmla="*/ 754133 w 1309323"/>
                  <a:gd name="connsiteY8" fmla="*/ 74737 h 1308967"/>
                  <a:gd name="connsiteX9" fmla="*/ 723882 w 1309323"/>
                  <a:gd name="connsiteY9" fmla="*/ 104988 h 1308967"/>
                  <a:gd name="connsiteX10" fmla="*/ 705376 w 1309323"/>
                  <a:gd name="connsiteY10" fmla="*/ 104988 h 1308967"/>
                  <a:gd name="connsiteX11" fmla="*/ 705376 w 1309323"/>
                  <a:gd name="connsiteY11" fmla="*/ 159302 h 1308967"/>
                  <a:gd name="connsiteX12" fmla="*/ 755046 w 1309323"/>
                  <a:gd name="connsiteY12" fmla="*/ 164309 h 1308967"/>
                  <a:gd name="connsiteX13" fmla="*/ 958051 w 1309323"/>
                  <a:gd name="connsiteY13" fmla="*/ 256662 h 1308967"/>
                  <a:gd name="connsiteX14" fmla="*/ 968407 w 1309323"/>
                  <a:gd name="connsiteY14" fmla="*/ 265823 h 1308967"/>
                  <a:gd name="connsiteX15" fmla="*/ 1004680 w 1309323"/>
                  <a:gd name="connsiteY15" fmla="*/ 229550 h 1308967"/>
                  <a:gd name="connsiteX16" fmla="*/ 991512 w 1309323"/>
                  <a:gd name="connsiteY16" fmla="*/ 216382 h 1308967"/>
                  <a:gd name="connsiteX17" fmla="*/ 991512 w 1309323"/>
                  <a:gd name="connsiteY17" fmla="*/ 173319 h 1308967"/>
                  <a:gd name="connsiteX18" fmla="*/ 1022830 w 1309323"/>
                  <a:gd name="connsiteY18" fmla="*/ 142000 h 1308967"/>
                  <a:gd name="connsiteX19" fmla="*/ 1065893 w 1309323"/>
                  <a:gd name="connsiteY19" fmla="*/ 142000 h 1308967"/>
                  <a:gd name="connsiteX20" fmla="*/ 1163763 w 1309323"/>
                  <a:gd name="connsiteY20" fmla="*/ 239870 h 1308967"/>
                  <a:gd name="connsiteX21" fmla="*/ 1163763 w 1309323"/>
                  <a:gd name="connsiteY21" fmla="*/ 282933 h 1308967"/>
                  <a:gd name="connsiteX22" fmla="*/ 1132444 w 1309323"/>
                  <a:gd name="connsiteY22" fmla="*/ 314252 h 1308967"/>
                  <a:gd name="connsiteX23" fmla="*/ 1089382 w 1309323"/>
                  <a:gd name="connsiteY23" fmla="*/ 314252 h 1308967"/>
                  <a:gd name="connsiteX24" fmla="*/ 1076570 w 1309323"/>
                  <a:gd name="connsiteY24" fmla="*/ 301084 h 1308967"/>
                  <a:gd name="connsiteX25" fmla="*/ 1040200 w 1309323"/>
                  <a:gd name="connsiteY25" fmla="*/ 337437 h 1308967"/>
                  <a:gd name="connsiteX26" fmla="*/ 1060934 w 1309323"/>
                  <a:gd name="connsiteY26" fmla="*/ 362035 h 1308967"/>
                  <a:gd name="connsiteX27" fmla="*/ 1148440 w 1309323"/>
                  <a:gd name="connsiteY27" fmla="*/ 567664 h 1308967"/>
                  <a:gd name="connsiteX28" fmla="*/ 1151610 w 1309323"/>
                  <a:gd name="connsiteY28" fmla="*/ 603591 h 1308967"/>
                  <a:gd name="connsiteX29" fmla="*/ 1204335 w 1309323"/>
                  <a:gd name="connsiteY29" fmla="*/ 603591 h 1308967"/>
                  <a:gd name="connsiteX30" fmla="*/ 1204335 w 1309323"/>
                  <a:gd name="connsiteY30" fmla="*/ 585085 h 1308967"/>
                  <a:gd name="connsiteX31" fmla="*/ 1234586 w 1309323"/>
                  <a:gd name="connsiteY31" fmla="*/ 554834 h 1308967"/>
                  <a:gd name="connsiteX32" fmla="*/ 1279072 w 1309323"/>
                  <a:gd name="connsiteY32" fmla="*/ 554834 h 1308967"/>
                  <a:gd name="connsiteX33" fmla="*/ 1309323 w 1309323"/>
                  <a:gd name="connsiteY33" fmla="*/ 585085 h 1308967"/>
                  <a:gd name="connsiteX34" fmla="*/ 1309323 w 1309323"/>
                  <a:gd name="connsiteY34" fmla="*/ 723882 h 1308967"/>
                  <a:gd name="connsiteX35" fmla="*/ 1279072 w 1309323"/>
                  <a:gd name="connsiteY35" fmla="*/ 754133 h 1308967"/>
                  <a:gd name="connsiteX36" fmla="*/ 1234586 w 1309323"/>
                  <a:gd name="connsiteY36" fmla="*/ 754133 h 1308967"/>
                  <a:gd name="connsiteX37" fmla="*/ 1204335 w 1309323"/>
                  <a:gd name="connsiteY37" fmla="*/ 723882 h 1308967"/>
                  <a:gd name="connsiteX38" fmla="*/ 1203979 w 1309323"/>
                  <a:gd name="connsiteY38" fmla="*/ 723882 h 1308967"/>
                  <a:gd name="connsiteX39" fmla="*/ 1203979 w 1309323"/>
                  <a:gd name="connsiteY39" fmla="*/ 705376 h 1308967"/>
                  <a:gd name="connsiteX40" fmla="*/ 1151987 w 1309323"/>
                  <a:gd name="connsiteY40" fmla="*/ 705376 h 1308967"/>
                  <a:gd name="connsiteX41" fmla="*/ 1148440 w 1309323"/>
                  <a:gd name="connsiteY41" fmla="*/ 745572 h 1308967"/>
                  <a:gd name="connsiteX42" fmla="*/ 1060934 w 1309323"/>
                  <a:gd name="connsiteY42" fmla="*/ 951201 h 1308967"/>
                  <a:gd name="connsiteX43" fmla="*/ 1042649 w 1309323"/>
                  <a:gd name="connsiteY43" fmla="*/ 972895 h 1308967"/>
                  <a:gd name="connsiteX44" fmla="*/ 1076214 w 1309323"/>
                  <a:gd name="connsiteY44" fmla="*/ 1006460 h 1308967"/>
                  <a:gd name="connsiteX45" fmla="*/ 1089382 w 1309323"/>
                  <a:gd name="connsiteY45" fmla="*/ 993292 h 1308967"/>
                  <a:gd name="connsiteX46" fmla="*/ 1132444 w 1309323"/>
                  <a:gd name="connsiteY46" fmla="*/ 993292 h 1308967"/>
                  <a:gd name="connsiteX47" fmla="*/ 1163763 w 1309323"/>
                  <a:gd name="connsiteY47" fmla="*/ 1024610 h 1308967"/>
                  <a:gd name="connsiteX48" fmla="*/ 1163763 w 1309323"/>
                  <a:gd name="connsiteY48" fmla="*/ 1067673 h 1308967"/>
                  <a:gd name="connsiteX49" fmla="*/ 1065893 w 1309323"/>
                  <a:gd name="connsiteY49" fmla="*/ 1165899 h 1308967"/>
                  <a:gd name="connsiteX50" fmla="*/ 1022830 w 1309323"/>
                  <a:gd name="connsiteY50" fmla="*/ 1165899 h 1308967"/>
                  <a:gd name="connsiteX51" fmla="*/ 991512 w 1309323"/>
                  <a:gd name="connsiteY51" fmla="*/ 1134580 h 1308967"/>
                  <a:gd name="connsiteX52" fmla="*/ 991512 w 1309323"/>
                  <a:gd name="connsiteY52" fmla="*/ 1091518 h 1308967"/>
                  <a:gd name="connsiteX53" fmla="*/ 1004680 w 1309323"/>
                  <a:gd name="connsiteY53" fmla="*/ 1078350 h 1308967"/>
                  <a:gd name="connsiteX54" fmla="*/ 971238 w 1309323"/>
                  <a:gd name="connsiteY54" fmla="*/ 1044909 h 1308967"/>
                  <a:gd name="connsiteX55" fmla="*/ 958051 w 1309323"/>
                  <a:gd name="connsiteY55" fmla="*/ 1056575 h 1308967"/>
                  <a:gd name="connsiteX56" fmla="*/ 755046 w 1309323"/>
                  <a:gd name="connsiteY56" fmla="*/ 1148927 h 1308967"/>
                  <a:gd name="connsiteX57" fmla="*/ 705376 w 1309323"/>
                  <a:gd name="connsiteY57" fmla="*/ 1153934 h 1308967"/>
                  <a:gd name="connsiteX58" fmla="*/ 705376 w 1309323"/>
                  <a:gd name="connsiteY58" fmla="*/ 1203979 h 1308967"/>
                  <a:gd name="connsiteX59" fmla="*/ 723882 w 1309323"/>
                  <a:gd name="connsiteY59" fmla="*/ 1203979 h 1308967"/>
                  <a:gd name="connsiteX60" fmla="*/ 754133 w 1309323"/>
                  <a:gd name="connsiteY60" fmla="*/ 1234230 h 1308967"/>
                  <a:gd name="connsiteX61" fmla="*/ 754133 w 1309323"/>
                  <a:gd name="connsiteY61" fmla="*/ 1278716 h 1308967"/>
                  <a:gd name="connsiteX62" fmla="*/ 723882 w 1309323"/>
                  <a:gd name="connsiteY62" fmla="*/ 1308967 h 1308967"/>
                  <a:gd name="connsiteX63" fmla="*/ 585085 w 1309323"/>
                  <a:gd name="connsiteY63" fmla="*/ 1308967 h 1308967"/>
                  <a:gd name="connsiteX64" fmla="*/ 554834 w 1309323"/>
                  <a:gd name="connsiteY64" fmla="*/ 1278716 h 1308967"/>
                  <a:gd name="connsiteX65" fmla="*/ 554834 w 1309323"/>
                  <a:gd name="connsiteY65" fmla="*/ 1234230 h 1308967"/>
                  <a:gd name="connsiteX66" fmla="*/ 585085 w 1309323"/>
                  <a:gd name="connsiteY66" fmla="*/ 1203979 h 1308967"/>
                  <a:gd name="connsiteX67" fmla="*/ 603591 w 1309323"/>
                  <a:gd name="connsiteY67" fmla="*/ 1203979 h 1308967"/>
                  <a:gd name="connsiteX68" fmla="*/ 603591 w 1309323"/>
                  <a:gd name="connsiteY68" fmla="*/ 1154077 h 1308967"/>
                  <a:gd name="connsiteX69" fmla="*/ 552496 w 1309323"/>
                  <a:gd name="connsiteY69" fmla="*/ 1148927 h 1308967"/>
                  <a:gd name="connsiteX70" fmla="*/ 349491 w 1309323"/>
                  <a:gd name="connsiteY70" fmla="*/ 1056575 h 1308967"/>
                  <a:gd name="connsiteX71" fmla="*/ 334235 w 1309323"/>
                  <a:gd name="connsiteY71" fmla="*/ 1043079 h 1308967"/>
                  <a:gd name="connsiteX72" fmla="*/ 298948 w 1309323"/>
                  <a:gd name="connsiteY72" fmla="*/ 1078350 h 1308967"/>
                  <a:gd name="connsiteX73" fmla="*/ 312116 w 1309323"/>
                  <a:gd name="connsiteY73" fmla="*/ 1091518 h 1308967"/>
                  <a:gd name="connsiteX74" fmla="*/ 312116 w 1309323"/>
                  <a:gd name="connsiteY74" fmla="*/ 1134580 h 1308967"/>
                  <a:gd name="connsiteX75" fmla="*/ 280797 w 1309323"/>
                  <a:gd name="connsiteY75" fmla="*/ 1165899 h 1308967"/>
                  <a:gd name="connsiteX76" fmla="*/ 237734 w 1309323"/>
                  <a:gd name="connsiteY76" fmla="*/ 1165899 h 1308967"/>
                  <a:gd name="connsiteX77" fmla="*/ 139864 w 1309323"/>
                  <a:gd name="connsiteY77" fmla="*/ 1068029 h 1308967"/>
                  <a:gd name="connsiteX78" fmla="*/ 139864 w 1309323"/>
                  <a:gd name="connsiteY78" fmla="*/ 1024966 h 1308967"/>
                  <a:gd name="connsiteX79" fmla="*/ 171183 w 1309323"/>
                  <a:gd name="connsiteY79" fmla="*/ 993648 h 1308967"/>
                  <a:gd name="connsiteX80" fmla="*/ 214246 w 1309323"/>
                  <a:gd name="connsiteY80" fmla="*/ 993648 h 1308967"/>
                  <a:gd name="connsiteX81" fmla="*/ 227414 w 1309323"/>
                  <a:gd name="connsiteY81" fmla="*/ 1006816 h 1308967"/>
                  <a:gd name="connsiteX82" fmla="*/ 263266 w 1309323"/>
                  <a:gd name="connsiteY82" fmla="*/ 970964 h 1308967"/>
                  <a:gd name="connsiteX83" fmla="*/ 246608 w 1309323"/>
                  <a:gd name="connsiteY83" fmla="*/ 951201 h 1308967"/>
                  <a:gd name="connsiteX84" fmla="*/ 159102 w 1309323"/>
                  <a:gd name="connsiteY84" fmla="*/ 745572 h 1308967"/>
                  <a:gd name="connsiteX85" fmla="*/ 155555 w 1309323"/>
                  <a:gd name="connsiteY85" fmla="*/ 705376 h 1308967"/>
                  <a:gd name="connsiteX86" fmla="*/ 104988 w 1309323"/>
                  <a:gd name="connsiteY86" fmla="*/ 705376 h 1308967"/>
                  <a:gd name="connsiteX87" fmla="*/ 104988 w 1309323"/>
                  <a:gd name="connsiteY87" fmla="*/ 723882 h 1308967"/>
                  <a:gd name="connsiteX88" fmla="*/ 74737 w 1309323"/>
                  <a:gd name="connsiteY88" fmla="*/ 754133 h 1308967"/>
                  <a:gd name="connsiteX89" fmla="*/ 30251 w 1309323"/>
                  <a:gd name="connsiteY89" fmla="*/ 754133 h 1308967"/>
                  <a:gd name="connsiteX90" fmla="*/ 0 w 1309323"/>
                  <a:gd name="connsiteY90" fmla="*/ 723882 h 1308967"/>
                  <a:gd name="connsiteX91" fmla="*/ 0 w 1309323"/>
                  <a:gd name="connsiteY91" fmla="*/ 585085 h 1308967"/>
                  <a:gd name="connsiteX92" fmla="*/ 30251 w 1309323"/>
                  <a:gd name="connsiteY92" fmla="*/ 554834 h 1308967"/>
                  <a:gd name="connsiteX93" fmla="*/ 74737 w 1309323"/>
                  <a:gd name="connsiteY93" fmla="*/ 554834 h 1308967"/>
                  <a:gd name="connsiteX94" fmla="*/ 104988 w 1309323"/>
                  <a:gd name="connsiteY94" fmla="*/ 585085 h 1308967"/>
                  <a:gd name="connsiteX95" fmla="*/ 104988 w 1309323"/>
                  <a:gd name="connsiteY95" fmla="*/ 603591 h 1308967"/>
                  <a:gd name="connsiteX96" fmla="*/ 155932 w 1309323"/>
                  <a:gd name="connsiteY96" fmla="*/ 603591 h 1308967"/>
                  <a:gd name="connsiteX97" fmla="*/ 159102 w 1309323"/>
                  <a:gd name="connsiteY97" fmla="*/ 567664 h 1308967"/>
                  <a:gd name="connsiteX98" fmla="*/ 246608 w 1309323"/>
                  <a:gd name="connsiteY98" fmla="*/ 362035 h 1308967"/>
                  <a:gd name="connsiteX99" fmla="*/ 265707 w 1309323"/>
                  <a:gd name="connsiteY99" fmla="*/ 339377 h 1308967"/>
                  <a:gd name="connsiteX100" fmla="*/ 227414 w 1309323"/>
                  <a:gd name="connsiteY100" fmla="*/ 301084 h 1308967"/>
                  <a:gd name="connsiteX101" fmla="*/ 214246 w 1309323"/>
                  <a:gd name="connsiteY101" fmla="*/ 314252 h 1308967"/>
                  <a:gd name="connsiteX102" fmla="*/ 171183 w 1309323"/>
                  <a:gd name="connsiteY102" fmla="*/ 314252 h 1308967"/>
                  <a:gd name="connsiteX103" fmla="*/ 139864 w 1309323"/>
                  <a:gd name="connsiteY103" fmla="*/ 282933 h 1308967"/>
                  <a:gd name="connsiteX104" fmla="*/ 139864 w 1309323"/>
                  <a:gd name="connsiteY104" fmla="*/ 239870 h 1308967"/>
                  <a:gd name="connsiteX105" fmla="*/ 238090 w 1309323"/>
                  <a:gd name="connsiteY105" fmla="*/ 142000 h 1308967"/>
                  <a:gd name="connsiteX106" fmla="*/ 281153 w 1309323"/>
                  <a:gd name="connsiteY106" fmla="*/ 142000 h 1308967"/>
                  <a:gd name="connsiteX107" fmla="*/ 312471 w 1309323"/>
                  <a:gd name="connsiteY107" fmla="*/ 173319 h 1308967"/>
                  <a:gd name="connsiteX108" fmla="*/ 312471 w 1309323"/>
                  <a:gd name="connsiteY108" fmla="*/ 216382 h 1308967"/>
                  <a:gd name="connsiteX109" fmla="*/ 299303 w 1309323"/>
                  <a:gd name="connsiteY109" fmla="*/ 229550 h 1308967"/>
                  <a:gd name="connsiteX110" fmla="*/ 337246 w 1309323"/>
                  <a:gd name="connsiteY110" fmla="*/ 267493 h 1308967"/>
                  <a:gd name="connsiteX111" fmla="*/ 349491 w 1309323"/>
                  <a:gd name="connsiteY111" fmla="*/ 256662 h 1308967"/>
                  <a:gd name="connsiteX112" fmla="*/ 552496 w 1309323"/>
                  <a:gd name="connsiteY112" fmla="*/ 164309 h 1308967"/>
                  <a:gd name="connsiteX113" fmla="*/ 603591 w 1309323"/>
                  <a:gd name="connsiteY113" fmla="*/ 159159 h 1308967"/>
                  <a:gd name="connsiteX114" fmla="*/ 603591 w 1309323"/>
                  <a:gd name="connsiteY114" fmla="*/ 104988 h 1308967"/>
                  <a:gd name="connsiteX115" fmla="*/ 585085 w 1309323"/>
                  <a:gd name="connsiteY115" fmla="*/ 104988 h 1308967"/>
                  <a:gd name="connsiteX116" fmla="*/ 554834 w 1309323"/>
                  <a:gd name="connsiteY116" fmla="*/ 74737 h 1308967"/>
                  <a:gd name="connsiteX117" fmla="*/ 554834 w 1309323"/>
                  <a:gd name="connsiteY117" fmla="*/ 30251 h 1308967"/>
                  <a:gd name="connsiteX118" fmla="*/ 585085 w 1309323"/>
                  <a:gd name="connsiteY118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</a:cxnLst>
                <a:rect l="l" t="t" r="r" b="b"/>
                <a:pathLst>
                  <a:path w="1309323" h="1308967"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grpFill/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52" name="Freeform: Shape 1151">
                <a:extLst>
                  <a:ext uri="{FF2B5EF4-FFF2-40B4-BE49-F238E27FC236}">
                    <a16:creationId xmlns:a16="http://schemas.microsoft.com/office/drawing/2014/main" id="{C7169F92-F6FF-4C29-8DC1-EC1B50EBCE3A}"/>
                  </a:ext>
                </a:extLst>
              </p:cNvPr>
              <p:cNvSpPr/>
              <p:nvPr/>
            </p:nvSpPr>
            <p:spPr>
              <a:xfrm>
                <a:off x="8019778" y="831538"/>
                <a:ext cx="640604" cy="575476"/>
              </a:xfrm>
              <a:custGeom>
                <a:avLst/>
                <a:gdLst>
                  <a:gd name="connsiteX0" fmla="*/ 442373 w 640604"/>
                  <a:gd name="connsiteY0" fmla="*/ 428849 h 575476"/>
                  <a:gd name="connsiteX1" fmla="*/ 515686 w 640604"/>
                  <a:gd name="connsiteY1" fmla="*/ 502163 h 575476"/>
                  <a:gd name="connsiteX2" fmla="*/ 442373 w 640604"/>
                  <a:gd name="connsiteY2" fmla="*/ 575476 h 575476"/>
                  <a:gd name="connsiteX3" fmla="*/ 369059 w 640604"/>
                  <a:gd name="connsiteY3" fmla="*/ 502163 h 575476"/>
                  <a:gd name="connsiteX4" fmla="*/ 442373 w 640604"/>
                  <a:gd name="connsiteY4" fmla="*/ 428849 h 575476"/>
                  <a:gd name="connsiteX5" fmla="*/ 194673 w 640604"/>
                  <a:gd name="connsiteY5" fmla="*/ 428849 h 575476"/>
                  <a:gd name="connsiteX6" fmla="*/ 267986 w 640604"/>
                  <a:gd name="connsiteY6" fmla="*/ 502163 h 575476"/>
                  <a:gd name="connsiteX7" fmla="*/ 194673 w 640604"/>
                  <a:gd name="connsiteY7" fmla="*/ 575476 h 575476"/>
                  <a:gd name="connsiteX8" fmla="*/ 121359 w 640604"/>
                  <a:gd name="connsiteY8" fmla="*/ 502163 h 575476"/>
                  <a:gd name="connsiteX9" fmla="*/ 194673 w 640604"/>
                  <a:gd name="connsiteY9" fmla="*/ 428849 h 575476"/>
                  <a:gd name="connsiteX10" fmla="*/ 73314 w 640604"/>
                  <a:gd name="connsiteY10" fmla="*/ 218161 h 575476"/>
                  <a:gd name="connsiteX11" fmla="*/ 146627 w 640604"/>
                  <a:gd name="connsiteY11" fmla="*/ 291475 h 575476"/>
                  <a:gd name="connsiteX12" fmla="*/ 73314 w 640604"/>
                  <a:gd name="connsiteY12" fmla="*/ 364788 h 575476"/>
                  <a:gd name="connsiteX13" fmla="*/ 0 w 640604"/>
                  <a:gd name="connsiteY13" fmla="*/ 291475 h 575476"/>
                  <a:gd name="connsiteX14" fmla="*/ 73314 w 640604"/>
                  <a:gd name="connsiteY14" fmla="*/ 218161 h 575476"/>
                  <a:gd name="connsiteX15" fmla="*/ 567291 w 640604"/>
                  <a:gd name="connsiteY15" fmla="*/ 215670 h 575476"/>
                  <a:gd name="connsiteX16" fmla="*/ 640604 w 640604"/>
                  <a:gd name="connsiteY16" fmla="*/ 288984 h 575476"/>
                  <a:gd name="connsiteX17" fmla="*/ 567291 w 640604"/>
                  <a:gd name="connsiteY17" fmla="*/ 362297 h 575476"/>
                  <a:gd name="connsiteX18" fmla="*/ 493977 w 640604"/>
                  <a:gd name="connsiteY18" fmla="*/ 288984 h 575476"/>
                  <a:gd name="connsiteX19" fmla="*/ 567291 w 640604"/>
                  <a:gd name="connsiteY19" fmla="*/ 215670 h 575476"/>
                  <a:gd name="connsiteX20" fmla="*/ 321370 w 640604"/>
                  <a:gd name="connsiteY20" fmla="*/ 211399 h 575476"/>
                  <a:gd name="connsiteX21" fmla="*/ 394683 w 640604"/>
                  <a:gd name="connsiteY21" fmla="*/ 284713 h 575476"/>
                  <a:gd name="connsiteX22" fmla="*/ 321370 w 640604"/>
                  <a:gd name="connsiteY22" fmla="*/ 358026 h 575476"/>
                  <a:gd name="connsiteX23" fmla="*/ 248056 w 640604"/>
                  <a:gd name="connsiteY23" fmla="*/ 284713 h 575476"/>
                  <a:gd name="connsiteX24" fmla="*/ 321370 w 640604"/>
                  <a:gd name="connsiteY24" fmla="*/ 211399 h 575476"/>
                  <a:gd name="connsiteX25" fmla="*/ 194673 w 640604"/>
                  <a:gd name="connsiteY25" fmla="*/ 356 h 575476"/>
                  <a:gd name="connsiteX26" fmla="*/ 267986 w 640604"/>
                  <a:gd name="connsiteY26" fmla="*/ 73670 h 575476"/>
                  <a:gd name="connsiteX27" fmla="*/ 194673 w 640604"/>
                  <a:gd name="connsiteY27" fmla="*/ 146983 h 575476"/>
                  <a:gd name="connsiteX28" fmla="*/ 121359 w 640604"/>
                  <a:gd name="connsiteY28" fmla="*/ 73670 h 575476"/>
                  <a:gd name="connsiteX29" fmla="*/ 194673 w 640604"/>
                  <a:gd name="connsiteY29" fmla="*/ 356 h 575476"/>
                  <a:gd name="connsiteX30" fmla="*/ 442373 w 640604"/>
                  <a:gd name="connsiteY30" fmla="*/ 0 h 575476"/>
                  <a:gd name="connsiteX31" fmla="*/ 515686 w 640604"/>
                  <a:gd name="connsiteY31" fmla="*/ 73314 h 575476"/>
                  <a:gd name="connsiteX32" fmla="*/ 442373 w 640604"/>
                  <a:gd name="connsiteY32" fmla="*/ 146627 h 575476"/>
                  <a:gd name="connsiteX33" fmla="*/ 369059 w 640604"/>
                  <a:gd name="connsiteY33" fmla="*/ 73314 h 575476"/>
                  <a:gd name="connsiteX34" fmla="*/ 442373 w 640604"/>
                  <a:gd name="connsiteY34" fmla="*/ 0 h 5754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640604" h="575476">
                    <a:moveTo>
                      <a:pt x="442373" y="428849"/>
                    </a:moveTo>
                    <a:cubicBezTo>
                      <a:pt x="482862" y="428849"/>
                      <a:pt x="515686" y="461673"/>
                      <a:pt x="515686" y="502163"/>
                    </a:cubicBezTo>
                    <a:cubicBezTo>
                      <a:pt x="515686" y="542652"/>
                      <a:pt x="482863" y="575476"/>
                      <a:pt x="442373" y="575476"/>
                    </a:cubicBezTo>
                    <a:cubicBezTo>
                      <a:pt x="401883" y="575476"/>
                      <a:pt x="369059" y="542653"/>
                      <a:pt x="369059" y="502163"/>
                    </a:cubicBezTo>
                    <a:cubicBezTo>
                      <a:pt x="369059" y="461673"/>
                      <a:pt x="401883" y="428849"/>
                      <a:pt x="442373" y="428849"/>
                    </a:cubicBezTo>
                    <a:close/>
                    <a:moveTo>
                      <a:pt x="194673" y="428849"/>
                    </a:moveTo>
                    <a:cubicBezTo>
                      <a:pt x="235162" y="428849"/>
                      <a:pt x="267986" y="461673"/>
                      <a:pt x="267986" y="502163"/>
                    </a:cubicBezTo>
                    <a:cubicBezTo>
                      <a:pt x="267986" y="542652"/>
                      <a:pt x="235163" y="575476"/>
                      <a:pt x="194673" y="575476"/>
                    </a:cubicBezTo>
                    <a:cubicBezTo>
                      <a:pt x="154183" y="575476"/>
                      <a:pt x="121359" y="542653"/>
                      <a:pt x="121359" y="502163"/>
                    </a:cubicBezTo>
                    <a:cubicBezTo>
                      <a:pt x="121359" y="461673"/>
                      <a:pt x="154183" y="428849"/>
                      <a:pt x="194673" y="428849"/>
                    </a:cubicBezTo>
                    <a:close/>
                    <a:moveTo>
                      <a:pt x="73314" y="218161"/>
                    </a:moveTo>
                    <a:cubicBezTo>
                      <a:pt x="113804" y="218161"/>
                      <a:pt x="146627" y="250985"/>
                      <a:pt x="146627" y="291475"/>
                    </a:cubicBezTo>
                    <a:cubicBezTo>
                      <a:pt x="146627" y="331964"/>
                      <a:pt x="113804" y="364788"/>
                      <a:pt x="73314" y="364788"/>
                    </a:cubicBezTo>
                    <a:cubicBezTo>
                      <a:pt x="32824" y="364788"/>
                      <a:pt x="0" y="331965"/>
                      <a:pt x="0" y="291475"/>
                    </a:cubicBezTo>
                    <a:cubicBezTo>
                      <a:pt x="0" y="250985"/>
                      <a:pt x="32824" y="218161"/>
                      <a:pt x="73314" y="218161"/>
                    </a:cubicBezTo>
                    <a:close/>
                    <a:moveTo>
                      <a:pt x="567291" y="215670"/>
                    </a:moveTo>
                    <a:cubicBezTo>
                      <a:pt x="607781" y="215670"/>
                      <a:pt x="640604" y="248494"/>
                      <a:pt x="640604" y="288984"/>
                    </a:cubicBezTo>
                    <a:cubicBezTo>
                      <a:pt x="640604" y="329473"/>
                      <a:pt x="607781" y="362297"/>
                      <a:pt x="567291" y="362297"/>
                    </a:cubicBezTo>
                    <a:cubicBezTo>
                      <a:pt x="526801" y="362297"/>
                      <a:pt x="493977" y="329474"/>
                      <a:pt x="493977" y="288984"/>
                    </a:cubicBezTo>
                    <a:cubicBezTo>
                      <a:pt x="493977" y="248494"/>
                      <a:pt x="526801" y="215670"/>
                      <a:pt x="567291" y="215670"/>
                    </a:cubicBezTo>
                    <a:close/>
                    <a:moveTo>
                      <a:pt x="321370" y="211399"/>
                    </a:moveTo>
                    <a:cubicBezTo>
                      <a:pt x="361859" y="211399"/>
                      <a:pt x="394683" y="244223"/>
                      <a:pt x="394683" y="284713"/>
                    </a:cubicBezTo>
                    <a:cubicBezTo>
                      <a:pt x="394683" y="325203"/>
                      <a:pt x="361860" y="358026"/>
                      <a:pt x="321370" y="358026"/>
                    </a:cubicBezTo>
                    <a:cubicBezTo>
                      <a:pt x="280880" y="358026"/>
                      <a:pt x="248056" y="325203"/>
                      <a:pt x="248056" y="284713"/>
                    </a:cubicBezTo>
                    <a:cubicBezTo>
                      <a:pt x="248056" y="244223"/>
                      <a:pt x="280880" y="211399"/>
                      <a:pt x="321370" y="211399"/>
                    </a:cubicBezTo>
                    <a:close/>
                    <a:moveTo>
                      <a:pt x="194673" y="356"/>
                    </a:moveTo>
                    <a:cubicBezTo>
                      <a:pt x="235162" y="356"/>
                      <a:pt x="267986" y="33180"/>
                      <a:pt x="267986" y="73670"/>
                    </a:cubicBezTo>
                    <a:cubicBezTo>
                      <a:pt x="267986" y="114159"/>
                      <a:pt x="235163" y="146983"/>
                      <a:pt x="194673" y="146983"/>
                    </a:cubicBezTo>
                    <a:cubicBezTo>
                      <a:pt x="154183" y="146983"/>
                      <a:pt x="121359" y="114160"/>
                      <a:pt x="121359" y="73670"/>
                    </a:cubicBezTo>
                    <a:cubicBezTo>
                      <a:pt x="121359" y="33180"/>
                      <a:pt x="154183" y="356"/>
                      <a:pt x="194673" y="356"/>
                    </a:cubicBezTo>
                    <a:close/>
                    <a:moveTo>
                      <a:pt x="442373" y="0"/>
                    </a:moveTo>
                    <a:cubicBezTo>
                      <a:pt x="482862" y="0"/>
                      <a:pt x="515686" y="32824"/>
                      <a:pt x="515686" y="73314"/>
                    </a:cubicBezTo>
                    <a:cubicBezTo>
                      <a:pt x="515686" y="113804"/>
                      <a:pt x="482863" y="146627"/>
                      <a:pt x="442373" y="146627"/>
                    </a:cubicBezTo>
                    <a:cubicBezTo>
                      <a:pt x="401883" y="146627"/>
                      <a:pt x="369059" y="113804"/>
                      <a:pt x="369059" y="73314"/>
                    </a:cubicBezTo>
                    <a:cubicBezTo>
                      <a:pt x="369059" y="32824"/>
                      <a:pt x="401883" y="0"/>
                      <a:pt x="442373" y="0"/>
                    </a:cubicBezTo>
                    <a:close/>
                  </a:path>
                </a:pathLst>
              </a:custGeom>
              <a:grpFill/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148" name="Group 1147">
              <a:extLst>
                <a:ext uri="{FF2B5EF4-FFF2-40B4-BE49-F238E27FC236}">
                  <a16:creationId xmlns:a16="http://schemas.microsoft.com/office/drawing/2014/main" id="{986270EE-D7D1-48CF-83F3-A1ED7A653CE1}"/>
                </a:ext>
              </a:extLst>
            </p:cNvPr>
            <p:cNvGrpSpPr/>
            <p:nvPr/>
          </p:nvGrpSpPr>
          <p:grpSpPr>
            <a:xfrm>
              <a:off x="5312790" y="2681620"/>
              <a:ext cx="282796" cy="282718"/>
              <a:chOff x="7682751" y="463904"/>
              <a:chExt cx="1309323" cy="1308967"/>
            </a:xfrm>
            <a:solidFill>
              <a:schemeClr val="accent6"/>
            </a:solidFill>
          </p:grpSpPr>
          <p:sp>
            <p:nvSpPr>
              <p:cNvPr id="1149" name="Freeform: Shape 1148">
                <a:extLst>
                  <a:ext uri="{FF2B5EF4-FFF2-40B4-BE49-F238E27FC236}">
                    <a16:creationId xmlns:a16="http://schemas.microsoft.com/office/drawing/2014/main" id="{912BCA14-26DE-4C4E-8C39-02520225EFC6}"/>
                  </a:ext>
                </a:extLst>
              </p:cNvPr>
              <p:cNvSpPr/>
              <p:nvPr/>
            </p:nvSpPr>
            <p:spPr>
              <a:xfrm>
                <a:off x="7682751" y="463904"/>
                <a:ext cx="1309323" cy="1308967"/>
              </a:xfrm>
              <a:custGeom>
                <a:avLst/>
                <a:gdLst>
                  <a:gd name="connsiteX0" fmla="*/ 658398 w 1309323"/>
                  <a:gd name="connsiteY0" fmla="*/ 258732 h 1308967"/>
                  <a:gd name="connsiteX1" fmla="*/ 257665 w 1309323"/>
                  <a:gd name="connsiteY1" fmla="*/ 659465 h 1308967"/>
                  <a:gd name="connsiteX2" fmla="*/ 658398 w 1309323"/>
                  <a:gd name="connsiteY2" fmla="*/ 1060199 h 1308967"/>
                  <a:gd name="connsiteX3" fmla="*/ 1059132 w 1309323"/>
                  <a:gd name="connsiteY3" fmla="*/ 659465 h 1308967"/>
                  <a:gd name="connsiteX4" fmla="*/ 658398 w 1309323"/>
                  <a:gd name="connsiteY4" fmla="*/ 258732 h 1308967"/>
                  <a:gd name="connsiteX5" fmla="*/ 585085 w 1309323"/>
                  <a:gd name="connsiteY5" fmla="*/ 0 h 1308967"/>
                  <a:gd name="connsiteX6" fmla="*/ 723882 w 1309323"/>
                  <a:gd name="connsiteY6" fmla="*/ 0 h 1308967"/>
                  <a:gd name="connsiteX7" fmla="*/ 754133 w 1309323"/>
                  <a:gd name="connsiteY7" fmla="*/ 30251 h 1308967"/>
                  <a:gd name="connsiteX8" fmla="*/ 754133 w 1309323"/>
                  <a:gd name="connsiteY8" fmla="*/ 74737 h 1308967"/>
                  <a:gd name="connsiteX9" fmla="*/ 723882 w 1309323"/>
                  <a:gd name="connsiteY9" fmla="*/ 104988 h 1308967"/>
                  <a:gd name="connsiteX10" fmla="*/ 705376 w 1309323"/>
                  <a:gd name="connsiteY10" fmla="*/ 104988 h 1308967"/>
                  <a:gd name="connsiteX11" fmla="*/ 705376 w 1309323"/>
                  <a:gd name="connsiteY11" fmla="*/ 159302 h 1308967"/>
                  <a:gd name="connsiteX12" fmla="*/ 755046 w 1309323"/>
                  <a:gd name="connsiteY12" fmla="*/ 164309 h 1308967"/>
                  <a:gd name="connsiteX13" fmla="*/ 958051 w 1309323"/>
                  <a:gd name="connsiteY13" fmla="*/ 256662 h 1308967"/>
                  <a:gd name="connsiteX14" fmla="*/ 968407 w 1309323"/>
                  <a:gd name="connsiteY14" fmla="*/ 265823 h 1308967"/>
                  <a:gd name="connsiteX15" fmla="*/ 1004680 w 1309323"/>
                  <a:gd name="connsiteY15" fmla="*/ 229550 h 1308967"/>
                  <a:gd name="connsiteX16" fmla="*/ 991512 w 1309323"/>
                  <a:gd name="connsiteY16" fmla="*/ 216382 h 1308967"/>
                  <a:gd name="connsiteX17" fmla="*/ 991512 w 1309323"/>
                  <a:gd name="connsiteY17" fmla="*/ 173319 h 1308967"/>
                  <a:gd name="connsiteX18" fmla="*/ 1022830 w 1309323"/>
                  <a:gd name="connsiteY18" fmla="*/ 142000 h 1308967"/>
                  <a:gd name="connsiteX19" fmla="*/ 1065893 w 1309323"/>
                  <a:gd name="connsiteY19" fmla="*/ 142000 h 1308967"/>
                  <a:gd name="connsiteX20" fmla="*/ 1163763 w 1309323"/>
                  <a:gd name="connsiteY20" fmla="*/ 239870 h 1308967"/>
                  <a:gd name="connsiteX21" fmla="*/ 1163763 w 1309323"/>
                  <a:gd name="connsiteY21" fmla="*/ 282933 h 1308967"/>
                  <a:gd name="connsiteX22" fmla="*/ 1132444 w 1309323"/>
                  <a:gd name="connsiteY22" fmla="*/ 314252 h 1308967"/>
                  <a:gd name="connsiteX23" fmla="*/ 1089382 w 1309323"/>
                  <a:gd name="connsiteY23" fmla="*/ 314252 h 1308967"/>
                  <a:gd name="connsiteX24" fmla="*/ 1076570 w 1309323"/>
                  <a:gd name="connsiteY24" fmla="*/ 301084 h 1308967"/>
                  <a:gd name="connsiteX25" fmla="*/ 1040200 w 1309323"/>
                  <a:gd name="connsiteY25" fmla="*/ 337437 h 1308967"/>
                  <a:gd name="connsiteX26" fmla="*/ 1060934 w 1309323"/>
                  <a:gd name="connsiteY26" fmla="*/ 362035 h 1308967"/>
                  <a:gd name="connsiteX27" fmla="*/ 1148440 w 1309323"/>
                  <a:gd name="connsiteY27" fmla="*/ 567664 h 1308967"/>
                  <a:gd name="connsiteX28" fmla="*/ 1151610 w 1309323"/>
                  <a:gd name="connsiteY28" fmla="*/ 603591 h 1308967"/>
                  <a:gd name="connsiteX29" fmla="*/ 1204335 w 1309323"/>
                  <a:gd name="connsiteY29" fmla="*/ 603591 h 1308967"/>
                  <a:gd name="connsiteX30" fmla="*/ 1204335 w 1309323"/>
                  <a:gd name="connsiteY30" fmla="*/ 585085 h 1308967"/>
                  <a:gd name="connsiteX31" fmla="*/ 1234586 w 1309323"/>
                  <a:gd name="connsiteY31" fmla="*/ 554834 h 1308967"/>
                  <a:gd name="connsiteX32" fmla="*/ 1279072 w 1309323"/>
                  <a:gd name="connsiteY32" fmla="*/ 554834 h 1308967"/>
                  <a:gd name="connsiteX33" fmla="*/ 1309323 w 1309323"/>
                  <a:gd name="connsiteY33" fmla="*/ 585085 h 1308967"/>
                  <a:gd name="connsiteX34" fmla="*/ 1309323 w 1309323"/>
                  <a:gd name="connsiteY34" fmla="*/ 723882 h 1308967"/>
                  <a:gd name="connsiteX35" fmla="*/ 1279072 w 1309323"/>
                  <a:gd name="connsiteY35" fmla="*/ 754133 h 1308967"/>
                  <a:gd name="connsiteX36" fmla="*/ 1234586 w 1309323"/>
                  <a:gd name="connsiteY36" fmla="*/ 754133 h 1308967"/>
                  <a:gd name="connsiteX37" fmla="*/ 1204335 w 1309323"/>
                  <a:gd name="connsiteY37" fmla="*/ 723882 h 1308967"/>
                  <a:gd name="connsiteX38" fmla="*/ 1203979 w 1309323"/>
                  <a:gd name="connsiteY38" fmla="*/ 723882 h 1308967"/>
                  <a:gd name="connsiteX39" fmla="*/ 1203979 w 1309323"/>
                  <a:gd name="connsiteY39" fmla="*/ 705376 h 1308967"/>
                  <a:gd name="connsiteX40" fmla="*/ 1151987 w 1309323"/>
                  <a:gd name="connsiteY40" fmla="*/ 705376 h 1308967"/>
                  <a:gd name="connsiteX41" fmla="*/ 1148440 w 1309323"/>
                  <a:gd name="connsiteY41" fmla="*/ 745572 h 1308967"/>
                  <a:gd name="connsiteX42" fmla="*/ 1060934 w 1309323"/>
                  <a:gd name="connsiteY42" fmla="*/ 951201 h 1308967"/>
                  <a:gd name="connsiteX43" fmla="*/ 1042649 w 1309323"/>
                  <a:gd name="connsiteY43" fmla="*/ 972895 h 1308967"/>
                  <a:gd name="connsiteX44" fmla="*/ 1076214 w 1309323"/>
                  <a:gd name="connsiteY44" fmla="*/ 1006460 h 1308967"/>
                  <a:gd name="connsiteX45" fmla="*/ 1089382 w 1309323"/>
                  <a:gd name="connsiteY45" fmla="*/ 993292 h 1308967"/>
                  <a:gd name="connsiteX46" fmla="*/ 1132444 w 1309323"/>
                  <a:gd name="connsiteY46" fmla="*/ 993292 h 1308967"/>
                  <a:gd name="connsiteX47" fmla="*/ 1163763 w 1309323"/>
                  <a:gd name="connsiteY47" fmla="*/ 1024610 h 1308967"/>
                  <a:gd name="connsiteX48" fmla="*/ 1163763 w 1309323"/>
                  <a:gd name="connsiteY48" fmla="*/ 1067673 h 1308967"/>
                  <a:gd name="connsiteX49" fmla="*/ 1065893 w 1309323"/>
                  <a:gd name="connsiteY49" fmla="*/ 1165899 h 1308967"/>
                  <a:gd name="connsiteX50" fmla="*/ 1022830 w 1309323"/>
                  <a:gd name="connsiteY50" fmla="*/ 1165899 h 1308967"/>
                  <a:gd name="connsiteX51" fmla="*/ 991512 w 1309323"/>
                  <a:gd name="connsiteY51" fmla="*/ 1134580 h 1308967"/>
                  <a:gd name="connsiteX52" fmla="*/ 991512 w 1309323"/>
                  <a:gd name="connsiteY52" fmla="*/ 1091518 h 1308967"/>
                  <a:gd name="connsiteX53" fmla="*/ 1004680 w 1309323"/>
                  <a:gd name="connsiteY53" fmla="*/ 1078350 h 1308967"/>
                  <a:gd name="connsiteX54" fmla="*/ 971238 w 1309323"/>
                  <a:gd name="connsiteY54" fmla="*/ 1044909 h 1308967"/>
                  <a:gd name="connsiteX55" fmla="*/ 958051 w 1309323"/>
                  <a:gd name="connsiteY55" fmla="*/ 1056575 h 1308967"/>
                  <a:gd name="connsiteX56" fmla="*/ 755046 w 1309323"/>
                  <a:gd name="connsiteY56" fmla="*/ 1148927 h 1308967"/>
                  <a:gd name="connsiteX57" fmla="*/ 705376 w 1309323"/>
                  <a:gd name="connsiteY57" fmla="*/ 1153934 h 1308967"/>
                  <a:gd name="connsiteX58" fmla="*/ 705376 w 1309323"/>
                  <a:gd name="connsiteY58" fmla="*/ 1203979 h 1308967"/>
                  <a:gd name="connsiteX59" fmla="*/ 723882 w 1309323"/>
                  <a:gd name="connsiteY59" fmla="*/ 1203979 h 1308967"/>
                  <a:gd name="connsiteX60" fmla="*/ 754133 w 1309323"/>
                  <a:gd name="connsiteY60" fmla="*/ 1234230 h 1308967"/>
                  <a:gd name="connsiteX61" fmla="*/ 754133 w 1309323"/>
                  <a:gd name="connsiteY61" fmla="*/ 1278716 h 1308967"/>
                  <a:gd name="connsiteX62" fmla="*/ 723882 w 1309323"/>
                  <a:gd name="connsiteY62" fmla="*/ 1308967 h 1308967"/>
                  <a:gd name="connsiteX63" fmla="*/ 585085 w 1309323"/>
                  <a:gd name="connsiteY63" fmla="*/ 1308967 h 1308967"/>
                  <a:gd name="connsiteX64" fmla="*/ 554834 w 1309323"/>
                  <a:gd name="connsiteY64" fmla="*/ 1278716 h 1308967"/>
                  <a:gd name="connsiteX65" fmla="*/ 554834 w 1309323"/>
                  <a:gd name="connsiteY65" fmla="*/ 1234230 h 1308967"/>
                  <a:gd name="connsiteX66" fmla="*/ 585085 w 1309323"/>
                  <a:gd name="connsiteY66" fmla="*/ 1203979 h 1308967"/>
                  <a:gd name="connsiteX67" fmla="*/ 603591 w 1309323"/>
                  <a:gd name="connsiteY67" fmla="*/ 1203979 h 1308967"/>
                  <a:gd name="connsiteX68" fmla="*/ 603591 w 1309323"/>
                  <a:gd name="connsiteY68" fmla="*/ 1154077 h 1308967"/>
                  <a:gd name="connsiteX69" fmla="*/ 552496 w 1309323"/>
                  <a:gd name="connsiteY69" fmla="*/ 1148927 h 1308967"/>
                  <a:gd name="connsiteX70" fmla="*/ 349491 w 1309323"/>
                  <a:gd name="connsiteY70" fmla="*/ 1056575 h 1308967"/>
                  <a:gd name="connsiteX71" fmla="*/ 334235 w 1309323"/>
                  <a:gd name="connsiteY71" fmla="*/ 1043079 h 1308967"/>
                  <a:gd name="connsiteX72" fmla="*/ 298948 w 1309323"/>
                  <a:gd name="connsiteY72" fmla="*/ 1078350 h 1308967"/>
                  <a:gd name="connsiteX73" fmla="*/ 312116 w 1309323"/>
                  <a:gd name="connsiteY73" fmla="*/ 1091518 h 1308967"/>
                  <a:gd name="connsiteX74" fmla="*/ 312116 w 1309323"/>
                  <a:gd name="connsiteY74" fmla="*/ 1134580 h 1308967"/>
                  <a:gd name="connsiteX75" fmla="*/ 280797 w 1309323"/>
                  <a:gd name="connsiteY75" fmla="*/ 1165899 h 1308967"/>
                  <a:gd name="connsiteX76" fmla="*/ 237734 w 1309323"/>
                  <a:gd name="connsiteY76" fmla="*/ 1165899 h 1308967"/>
                  <a:gd name="connsiteX77" fmla="*/ 139864 w 1309323"/>
                  <a:gd name="connsiteY77" fmla="*/ 1068029 h 1308967"/>
                  <a:gd name="connsiteX78" fmla="*/ 139864 w 1309323"/>
                  <a:gd name="connsiteY78" fmla="*/ 1024966 h 1308967"/>
                  <a:gd name="connsiteX79" fmla="*/ 171183 w 1309323"/>
                  <a:gd name="connsiteY79" fmla="*/ 993648 h 1308967"/>
                  <a:gd name="connsiteX80" fmla="*/ 214246 w 1309323"/>
                  <a:gd name="connsiteY80" fmla="*/ 993648 h 1308967"/>
                  <a:gd name="connsiteX81" fmla="*/ 227414 w 1309323"/>
                  <a:gd name="connsiteY81" fmla="*/ 1006816 h 1308967"/>
                  <a:gd name="connsiteX82" fmla="*/ 263266 w 1309323"/>
                  <a:gd name="connsiteY82" fmla="*/ 970964 h 1308967"/>
                  <a:gd name="connsiteX83" fmla="*/ 246608 w 1309323"/>
                  <a:gd name="connsiteY83" fmla="*/ 951201 h 1308967"/>
                  <a:gd name="connsiteX84" fmla="*/ 159102 w 1309323"/>
                  <a:gd name="connsiteY84" fmla="*/ 745572 h 1308967"/>
                  <a:gd name="connsiteX85" fmla="*/ 155555 w 1309323"/>
                  <a:gd name="connsiteY85" fmla="*/ 705376 h 1308967"/>
                  <a:gd name="connsiteX86" fmla="*/ 104988 w 1309323"/>
                  <a:gd name="connsiteY86" fmla="*/ 705376 h 1308967"/>
                  <a:gd name="connsiteX87" fmla="*/ 104988 w 1309323"/>
                  <a:gd name="connsiteY87" fmla="*/ 723882 h 1308967"/>
                  <a:gd name="connsiteX88" fmla="*/ 74737 w 1309323"/>
                  <a:gd name="connsiteY88" fmla="*/ 754133 h 1308967"/>
                  <a:gd name="connsiteX89" fmla="*/ 30251 w 1309323"/>
                  <a:gd name="connsiteY89" fmla="*/ 754133 h 1308967"/>
                  <a:gd name="connsiteX90" fmla="*/ 0 w 1309323"/>
                  <a:gd name="connsiteY90" fmla="*/ 723882 h 1308967"/>
                  <a:gd name="connsiteX91" fmla="*/ 0 w 1309323"/>
                  <a:gd name="connsiteY91" fmla="*/ 585085 h 1308967"/>
                  <a:gd name="connsiteX92" fmla="*/ 30251 w 1309323"/>
                  <a:gd name="connsiteY92" fmla="*/ 554834 h 1308967"/>
                  <a:gd name="connsiteX93" fmla="*/ 74737 w 1309323"/>
                  <a:gd name="connsiteY93" fmla="*/ 554834 h 1308967"/>
                  <a:gd name="connsiteX94" fmla="*/ 104988 w 1309323"/>
                  <a:gd name="connsiteY94" fmla="*/ 585085 h 1308967"/>
                  <a:gd name="connsiteX95" fmla="*/ 104988 w 1309323"/>
                  <a:gd name="connsiteY95" fmla="*/ 603591 h 1308967"/>
                  <a:gd name="connsiteX96" fmla="*/ 155932 w 1309323"/>
                  <a:gd name="connsiteY96" fmla="*/ 603591 h 1308967"/>
                  <a:gd name="connsiteX97" fmla="*/ 159102 w 1309323"/>
                  <a:gd name="connsiteY97" fmla="*/ 567664 h 1308967"/>
                  <a:gd name="connsiteX98" fmla="*/ 246608 w 1309323"/>
                  <a:gd name="connsiteY98" fmla="*/ 362035 h 1308967"/>
                  <a:gd name="connsiteX99" fmla="*/ 265707 w 1309323"/>
                  <a:gd name="connsiteY99" fmla="*/ 339377 h 1308967"/>
                  <a:gd name="connsiteX100" fmla="*/ 227414 w 1309323"/>
                  <a:gd name="connsiteY100" fmla="*/ 301084 h 1308967"/>
                  <a:gd name="connsiteX101" fmla="*/ 214246 w 1309323"/>
                  <a:gd name="connsiteY101" fmla="*/ 314252 h 1308967"/>
                  <a:gd name="connsiteX102" fmla="*/ 171183 w 1309323"/>
                  <a:gd name="connsiteY102" fmla="*/ 314252 h 1308967"/>
                  <a:gd name="connsiteX103" fmla="*/ 139864 w 1309323"/>
                  <a:gd name="connsiteY103" fmla="*/ 282933 h 1308967"/>
                  <a:gd name="connsiteX104" fmla="*/ 139864 w 1309323"/>
                  <a:gd name="connsiteY104" fmla="*/ 239870 h 1308967"/>
                  <a:gd name="connsiteX105" fmla="*/ 238090 w 1309323"/>
                  <a:gd name="connsiteY105" fmla="*/ 142000 h 1308967"/>
                  <a:gd name="connsiteX106" fmla="*/ 281153 w 1309323"/>
                  <a:gd name="connsiteY106" fmla="*/ 142000 h 1308967"/>
                  <a:gd name="connsiteX107" fmla="*/ 312471 w 1309323"/>
                  <a:gd name="connsiteY107" fmla="*/ 173319 h 1308967"/>
                  <a:gd name="connsiteX108" fmla="*/ 312471 w 1309323"/>
                  <a:gd name="connsiteY108" fmla="*/ 216382 h 1308967"/>
                  <a:gd name="connsiteX109" fmla="*/ 299303 w 1309323"/>
                  <a:gd name="connsiteY109" fmla="*/ 229550 h 1308967"/>
                  <a:gd name="connsiteX110" fmla="*/ 337246 w 1309323"/>
                  <a:gd name="connsiteY110" fmla="*/ 267493 h 1308967"/>
                  <a:gd name="connsiteX111" fmla="*/ 349491 w 1309323"/>
                  <a:gd name="connsiteY111" fmla="*/ 256662 h 1308967"/>
                  <a:gd name="connsiteX112" fmla="*/ 552496 w 1309323"/>
                  <a:gd name="connsiteY112" fmla="*/ 164309 h 1308967"/>
                  <a:gd name="connsiteX113" fmla="*/ 603591 w 1309323"/>
                  <a:gd name="connsiteY113" fmla="*/ 159159 h 1308967"/>
                  <a:gd name="connsiteX114" fmla="*/ 603591 w 1309323"/>
                  <a:gd name="connsiteY114" fmla="*/ 104988 h 1308967"/>
                  <a:gd name="connsiteX115" fmla="*/ 585085 w 1309323"/>
                  <a:gd name="connsiteY115" fmla="*/ 104988 h 1308967"/>
                  <a:gd name="connsiteX116" fmla="*/ 554834 w 1309323"/>
                  <a:gd name="connsiteY116" fmla="*/ 74737 h 1308967"/>
                  <a:gd name="connsiteX117" fmla="*/ 554834 w 1309323"/>
                  <a:gd name="connsiteY117" fmla="*/ 30251 h 1308967"/>
                  <a:gd name="connsiteX118" fmla="*/ 585085 w 1309323"/>
                  <a:gd name="connsiteY118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</a:cxnLst>
                <a:rect l="l" t="t" r="r" b="b"/>
                <a:pathLst>
                  <a:path w="1309323" h="1308967"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grpFill/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50" name="Freeform: Shape 1149">
                <a:extLst>
                  <a:ext uri="{FF2B5EF4-FFF2-40B4-BE49-F238E27FC236}">
                    <a16:creationId xmlns:a16="http://schemas.microsoft.com/office/drawing/2014/main" id="{C3A054B1-BE9E-4BC2-BABE-9BF269EBFF0C}"/>
                  </a:ext>
                </a:extLst>
              </p:cNvPr>
              <p:cNvSpPr/>
              <p:nvPr/>
            </p:nvSpPr>
            <p:spPr>
              <a:xfrm>
                <a:off x="8019778" y="831538"/>
                <a:ext cx="640604" cy="575476"/>
              </a:xfrm>
              <a:custGeom>
                <a:avLst/>
                <a:gdLst>
                  <a:gd name="connsiteX0" fmla="*/ 442373 w 640604"/>
                  <a:gd name="connsiteY0" fmla="*/ 428849 h 575476"/>
                  <a:gd name="connsiteX1" fmla="*/ 515686 w 640604"/>
                  <a:gd name="connsiteY1" fmla="*/ 502163 h 575476"/>
                  <a:gd name="connsiteX2" fmla="*/ 442373 w 640604"/>
                  <a:gd name="connsiteY2" fmla="*/ 575476 h 575476"/>
                  <a:gd name="connsiteX3" fmla="*/ 369059 w 640604"/>
                  <a:gd name="connsiteY3" fmla="*/ 502163 h 575476"/>
                  <a:gd name="connsiteX4" fmla="*/ 442373 w 640604"/>
                  <a:gd name="connsiteY4" fmla="*/ 428849 h 575476"/>
                  <a:gd name="connsiteX5" fmla="*/ 194673 w 640604"/>
                  <a:gd name="connsiteY5" fmla="*/ 428849 h 575476"/>
                  <a:gd name="connsiteX6" fmla="*/ 267986 w 640604"/>
                  <a:gd name="connsiteY6" fmla="*/ 502163 h 575476"/>
                  <a:gd name="connsiteX7" fmla="*/ 194673 w 640604"/>
                  <a:gd name="connsiteY7" fmla="*/ 575476 h 575476"/>
                  <a:gd name="connsiteX8" fmla="*/ 121359 w 640604"/>
                  <a:gd name="connsiteY8" fmla="*/ 502163 h 575476"/>
                  <a:gd name="connsiteX9" fmla="*/ 194673 w 640604"/>
                  <a:gd name="connsiteY9" fmla="*/ 428849 h 575476"/>
                  <a:gd name="connsiteX10" fmla="*/ 73314 w 640604"/>
                  <a:gd name="connsiteY10" fmla="*/ 218161 h 575476"/>
                  <a:gd name="connsiteX11" fmla="*/ 146627 w 640604"/>
                  <a:gd name="connsiteY11" fmla="*/ 291475 h 575476"/>
                  <a:gd name="connsiteX12" fmla="*/ 73314 w 640604"/>
                  <a:gd name="connsiteY12" fmla="*/ 364788 h 575476"/>
                  <a:gd name="connsiteX13" fmla="*/ 0 w 640604"/>
                  <a:gd name="connsiteY13" fmla="*/ 291475 h 575476"/>
                  <a:gd name="connsiteX14" fmla="*/ 73314 w 640604"/>
                  <a:gd name="connsiteY14" fmla="*/ 218161 h 575476"/>
                  <a:gd name="connsiteX15" fmla="*/ 567291 w 640604"/>
                  <a:gd name="connsiteY15" fmla="*/ 215670 h 575476"/>
                  <a:gd name="connsiteX16" fmla="*/ 640604 w 640604"/>
                  <a:gd name="connsiteY16" fmla="*/ 288984 h 575476"/>
                  <a:gd name="connsiteX17" fmla="*/ 567291 w 640604"/>
                  <a:gd name="connsiteY17" fmla="*/ 362297 h 575476"/>
                  <a:gd name="connsiteX18" fmla="*/ 493977 w 640604"/>
                  <a:gd name="connsiteY18" fmla="*/ 288984 h 575476"/>
                  <a:gd name="connsiteX19" fmla="*/ 567291 w 640604"/>
                  <a:gd name="connsiteY19" fmla="*/ 215670 h 575476"/>
                  <a:gd name="connsiteX20" fmla="*/ 321370 w 640604"/>
                  <a:gd name="connsiteY20" fmla="*/ 211399 h 575476"/>
                  <a:gd name="connsiteX21" fmla="*/ 394683 w 640604"/>
                  <a:gd name="connsiteY21" fmla="*/ 284713 h 575476"/>
                  <a:gd name="connsiteX22" fmla="*/ 321370 w 640604"/>
                  <a:gd name="connsiteY22" fmla="*/ 358026 h 575476"/>
                  <a:gd name="connsiteX23" fmla="*/ 248056 w 640604"/>
                  <a:gd name="connsiteY23" fmla="*/ 284713 h 575476"/>
                  <a:gd name="connsiteX24" fmla="*/ 321370 w 640604"/>
                  <a:gd name="connsiteY24" fmla="*/ 211399 h 575476"/>
                  <a:gd name="connsiteX25" fmla="*/ 194673 w 640604"/>
                  <a:gd name="connsiteY25" fmla="*/ 356 h 575476"/>
                  <a:gd name="connsiteX26" fmla="*/ 267986 w 640604"/>
                  <a:gd name="connsiteY26" fmla="*/ 73670 h 575476"/>
                  <a:gd name="connsiteX27" fmla="*/ 194673 w 640604"/>
                  <a:gd name="connsiteY27" fmla="*/ 146983 h 575476"/>
                  <a:gd name="connsiteX28" fmla="*/ 121359 w 640604"/>
                  <a:gd name="connsiteY28" fmla="*/ 73670 h 575476"/>
                  <a:gd name="connsiteX29" fmla="*/ 194673 w 640604"/>
                  <a:gd name="connsiteY29" fmla="*/ 356 h 575476"/>
                  <a:gd name="connsiteX30" fmla="*/ 442373 w 640604"/>
                  <a:gd name="connsiteY30" fmla="*/ 0 h 575476"/>
                  <a:gd name="connsiteX31" fmla="*/ 515686 w 640604"/>
                  <a:gd name="connsiteY31" fmla="*/ 73314 h 575476"/>
                  <a:gd name="connsiteX32" fmla="*/ 442373 w 640604"/>
                  <a:gd name="connsiteY32" fmla="*/ 146627 h 575476"/>
                  <a:gd name="connsiteX33" fmla="*/ 369059 w 640604"/>
                  <a:gd name="connsiteY33" fmla="*/ 73314 h 575476"/>
                  <a:gd name="connsiteX34" fmla="*/ 442373 w 640604"/>
                  <a:gd name="connsiteY34" fmla="*/ 0 h 5754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640604" h="575476">
                    <a:moveTo>
                      <a:pt x="442373" y="428849"/>
                    </a:moveTo>
                    <a:cubicBezTo>
                      <a:pt x="482862" y="428849"/>
                      <a:pt x="515686" y="461673"/>
                      <a:pt x="515686" y="502163"/>
                    </a:cubicBezTo>
                    <a:cubicBezTo>
                      <a:pt x="515686" y="542652"/>
                      <a:pt x="482863" y="575476"/>
                      <a:pt x="442373" y="575476"/>
                    </a:cubicBezTo>
                    <a:cubicBezTo>
                      <a:pt x="401883" y="575476"/>
                      <a:pt x="369059" y="542653"/>
                      <a:pt x="369059" y="502163"/>
                    </a:cubicBezTo>
                    <a:cubicBezTo>
                      <a:pt x="369059" y="461673"/>
                      <a:pt x="401883" y="428849"/>
                      <a:pt x="442373" y="428849"/>
                    </a:cubicBezTo>
                    <a:close/>
                    <a:moveTo>
                      <a:pt x="194673" y="428849"/>
                    </a:moveTo>
                    <a:cubicBezTo>
                      <a:pt x="235162" y="428849"/>
                      <a:pt x="267986" y="461673"/>
                      <a:pt x="267986" y="502163"/>
                    </a:cubicBezTo>
                    <a:cubicBezTo>
                      <a:pt x="267986" y="542652"/>
                      <a:pt x="235163" y="575476"/>
                      <a:pt x="194673" y="575476"/>
                    </a:cubicBezTo>
                    <a:cubicBezTo>
                      <a:pt x="154183" y="575476"/>
                      <a:pt x="121359" y="542653"/>
                      <a:pt x="121359" y="502163"/>
                    </a:cubicBezTo>
                    <a:cubicBezTo>
                      <a:pt x="121359" y="461673"/>
                      <a:pt x="154183" y="428849"/>
                      <a:pt x="194673" y="428849"/>
                    </a:cubicBezTo>
                    <a:close/>
                    <a:moveTo>
                      <a:pt x="73314" y="218161"/>
                    </a:moveTo>
                    <a:cubicBezTo>
                      <a:pt x="113804" y="218161"/>
                      <a:pt x="146627" y="250985"/>
                      <a:pt x="146627" y="291475"/>
                    </a:cubicBezTo>
                    <a:cubicBezTo>
                      <a:pt x="146627" y="331964"/>
                      <a:pt x="113804" y="364788"/>
                      <a:pt x="73314" y="364788"/>
                    </a:cubicBezTo>
                    <a:cubicBezTo>
                      <a:pt x="32824" y="364788"/>
                      <a:pt x="0" y="331965"/>
                      <a:pt x="0" y="291475"/>
                    </a:cubicBezTo>
                    <a:cubicBezTo>
                      <a:pt x="0" y="250985"/>
                      <a:pt x="32824" y="218161"/>
                      <a:pt x="73314" y="218161"/>
                    </a:cubicBezTo>
                    <a:close/>
                    <a:moveTo>
                      <a:pt x="567291" y="215670"/>
                    </a:moveTo>
                    <a:cubicBezTo>
                      <a:pt x="607781" y="215670"/>
                      <a:pt x="640604" y="248494"/>
                      <a:pt x="640604" y="288984"/>
                    </a:cubicBezTo>
                    <a:cubicBezTo>
                      <a:pt x="640604" y="329473"/>
                      <a:pt x="607781" y="362297"/>
                      <a:pt x="567291" y="362297"/>
                    </a:cubicBezTo>
                    <a:cubicBezTo>
                      <a:pt x="526801" y="362297"/>
                      <a:pt x="493977" y="329474"/>
                      <a:pt x="493977" y="288984"/>
                    </a:cubicBezTo>
                    <a:cubicBezTo>
                      <a:pt x="493977" y="248494"/>
                      <a:pt x="526801" y="215670"/>
                      <a:pt x="567291" y="215670"/>
                    </a:cubicBezTo>
                    <a:close/>
                    <a:moveTo>
                      <a:pt x="321370" y="211399"/>
                    </a:moveTo>
                    <a:cubicBezTo>
                      <a:pt x="361859" y="211399"/>
                      <a:pt x="394683" y="244223"/>
                      <a:pt x="394683" y="284713"/>
                    </a:cubicBezTo>
                    <a:cubicBezTo>
                      <a:pt x="394683" y="325203"/>
                      <a:pt x="361860" y="358026"/>
                      <a:pt x="321370" y="358026"/>
                    </a:cubicBezTo>
                    <a:cubicBezTo>
                      <a:pt x="280880" y="358026"/>
                      <a:pt x="248056" y="325203"/>
                      <a:pt x="248056" y="284713"/>
                    </a:cubicBezTo>
                    <a:cubicBezTo>
                      <a:pt x="248056" y="244223"/>
                      <a:pt x="280880" y="211399"/>
                      <a:pt x="321370" y="211399"/>
                    </a:cubicBezTo>
                    <a:close/>
                    <a:moveTo>
                      <a:pt x="194673" y="356"/>
                    </a:moveTo>
                    <a:cubicBezTo>
                      <a:pt x="235162" y="356"/>
                      <a:pt x="267986" y="33180"/>
                      <a:pt x="267986" y="73670"/>
                    </a:cubicBezTo>
                    <a:cubicBezTo>
                      <a:pt x="267986" y="114159"/>
                      <a:pt x="235163" y="146983"/>
                      <a:pt x="194673" y="146983"/>
                    </a:cubicBezTo>
                    <a:cubicBezTo>
                      <a:pt x="154183" y="146983"/>
                      <a:pt x="121359" y="114160"/>
                      <a:pt x="121359" y="73670"/>
                    </a:cubicBezTo>
                    <a:cubicBezTo>
                      <a:pt x="121359" y="33180"/>
                      <a:pt x="154183" y="356"/>
                      <a:pt x="194673" y="356"/>
                    </a:cubicBezTo>
                    <a:close/>
                    <a:moveTo>
                      <a:pt x="442373" y="0"/>
                    </a:moveTo>
                    <a:cubicBezTo>
                      <a:pt x="482862" y="0"/>
                      <a:pt x="515686" y="32824"/>
                      <a:pt x="515686" y="73314"/>
                    </a:cubicBezTo>
                    <a:cubicBezTo>
                      <a:pt x="515686" y="113804"/>
                      <a:pt x="482863" y="146627"/>
                      <a:pt x="442373" y="146627"/>
                    </a:cubicBezTo>
                    <a:cubicBezTo>
                      <a:pt x="401883" y="146627"/>
                      <a:pt x="369059" y="113804"/>
                      <a:pt x="369059" y="73314"/>
                    </a:cubicBezTo>
                    <a:cubicBezTo>
                      <a:pt x="369059" y="32824"/>
                      <a:pt x="401883" y="0"/>
                      <a:pt x="442373" y="0"/>
                    </a:cubicBezTo>
                    <a:close/>
                  </a:path>
                </a:pathLst>
              </a:custGeom>
              <a:grpFill/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155" name="TextBox 1154">
            <a:extLst>
              <a:ext uri="{FF2B5EF4-FFF2-40B4-BE49-F238E27FC236}">
                <a16:creationId xmlns:a16="http://schemas.microsoft.com/office/drawing/2014/main" id="{4D3039C2-9E94-4B09-BB13-E46EFEF6028D}"/>
              </a:ext>
            </a:extLst>
          </p:cNvPr>
          <p:cNvSpPr txBox="1"/>
          <p:nvPr/>
        </p:nvSpPr>
        <p:spPr>
          <a:xfrm>
            <a:off x="6707453" y="1849612"/>
            <a:ext cx="4674280" cy="668709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r">
              <a:lnSpc>
                <a:spcPts val="4900"/>
              </a:lnSpc>
            </a:pPr>
            <a:r>
              <a:rPr lang="en-US" sz="3600" dirty="0">
                <a:solidFill>
                  <a:schemeClr val="accent4"/>
                </a:solidFill>
                <a:latin typeface="+mj-lt"/>
              </a:rPr>
              <a:t>Virus Source Cases</a:t>
            </a:r>
            <a:endParaRPr lang="en-US" sz="3600" b="1" dirty="0">
              <a:solidFill>
                <a:schemeClr val="accent4"/>
              </a:solidFill>
              <a:latin typeface="+mj-lt"/>
            </a:endParaRPr>
          </a:p>
        </p:txBody>
      </p:sp>
      <p:cxnSp>
        <p:nvCxnSpPr>
          <p:cNvPr id="1156" name="Straight Connector 1155">
            <a:extLst>
              <a:ext uri="{FF2B5EF4-FFF2-40B4-BE49-F238E27FC236}">
                <a16:creationId xmlns:a16="http://schemas.microsoft.com/office/drawing/2014/main" id="{260406CE-43BA-4909-B503-923B4AF2F8E5}"/>
              </a:ext>
            </a:extLst>
          </p:cNvPr>
          <p:cNvCxnSpPr>
            <a:cxnSpLocks/>
          </p:cNvCxnSpPr>
          <p:nvPr/>
        </p:nvCxnSpPr>
        <p:spPr>
          <a:xfrm flipV="1">
            <a:off x="7037796" y="2767587"/>
            <a:ext cx="4343936" cy="3301"/>
          </a:xfrm>
          <a:prstGeom prst="line">
            <a:avLst/>
          </a:prstGeom>
          <a:ln w="22225" cap="rnd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57" name="Group 1156">
            <a:extLst>
              <a:ext uri="{FF2B5EF4-FFF2-40B4-BE49-F238E27FC236}">
                <a16:creationId xmlns:a16="http://schemas.microsoft.com/office/drawing/2014/main" id="{68BEB1DE-F53D-4362-B06F-FBAC0278EB9D}"/>
              </a:ext>
            </a:extLst>
          </p:cNvPr>
          <p:cNvGrpSpPr/>
          <p:nvPr/>
        </p:nvGrpSpPr>
        <p:grpSpPr>
          <a:xfrm>
            <a:off x="6950671" y="2991352"/>
            <a:ext cx="4431062" cy="3253295"/>
            <a:chOff x="653473" y="4416753"/>
            <a:chExt cx="4431062" cy="3253295"/>
          </a:xfrm>
        </p:grpSpPr>
        <p:sp>
          <p:nvSpPr>
            <p:cNvPr id="1158" name="TextBox 1157">
              <a:extLst>
                <a:ext uri="{FF2B5EF4-FFF2-40B4-BE49-F238E27FC236}">
                  <a16:creationId xmlns:a16="http://schemas.microsoft.com/office/drawing/2014/main" id="{C583F147-D010-4575-BE25-897DAA9FA3E4}"/>
                </a:ext>
              </a:extLst>
            </p:cNvPr>
            <p:cNvSpPr txBox="1"/>
            <p:nvPr/>
          </p:nvSpPr>
          <p:spPr>
            <a:xfrm>
              <a:off x="653473" y="4416753"/>
              <a:ext cx="4431062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cs typeface="Arial" pitchFamily="34" charset="0"/>
                </a:rPr>
                <a:t>Power PowerPoint Presentation 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1159" name="직사각형 1">
              <a:extLst>
                <a:ext uri="{FF2B5EF4-FFF2-40B4-BE49-F238E27FC236}">
                  <a16:creationId xmlns:a16="http://schemas.microsoft.com/office/drawing/2014/main" id="{EC1F137D-411B-4F2B-AB25-D8C602F3E54A}"/>
                </a:ext>
              </a:extLst>
            </p:cNvPr>
            <p:cNvSpPr/>
            <p:nvPr/>
          </p:nvSpPr>
          <p:spPr>
            <a:xfrm>
              <a:off x="653473" y="4807726"/>
              <a:ext cx="4431061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200" dirty="0"/>
                <a:t>2019.12.00 Text here</a:t>
              </a:r>
            </a:p>
            <a:p>
              <a:pPr algn="r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algn="r"/>
              <a:endParaRPr lang="en-US" altLang="ko-KR" sz="1200" dirty="0"/>
            </a:p>
            <a:p>
              <a:pPr algn="r"/>
              <a:r>
                <a:rPr lang="en-US" altLang="ko-KR" sz="1200" dirty="0"/>
                <a:t>2019.12.00Text here</a:t>
              </a:r>
            </a:p>
            <a:p>
              <a:pPr algn="r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algn="r"/>
              <a:endParaRPr lang="en-US" altLang="ko-KR" sz="1200" dirty="0"/>
            </a:p>
            <a:p>
              <a:pPr algn="r"/>
              <a:r>
                <a:rPr lang="en-US" altLang="ko-KR" sz="1200" dirty="0"/>
                <a:t>2020.01.00Text here</a:t>
              </a:r>
            </a:p>
            <a:p>
              <a:pPr algn="r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algn="r"/>
              <a:endParaRPr lang="en-US" altLang="ko-KR" sz="1200" dirty="0"/>
            </a:p>
            <a:p>
              <a:pPr algn="r"/>
              <a:r>
                <a:rPr lang="en-US" altLang="ko-KR" sz="1200" dirty="0"/>
                <a:t>2020.02.00Text here</a:t>
              </a:r>
            </a:p>
            <a:p>
              <a:pPr algn="r"/>
              <a:r>
                <a:rPr lang="en-US" altLang="ko-KR" sz="1200" dirty="0"/>
                <a:t>Example Text : Get a modern PowerPoint  Presentation that is beautifully designed.</a:t>
              </a:r>
            </a:p>
          </p:txBody>
        </p:sp>
      </p:grpSp>
      <p:sp>
        <p:nvSpPr>
          <p:cNvPr id="1160" name="TextBox 1159">
            <a:extLst>
              <a:ext uri="{FF2B5EF4-FFF2-40B4-BE49-F238E27FC236}">
                <a16:creationId xmlns:a16="http://schemas.microsoft.com/office/drawing/2014/main" id="{8B17E2CF-873F-4113-9B18-3C7A09BF8615}"/>
              </a:ext>
            </a:extLst>
          </p:cNvPr>
          <p:cNvSpPr txBox="1"/>
          <p:nvPr/>
        </p:nvSpPr>
        <p:spPr>
          <a:xfrm rot="5400000">
            <a:off x="778576" y="3739084"/>
            <a:ext cx="1634739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1" name="TextBox 1160">
            <a:extLst>
              <a:ext uri="{FF2B5EF4-FFF2-40B4-BE49-F238E27FC236}">
                <a16:creationId xmlns:a16="http://schemas.microsoft.com/office/drawing/2014/main" id="{84F388FA-572B-475D-B6E9-94CC03CA57B4}"/>
              </a:ext>
            </a:extLst>
          </p:cNvPr>
          <p:cNvSpPr txBox="1"/>
          <p:nvPr/>
        </p:nvSpPr>
        <p:spPr>
          <a:xfrm rot="3735064">
            <a:off x="2450306" y="3834932"/>
            <a:ext cx="1634739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11269</TotalTime>
  <Words>92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40</cp:revision>
  <dcterms:created xsi:type="dcterms:W3CDTF">2018-02-18T19:39:47Z</dcterms:created>
  <dcterms:modified xsi:type="dcterms:W3CDTF">2021-04-14T04:36:58Z</dcterms:modified>
</cp:coreProperties>
</file>